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g_cc_black.png" Type="http://schemas.openxmlformats.org/officeDocument/2006/relationships/image"/><Relationship Id="rId5" Target="ppt/presentation.xml" Type="http://schemas.openxmlformats.org/officeDocument/2006/relationships/officeDocument"/><Relationship Id="rId6" Target="docProps/core.xml" Type="http://schemas.openxmlformats.org/package/2006/relationships/metadata/core-properties"/><Relationship Id="rId7"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tableStyles.xml" Type="http://schemas.openxmlformats.org/officeDocument/2006/relationships/tableStyles"/><Relationship Id="rId17" Target="presProps.xml" Type="http://schemas.openxmlformats.org/officeDocument/2006/relationships/presProps"/><Relationship Id="rId18"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Rectangle 6">
            <a:extLst>
              <a:ext uri="{304425D3-B8D6-4CBD-9B13-BCF2FD234482}">
                <a16:creationId xmlns:a16="http://schemas.microsoft.com/office/drawing/2010/main" id="{21432BD7-7E9E-4012-B79B-F47F135CD3CA}"/>
              </a:ext>
            </a:extLst>
          </p:cNvPr>
          <p:cNvSpPr/>
          <p:nvPr/>
        </p:nvSpPr>
        <p:spPr>
          <a:xfrm rot="0">
            <a:off x="446534" y="3085764"/>
            <a:ext cx="11298932" cy="3338149"/>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F896314A-F7CD-42A8-BFA0-B804AF2639E5}">
                <a16:creationId xmlns:a16="http://schemas.microsoft.com/office/drawing/2010/main" id="{054A0D78-5220-4F73-AB0D-21458DA7A9F6}"/>
              </a:ext>
            </a:extLst>
          </p:cNvPr>
          <p:cNvSpPr>
            <a:spLocks noGrp="true"/>
          </p:cNvSpPr>
          <p:nvPr>
            <p:ph type="title"/>
          </p:nvPr>
        </p:nvSpPr>
        <p:spPr>
          <a:xfrm rot="0">
            <a:off x="581190" y="1020431"/>
            <a:ext cx="10993550" cy="1475013"/>
          </a:xfrm>
        </p:spPr>
        <p:txBody>
          <a:bodyPr anchor="b" rtlCol="0">
            <a:normAutofit/>
          </a:bodyPr>
          <a:lstStyle>
            <a:lvl1pPr lvl="0">
              <a:defRPr dirty="0" lang="en-US" sz="3600">
                <a:solidFill>
                  <a:schemeClr val="tx1">
                    <a:lumMod val="75000"/>
                    <a:lumOff val="25000"/>
                  </a:schemeClr>
                </a:solidFill>
              </a:defRPr>
            </a:lvl1pPr>
          </a:lstStyle>
          <a:p>
            <a:pPr/>
            <a:r>
              <a:rPr dirty="0" lang="en-US"/>
              <a:t>Click to edit Master title style</a:t>
            </a:r>
            <a:endParaRPr dirty="0" lang="en-US"/>
          </a:p>
        </p:txBody>
      </p:sp>
      <p:sp>
        <p:nvSpPr>
          <p:cNvPr id="4" name="Subtitle 2">
            <a:extLst>
              <a:ext uri="{801B93DB-D566-4F8B-AE01-4F8195A89652}">
                <a16:creationId xmlns:a16="http://schemas.microsoft.com/office/drawing/2010/main" id="{388C54D2-ABF1-40FC-A8B7-6AB6FBAE01B7}"/>
              </a:ext>
            </a:extLst>
          </p:cNvPr>
          <p:cNvSpPr>
            <a:spLocks noGrp="true"/>
          </p:cNvSpPr>
          <p:nvPr>
            <p:ph idx="1" type="subTitle"/>
          </p:nvPr>
        </p:nvSpPr>
        <p:spPr>
          <a:xfrm rot="0">
            <a:off x="581193" y="2495445"/>
            <a:ext cx="10993545" cy="590321"/>
          </a:xfrm>
        </p:spPr>
        <p:txBody>
          <a:bodyPr anchor="t" rtlCol="0">
            <a:normAutofit/>
          </a:bodyPr>
          <a:lstStyle>
            <a:lvl1pPr algn="l" indent="0" lvl="0" marL="0">
              <a:buNone/>
              <a:defRPr cap="all" dirty="0" lang="en-US" sz="1600">
                <a:solidFill>
                  <a:schemeClr val="accent1"/>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5" name="Date Placeholder 7">
            <a:extLst>
              <a:ext uri="{B67E9868-A7E5-4266-A8E8-7E5BDC09295E}">
                <a16:creationId xmlns:a16="http://schemas.microsoft.com/office/drawing/2010/main" id="{E391BF84-B793-43A7-89D2-9510C63B0FFE}"/>
              </a:ext>
            </a:extLst>
          </p:cNvPr>
          <p:cNvSpPr>
            <a:spLocks noGrp="true"/>
          </p:cNvSpPr>
          <p:nvPr>
            <p:ph idx="10" sz="half" type="dt"/>
          </p:nvPr>
        </p:nvSpPr>
        <p:spPr/>
        <p:txBody>
          <a:bodyPr rtlCol="0"/>
          <a:lstStyle/>
          <a:p>
            <a:pPr/>
            <a:fld id="{A5B32AFF-9D66-4803-8231-45B8B2F8420D}" type="datetime1">
              <a:t>4/22/2024</a:t>
            </a:fld>
            <a:endParaRPr dirty="0" lang="en-US"/>
          </a:p>
        </p:txBody>
      </p:sp>
      <p:sp>
        <p:nvSpPr>
          <p:cNvPr id="6" name="Footer Placeholder 8">
            <a:extLst>
              <a:ext uri="{73C83472-9AAD-4142-BDFB-0FFD5FE97181}">
                <a16:creationId xmlns:a16="http://schemas.microsoft.com/office/drawing/2010/main" id="{394FFE1B-782D-4EAA-AD7C-0EA6AE2CE26C}"/>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11ADB7DF-22F7-45C0-9FB0-76366AC99F65}">
                <a16:creationId xmlns:a16="http://schemas.microsoft.com/office/drawing/2010/main" id="{54E28310-8506-459B-8707-3FF3F1781AC8}"/>
              </a:ext>
            </a:extLst>
          </p:cNvPr>
          <p:cNvSpPr>
            <a:spLocks noGrp="true"/>
          </p:cNvSpPr>
          <p:nvPr>
            <p:ph idx="12" sz="quarter" type="sldNum"/>
          </p:nvPr>
        </p:nvSpPr>
        <p:spPr/>
        <p:txBody>
          <a:bodyPr rtlCol="0"/>
          <a:lstStyle/>
          <a:p>
            <a:pPr/>
            <a:fld id="{140C035A-D7BB-4D90-9DAA-C50A74FC9682}" type="slidenum"/>
            <a:endParaRPr dirty="0" lang="en-US"/>
          </a:p>
        </p:txBody>
      </p:sp>
    </p:spTree>
    <p:extLst>
      <p:ext uri="{5696162D-B1DC-42D9-8FFE-F52883BAFFDE}">
        <p14:creationId xmlns:p14="http://schemas.microsoft.com/office/powerpoint/2010/main" val="1713799033677"/>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E8FF2A81-3ABC-497A-A763-2C71D841CB3C}">
                <a16:creationId xmlns:a16="http://schemas.microsoft.com/office/drawing/2010/main" id="{6B6B48BA-511A-4925-8FD4-1BC416888A13}"/>
              </a:ext>
            </a:extLst>
          </p:cNvPr>
          <p:cNvSpPr>
            <a:spLocks noGrp="true"/>
          </p:cNvSpPr>
          <p:nvPr>
            <p:ph type="title"/>
          </p:nvPr>
        </p:nvSpPr>
        <p:spPr>
          <a:xfrm rot="0">
            <a:off x="581192" y="702156"/>
            <a:ext cx="11029616" cy="1013800"/>
          </a:xfrm>
        </p:spPr>
        <p:txBody>
          <a:bodyPr rtlCol="0"/>
          <a:lstStyle/>
          <a:p>
            <a:pPr/>
            <a:r>
              <a:rPr dirty="0" lang="en-US"/>
              <a:t>Click to edit Master title style</a:t>
            </a:r>
            <a:endParaRPr dirty="0" lang="en-US"/>
          </a:p>
        </p:txBody>
      </p:sp>
      <p:sp>
        <p:nvSpPr>
          <p:cNvPr id="3" name="Vertical Text Placeholder 2">
            <a:extLst>
              <a:ext uri="{EC4F1C00-EFDC-4B66-81D6-476D1A012CE1}">
                <a16:creationId xmlns:a16="http://schemas.microsoft.com/office/drawing/2010/main" id="{05E6681A-BAC6-4CB3-8EBB-CBD54B384C03}"/>
              </a:ext>
            </a:extLst>
          </p:cNvPr>
          <p:cNvSpPr>
            <a:spLocks noGrp="true"/>
          </p:cNvSpPr>
          <p:nvPr>
            <p:ph idx="1" type="body"/>
          </p:nvPr>
        </p:nvSpPr>
        <p:spPr/>
        <p:txBody>
          <a:bodyPr anchor="t" rtlCol="0"/>
          <a:lstStyle>
            <a:lvl1pPr algn="l" lvl="0"/>
            <a:lvl2pPr algn="l" lvl="1"/>
            <a:lvl3pPr algn="l" lvl="2"/>
            <a:lvl4pPr algn="l" lvl="3"/>
            <a:lvl5pPr algn="l"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AABDB8E0-0A41-4EBF-B4E6-8B2931B5BB85}">
                <a16:creationId xmlns:a16="http://schemas.microsoft.com/office/drawing/2010/main" id="{70A19EB4-BBC6-4C9D-B068-A3AE0F11742F}"/>
              </a:ext>
            </a:extLst>
          </p:cNvPr>
          <p:cNvSpPr>
            <a:spLocks noGrp="true"/>
          </p:cNvSpPr>
          <p:nvPr>
            <p:ph idx="10" sz="half" type="dt"/>
          </p:nvPr>
        </p:nvSpPr>
        <p:spPr/>
        <p:txBody>
          <a:bodyPr rtlCol="0"/>
          <a:lstStyle/>
          <a:p>
            <a:pPr/>
            <a:fld id="{4C2BA182-FDE3-41C9-A146-FB9B47271333}" type="datetime1">
              <a:t>4/22/2024</a:t>
            </a:fld>
            <a:endParaRPr dirty="0" lang="en-US"/>
          </a:p>
        </p:txBody>
      </p:sp>
      <p:sp>
        <p:nvSpPr>
          <p:cNvPr id="5" name="Footer Placeholder 4">
            <a:extLst>
              <a:ext uri="{0F86C3DB-5FAF-42CD-9CE0-F063161D3508}">
                <a16:creationId xmlns:a16="http://schemas.microsoft.com/office/drawing/2010/main" id="{479C98A5-FFBF-46F6-B562-86868BEB01CC}"/>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6" name="Slide Number Placeholder 5">
            <a:extLst>
              <a:ext uri="{149165AA-55AB-4502-8FCE-F13A56BDB82A}">
                <a16:creationId xmlns:a16="http://schemas.microsoft.com/office/drawing/2010/main" id="{6FA9F365-3AD5-43E9-8578-E5940E35AF7D}"/>
              </a:ext>
            </a:extLst>
          </p:cNvPr>
          <p:cNvSpPr>
            <a:spLocks noGrp="true"/>
          </p:cNvSpPr>
          <p:nvPr>
            <p:ph idx="12" sz="quarter" type="sldNum"/>
          </p:nvPr>
        </p:nvSpPr>
        <p:spPr/>
        <p:txBody>
          <a:bodyPr rtlCol="0"/>
          <a:lstStyle/>
          <a:p>
            <a:pPr/>
            <a:fld id="{21066594-8AA7-4CEB-80EF-752B7420C19A}" type="slidenum"/>
            <a:endParaRPr dirty="0" lang="en-US"/>
          </a:p>
        </p:txBody>
      </p:sp>
    </p:spTree>
    <p:extLst>
      <p:ext uri="{CCCB6927-B99B-4FB7-8E9E-C4322A2C4953}">
        <p14:creationId xmlns:p14="http://schemas.microsoft.com/office/powerpoint/2010/main" val="1713799033691"/>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vertTitleAndTx">
  <p:cSld name="Vertical Title and Text">
    <p:spTree>
      <p:nvGrpSpPr>
        <p:cNvPr id="1" name=""/>
        <p:cNvGrpSpPr/>
        <p:nvPr/>
      </p:nvGrpSpPr>
      <p:grpSpPr>
        <a:xfrm>
          <a:off x="0" y="0"/>
          <a:ext cx="0" cy="0"/>
          <a:chOff x="0" y="0"/>
          <a:chExt cx="0" cy="0"/>
        </a:xfrm>
      </p:grpSpPr>
      <p:sp>
        <p:nvSpPr>
          <p:cNvPr id="2" name="Rectangle 6">
            <a:extLst>
              <a:ext uri="{C9A8EEFF-2C88-4A5D-BA7D-13EDA18EC0D8}">
                <a16:creationId xmlns:a16="http://schemas.microsoft.com/office/drawing/2010/main" id="{E3D336B0-A1AC-43E2-96DC-A33EC374079E}"/>
              </a:ext>
            </a:extLst>
          </p:cNvPr>
          <p:cNvSpPr>
            <a:spLocks noChangeAspect="true"/>
          </p:cNvSpPr>
          <p:nvPr/>
        </p:nvSpPr>
        <p:spPr>
          <a:xfrm rot="0">
            <a:off x="8058151" y="599725"/>
            <a:ext cx="3687316" cy="5816950"/>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Vertical Title 1">
            <a:extLst>
              <a:ext uri="{D3DC32A8-837F-4900-9A5E-F78A75B9BA73}">
                <a16:creationId xmlns:a16="http://schemas.microsoft.com/office/drawing/2010/main" id="{6E71E673-2A21-47F1-ACE6-E58348C153C3}"/>
              </a:ext>
            </a:extLst>
          </p:cNvPr>
          <p:cNvSpPr>
            <a:spLocks noGrp="true"/>
          </p:cNvSpPr>
          <p:nvPr>
            <p:ph type="title"/>
          </p:nvPr>
        </p:nvSpPr>
        <p:spPr>
          <a:xfrm rot="0">
            <a:off x="8204200" y="863600"/>
            <a:ext cx="3124200" cy="4807326"/>
          </a:xfrm>
        </p:spPr>
        <p:txBody>
          <a:bodyPr anchor="ctr" rtlCol="0"/>
          <a:lstStyle>
            <a:lvl1pPr lvl="0">
              <a:defRPr dirty="0" lang="en-US">
                <a:solidFill>
                  <a:srgbClr val="ffffff"/>
                </a:solidFill>
              </a:defRPr>
            </a:lvl1pPr>
          </a:lstStyle>
          <a:p>
            <a:pPr/>
            <a:r>
              <a:rPr dirty="0" lang="en-US"/>
              <a:t>Click to edit Master title style</a:t>
            </a:r>
            <a:endParaRPr dirty="0" lang="en-US"/>
          </a:p>
        </p:txBody>
      </p:sp>
      <p:sp>
        <p:nvSpPr>
          <p:cNvPr id="4" name="Vertical Text Placeholder 2">
            <a:extLst>
              <a:ext uri="{B5584E78-F4B4-40C9-8DBB-C58504B219F3}">
                <a16:creationId xmlns:a16="http://schemas.microsoft.com/office/drawing/2010/main" id="{6C16E9BF-3D0A-4D33-B637-6723ED3AB19E}"/>
              </a:ext>
            </a:extLst>
          </p:cNvPr>
          <p:cNvSpPr>
            <a:spLocks noGrp="true"/>
          </p:cNvSpPr>
          <p:nvPr>
            <p:ph idx="1" type="body"/>
          </p:nvPr>
        </p:nvSpPr>
        <p:spPr>
          <a:xfrm rot="0">
            <a:off x="774923" y="863600"/>
            <a:ext cx="7161625" cy="4807326"/>
          </a:xfrm>
        </p:spPr>
        <p:txBody>
          <a:bodyPr anchor="t"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Rectangle 7">
            <a:extLst>
              <a:ext uri="{F95FDFE9-0C1E-448A-AB16-FBE266984665}">
                <a16:creationId xmlns:a16="http://schemas.microsoft.com/office/drawing/2010/main" id="{99660A46-EE2D-4BA9-AD0F-253BADB2136C}"/>
              </a:ext>
            </a:extLst>
          </p:cNvPr>
          <p:cNvSpPr/>
          <p:nvPr/>
        </p:nvSpPr>
        <p:spPr>
          <a:xfrm rot="0">
            <a:off x="446534" y="457200"/>
            <a:ext cx="3703320" cy="94997"/>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6" name="Rectangle 8">
            <a:extLst>
              <a:ext uri="{6F996126-0041-4C21-BEB2-506FBC8F8FB6}">
                <a16:creationId xmlns:a16="http://schemas.microsoft.com/office/drawing/2010/main" id="{B02BC458-DE96-4DFB-A0C2-4F9B709E9DC1}"/>
              </a:ext>
            </a:extLst>
          </p:cNvPr>
          <p:cNvSpPr/>
          <p:nvPr/>
        </p:nvSpPr>
        <p:spPr>
          <a:xfrm rot="0">
            <a:off x="8042147" y="453643"/>
            <a:ext cx="3703320" cy="98554"/>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CE49716C-6EFB-4063-8B90-BD49CA3A8A65}">
                <a16:creationId xmlns:a16="http://schemas.microsoft.com/office/drawing/2010/main" id="{36CD45FF-1859-42AD-8E67-A0FC7D6A5A72}"/>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sp>
        <p:nvSpPr>
          <p:cNvPr id="8" name="Date Placeholder 10">
            <a:extLst>
              <a:ext uri="{B9E2E463-7B34-47FE-A6A1-A2EAD542B0E7}">
                <a16:creationId xmlns:a16="http://schemas.microsoft.com/office/drawing/2010/main" id="{3659ABCB-D2E2-4373-871A-3D00FBCCF443}"/>
              </a:ext>
            </a:extLst>
          </p:cNvPr>
          <p:cNvSpPr>
            <a:spLocks noGrp="true"/>
          </p:cNvSpPr>
          <p:nvPr>
            <p:ph idx="10" sz="half" type="dt"/>
          </p:nvPr>
        </p:nvSpPr>
        <p:spPr/>
        <p:txBody>
          <a:bodyPr rtlCol="0"/>
          <a:lstStyle/>
          <a:p>
            <a:pPr/>
            <a:fld id="{31EDF6C9-E6E3-4952-BF0B-4B9E69C4CC2F}" type="datetime1">
              <a:t>4/22/2024</a:t>
            </a:fld>
            <a:endParaRPr dirty="0" lang="en-US"/>
          </a:p>
        </p:txBody>
      </p:sp>
      <p:sp>
        <p:nvSpPr>
          <p:cNvPr id="9" name="Footer Placeholder 11">
            <a:extLst>
              <a:ext uri="{279ECF00-74E2-4E60-B63A-1A2E250F5B93}">
                <a16:creationId xmlns:a16="http://schemas.microsoft.com/office/drawing/2010/main" id="{B1BD8FF9-1755-4146-8527-E137221F76D3}"/>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10" name="Slide Number Placeholder 12">
            <a:extLst>
              <a:ext uri="{575D556D-74D1-45D5-82CC-3C19018791E7}">
                <a16:creationId xmlns:a16="http://schemas.microsoft.com/office/drawing/2010/main" id="{D1C3377E-2ED2-4999-8CEC-6DA46D6FA3B3}"/>
              </a:ext>
            </a:extLst>
          </p:cNvPr>
          <p:cNvSpPr>
            <a:spLocks noGrp="true"/>
          </p:cNvSpPr>
          <p:nvPr>
            <p:ph idx="12" sz="quarter" type="sldNum"/>
          </p:nvPr>
        </p:nvSpPr>
        <p:spPr/>
        <p:txBody>
          <a:bodyPr rtlCol="0"/>
          <a:lstStyle/>
          <a:p>
            <a:pPr/>
            <a:fld id="{804B607E-D998-4746-9163-A71F6B654ECD}" type="slidenum"/>
            <a:endParaRPr dirty="0" lang="en-US"/>
          </a:p>
        </p:txBody>
      </p:sp>
    </p:spTree>
    <p:extLst>
      <p:ext uri="{465B5F00-9E0D-418D-A377-54C978954F6D}">
        <p14:creationId xmlns:p14="http://schemas.microsoft.com/office/powerpoint/2010/main" val="171379903369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8F06303A-9C04-44E5-B34E-88D0F904F61F}">
                <a16:creationId xmlns:a16="http://schemas.microsoft.com/office/drawing/2010/main" id="{C5EFAC90-4DFC-45BB-A5E2-8E327363F0BD}"/>
              </a:ext>
            </a:extLst>
          </p:cNvPr>
          <p:cNvSpPr>
            <a:spLocks noGrp="true"/>
          </p:cNvSpPr>
          <p:nvPr>
            <p:ph type="title"/>
          </p:nvPr>
        </p:nvSpPr>
        <p:spPr>
          <a:xfrm rot="0">
            <a:off x="581192" y="702156"/>
            <a:ext cx="11029616" cy="530296"/>
          </a:xfrm>
        </p:spPr>
        <p:txBody>
          <a:bodyPr rtlCol="0"/>
          <a:lstStyle/>
          <a:p>
            <a:pPr/>
            <a:r>
              <a:rPr dirty="0" lang="en-US"/>
              <a:t>Click to edit Master title style</a:t>
            </a:r>
            <a:endParaRPr dirty="0" lang="en-US"/>
          </a:p>
        </p:txBody>
      </p:sp>
      <p:sp>
        <p:nvSpPr>
          <p:cNvPr id="3" name="Content Placeholder 2">
            <a:extLst>
              <a:ext uri="{F6303925-2D16-40B4-88E1-FD16260D119E}">
                <a16:creationId xmlns:a16="http://schemas.microsoft.com/office/drawing/2010/main" id="{5499ACAB-CD4D-45AA-9FC2-9B4AB2FFD205}"/>
              </a:ext>
            </a:extLst>
          </p:cNvPr>
          <p:cNvSpPr>
            <a:spLocks noGrp="true"/>
          </p:cNvSpPr>
          <p:nvPr>
            <p:ph idx="1"/>
          </p:nvPr>
        </p:nvSpPr>
        <p:spPr>
          <a:xfrm rot="0">
            <a:off x="581192" y="1302026"/>
            <a:ext cx="11029615" cy="4673324"/>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7">
            <a:extLst>
              <a:ext uri="{DC2C95F9-ACB2-4270-8148-A43FA4CD38C1}">
                <a16:creationId xmlns:a16="http://schemas.microsoft.com/office/drawing/2010/main" id="{9C2EA142-9EC8-4CD7-BB35-BC758C19F3D4}"/>
              </a:ext>
            </a:extLst>
          </p:cNvPr>
          <p:cNvSpPr>
            <a:spLocks noGrp="true"/>
          </p:cNvSpPr>
          <p:nvPr>
            <p:ph idx="10" sz="half" type="dt"/>
          </p:nvPr>
        </p:nvSpPr>
        <p:spPr/>
        <p:txBody>
          <a:bodyPr rtlCol="0"/>
          <a:lstStyle/>
          <a:p>
            <a:pPr/>
            <a:fld id="{245391F7-A03F-4EC1-951A-8173A5788D80}" type="datetime1">
              <a:t>4/22/2024</a:t>
            </a:fld>
            <a:endParaRPr dirty="0" lang="en-US"/>
          </a:p>
        </p:txBody>
      </p:sp>
      <p:sp>
        <p:nvSpPr>
          <p:cNvPr hidden="false" id="5" name="Footer Placeholder 4">
            <a:extLst>
              <a:ext uri="{5AEED280-0BA3-4C94-B38F-D977C5D4BDC5}">
                <a16:creationId xmlns:a16="http://schemas.microsoft.com/office/drawing/2010/main" id="{1ECF1AD2-6515-4564-918F-59DE541DDE0C}"/>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469A6385-9852-46CB-9B56-DF6E08A28D76}">
                <a16:creationId xmlns:a16="http://schemas.microsoft.com/office/drawing/2010/main" id="{08D94AA1-A69C-4502-8725-A9345B0747A8}"/>
              </a:ext>
            </a:extLst>
          </p:cNvPr>
          <p:cNvSpPr>
            <a:spLocks noGrp="true"/>
          </p:cNvSpPr>
          <p:nvPr>
            <p:ph idx="12" sz="quarter" type="sldNum"/>
          </p:nvPr>
        </p:nvSpPr>
        <p:spPr/>
        <p:txBody>
          <a:bodyPr rtlCol="0"/>
          <a:lstStyle>
            <a:lvl1pPr lvl="0"/>
          </a:lstStyle>
          <a:p>
            <a:pPr/>
            <a:r>
              <a:rPr dirty="0" lang="en-US"/>
              <a:t>&lt;#&gt;</a:t>
            </a:r>
            <a:endParaRPr dirty="0" lang="en-US"/>
          </a:p>
        </p:txBody>
      </p:sp>
    </p:spTree>
    <p:extLst>
      <p:ext uri="{7AC2B66A-7690-4571-A065-4356FBC397B1}">
        <p14:creationId xmlns:p14="http://schemas.microsoft.com/office/powerpoint/2010/main" val="171379903367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Rectangle 7">
            <a:extLst>
              <a:ext uri="{E3F781FC-9C00-4400-B6D6-8B8EEC8C75A8}">
                <a16:creationId xmlns:a16="http://schemas.microsoft.com/office/drawing/2010/main" id="{F42B2C29-BCF9-41FF-9A70-9DA83B54F150}"/>
              </a:ext>
            </a:extLst>
          </p:cNvPr>
          <p:cNvSpPr>
            <a:spLocks noChangeAspect="true"/>
          </p:cNvSpPr>
          <p:nvPr/>
        </p:nvSpPr>
        <p:spPr>
          <a:xfrm rot="0">
            <a:off x="447817" y="5141974"/>
            <a:ext cx="11290860" cy="125882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37F84FFD-8350-418D-B8EF-2E38DA895A30}">
                <a16:creationId xmlns:a16="http://schemas.microsoft.com/office/drawing/2010/main" id="{0C3B14C6-C7CB-429D-A08D-FFDFBB3C44B2}"/>
              </a:ext>
            </a:extLst>
          </p:cNvPr>
          <p:cNvSpPr>
            <a:spLocks noGrp="true"/>
          </p:cNvSpPr>
          <p:nvPr>
            <p:ph type="title"/>
          </p:nvPr>
        </p:nvSpPr>
        <p:spPr>
          <a:xfrm rot="0">
            <a:off x="581193" y="2393950"/>
            <a:ext cx="11029615" cy="2147467"/>
          </a:xfrm>
        </p:spPr>
        <p:txBody>
          <a:bodyPr anchor="b" rtlCol="0">
            <a:normAutofit/>
          </a:bodyPr>
          <a:lstStyle>
            <a:lvl1pPr algn="l" lvl="0">
              <a:defRPr b="0" cap="all" dirty="0" lang="en-US" sz="3600">
                <a:solidFill>
                  <a:schemeClr val="tx1">
                    <a:lumMod val="75000"/>
                    <a:lumOff val="25000"/>
                  </a:schemeClr>
                </a:solidFill>
                <a:latin typeface="+mj-lt"/>
              </a:defRPr>
            </a:lvl1pPr>
          </a:lstStyle>
          <a:p>
            <a:pPr/>
            <a:r>
              <a:rPr dirty="0" lang="en-US"/>
              <a:t>Click to edit Master title style</a:t>
            </a:r>
            <a:endParaRPr dirty="0" lang="en-US"/>
          </a:p>
        </p:txBody>
      </p:sp>
      <p:sp>
        <p:nvSpPr>
          <p:cNvPr id="4" name="Text Placeholder 2">
            <a:extLst>
              <a:ext uri="{CD5BB430-0B17-4BA4-9257-226D20167474}">
                <a16:creationId xmlns:a16="http://schemas.microsoft.com/office/drawing/2010/main" id="{5B252DDD-4B43-4C08-A416-54EFAA906420}"/>
              </a:ext>
            </a:extLst>
          </p:cNvPr>
          <p:cNvSpPr>
            <a:spLocks noGrp="true"/>
          </p:cNvSpPr>
          <p:nvPr>
            <p:ph idx="1" type="body"/>
          </p:nvPr>
        </p:nvSpPr>
        <p:spPr>
          <a:xfrm rot="0">
            <a:off x="581192" y="4541417"/>
            <a:ext cx="11029615" cy="600556"/>
          </a:xfrm>
        </p:spPr>
        <p:txBody>
          <a:bodyPr anchor="t" rtlCol="0">
            <a:normAutofit/>
          </a:bodyPr>
          <a:lstStyle>
            <a:lvl1pPr algn="l" indent="0" lvl="0" marL="0">
              <a:buNone/>
              <a:defRPr cap="all" dirty="0" lang="en-US" sz="1800">
                <a:solidFill>
                  <a:schemeClr val="accent1"/>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6">
            <a:extLst>
              <a:ext uri="{B257BFF9-3F2D-49AF-8FB8-66C495E2B9D0}">
                <a16:creationId xmlns:a16="http://schemas.microsoft.com/office/drawing/2010/main" id="{15319A82-1C9E-43B6-859A-10936AF57191}"/>
              </a:ext>
            </a:extLst>
          </p:cNvPr>
          <p:cNvSpPr>
            <a:spLocks noGrp="true"/>
          </p:cNvSpPr>
          <p:nvPr>
            <p:ph idx="10" sz="half" type="dt"/>
          </p:nvPr>
        </p:nvSpPr>
        <p:spPr/>
        <p:txBody>
          <a:bodyPr rtlCol="0"/>
          <a:lstStyle/>
          <a:p>
            <a:pPr/>
            <a:fld id="{E9508D57-8CCD-4636-81E5-83EAC5060971}" type="datetime1">
              <a:t>4/22/2024</a:t>
            </a:fld>
            <a:endParaRPr dirty="0" lang="en-US"/>
          </a:p>
        </p:txBody>
      </p:sp>
      <p:sp>
        <p:nvSpPr>
          <p:cNvPr id="6" name="Footer Placeholder 8">
            <a:extLst>
              <a:ext uri="{03CE44AD-96E7-4620-822A-8B6E149E02F8}">
                <a16:creationId xmlns:a16="http://schemas.microsoft.com/office/drawing/2010/main" id="{1B339331-3B23-4303-BADE-2BFA4E571C5F}"/>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0526110C-217D-442D-BC37-F17F4F93C974}">
                <a16:creationId xmlns:a16="http://schemas.microsoft.com/office/drawing/2010/main" id="{A0F8C6E3-66AF-4C2C-BDD8-6FF4C44417C9}"/>
              </a:ext>
            </a:extLst>
          </p:cNvPr>
          <p:cNvSpPr>
            <a:spLocks noGrp="true"/>
          </p:cNvSpPr>
          <p:nvPr>
            <p:ph idx="12" sz="quarter" type="sldNum"/>
          </p:nvPr>
        </p:nvSpPr>
        <p:spPr/>
        <p:txBody>
          <a:bodyPr rtlCol="0"/>
          <a:lstStyle/>
          <a:p>
            <a:pPr/>
            <a:fld id="{DF594A3B-963F-4247-915C-BB3344B8F706}" type="slidenum"/>
            <a:endParaRPr dirty="0" lang="en-US"/>
          </a:p>
        </p:txBody>
      </p:sp>
    </p:spTree>
    <p:extLst>
      <p:ext uri="{55107DE3-099D-4C02-938F-C768D7309560}">
        <p14:creationId xmlns:p14="http://schemas.microsoft.com/office/powerpoint/2010/main" val="171379903368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A5A945A1-7944-4CB2-995A-E767CFFD4A3D}">
                <a16:creationId xmlns:a16="http://schemas.microsoft.com/office/drawing/2010/main" id="{30ADF028-8E7D-4737-A6E2-053DE68FD678}"/>
              </a:ext>
            </a:extLst>
          </p:cNvPr>
          <p:cNvSpPr>
            <a:spLocks noGrp="true"/>
          </p:cNvSpPr>
          <p:nvPr>
            <p:ph type="title"/>
          </p:nvPr>
        </p:nvSpPr>
        <p:spPr>
          <a:xfrm rot="0">
            <a:off x="581193" y="729658"/>
            <a:ext cx="11029616" cy="492855"/>
          </a:xfrm>
        </p:spPr>
        <p:txBody>
          <a:bodyPr rtlCol="0"/>
          <a:lstStyle/>
          <a:p>
            <a:pPr/>
            <a:r>
              <a:rPr dirty="0" lang="en-US"/>
              <a:t>Click to edit Master title style</a:t>
            </a:r>
            <a:endParaRPr dirty="0" lang="en-US"/>
          </a:p>
        </p:txBody>
      </p:sp>
      <p:sp>
        <p:nvSpPr>
          <p:cNvPr id="3" name="Content Placeholder 2">
            <a:extLst>
              <a:ext uri="{44DAAC0D-B70F-48AA-959C-0582BC41948B}">
                <a16:creationId xmlns:a16="http://schemas.microsoft.com/office/drawing/2010/main" id="{FDA30D6C-493F-4589-83A4-C8515F3E7BA1}"/>
              </a:ext>
            </a:extLst>
          </p:cNvPr>
          <p:cNvSpPr>
            <a:spLocks noGrp="true"/>
          </p:cNvSpPr>
          <p:nvPr>
            <p:ph idx="1"/>
          </p:nvPr>
        </p:nvSpPr>
        <p:spPr>
          <a:xfrm rot="0">
            <a:off x="581193" y="1391479"/>
            <a:ext cx="5194766"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9A2ABC50-D634-43F9-8890-907D2FEFE1CC}">
                <a16:creationId xmlns:a16="http://schemas.microsoft.com/office/drawing/2010/main" id="{7884AF15-F422-449E-8F5E-67BC53233420}"/>
              </a:ext>
            </a:extLst>
          </p:cNvPr>
          <p:cNvSpPr>
            <a:spLocks noGrp="true"/>
          </p:cNvSpPr>
          <p:nvPr>
            <p:ph idx="2"/>
          </p:nvPr>
        </p:nvSpPr>
        <p:spPr>
          <a:xfrm rot="0">
            <a:off x="6416038" y="1391479"/>
            <a:ext cx="5194769"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838F4475-734C-47AE-8A97-E934A1FE5939}">
                <a16:creationId xmlns:a16="http://schemas.microsoft.com/office/drawing/2010/main" id="{B9F7F69E-B19A-44E0-BD28-694F69828390}"/>
              </a:ext>
            </a:extLst>
          </p:cNvPr>
          <p:cNvSpPr>
            <a:spLocks noGrp="true"/>
          </p:cNvSpPr>
          <p:nvPr>
            <p:ph idx="10" sz="half" type="dt"/>
          </p:nvPr>
        </p:nvSpPr>
        <p:spPr/>
        <p:txBody>
          <a:bodyPr rtlCol="0"/>
          <a:lstStyle/>
          <a:p>
            <a:pPr/>
            <a:fld id="{148BF2F3-4942-4AAB-9188-29C20F46E50D}" type="datetime1">
              <a:t>4/22/2024</a:t>
            </a:fld>
            <a:endParaRPr dirty="0" lang="en-US"/>
          </a:p>
        </p:txBody>
      </p:sp>
      <p:sp>
        <p:nvSpPr>
          <p:cNvPr id="6" name="Footer Placeholder 5">
            <a:extLst>
              <a:ext uri="{808D3611-EBD0-4D5E-A01A-34E825061140}">
                <a16:creationId xmlns:a16="http://schemas.microsoft.com/office/drawing/2010/main" id="{526E927F-1635-458E-876C-349F96AA5A40}"/>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6">
            <a:extLst>
              <a:ext uri="{55CB8B9B-5CF2-4B02-AC95-B3F9CBBAE3DC}">
                <a16:creationId xmlns:a16="http://schemas.microsoft.com/office/drawing/2010/main" id="{1060D8BD-A120-4299-9B04-E7C7E8669587}"/>
              </a:ext>
            </a:extLst>
          </p:cNvPr>
          <p:cNvSpPr>
            <a:spLocks noGrp="true"/>
          </p:cNvSpPr>
          <p:nvPr>
            <p:ph idx="12" sz="quarter" type="sldNum"/>
          </p:nvPr>
        </p:nvSpPr>
        <p:spPr/>
        <p:txBody>
          <a:bodyPr rtlCol="0"/>
          <a:lstStyle/>
          <a:p>
            <a:pPr/>
            <a:fld id="{08BA55F0-61B1-48B2-B334-DBFD0F338866}" type="slidenum"/>
            <a:endParaRPr dirty="0" lang="en-US"/>
          </a:p>
        </p:txBody>
      </p:sp>
    </p:spTree>
    <p:extLst>
      <p:ext uri="{05F5A282-6058-40FC-B9AF-FB769459A4B8}">
        <p14:creationId xmlns:p14="http://schemas.microsoft.com/office/powerpoint/2010/main" val="171379903368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omparison">
    <p:spTree>
      <p:nvGrpSpPr>
        <p:cNvPr id="1" name=""/>
        <p:cNvGrpSpPr/>
        <p:nvPr/>
      </p:nvGrpSpPr>
      <p:grpSpPr>
        <a:xfrm>
          <a:off x="0" y="0"/>
          <a:ext cx="0" cy="0"/>
          <a:chOff x="0" y="0"/>
          <a:chExt cx="0" cy="0"/>
        </a:xfrm>
      </p:grpSpPr>
      <p:sp>
        <p:nvSpPr>
          <p:cNvPr id="2" name="Title 1">
            <a:extLst>
              <a:ext uri="{88683251-51F3-47B0-834E-335F63A9DF30}">
                <a16:creationId xmlns:a16="http://schemas.microsoft.com/office/drawing/2010/main" id="{9EE657E3-4EFC-42A4-8411-11E329402B18}"/>
              </a:ext>
            </a:extLst>
          </p:cNvPr>
          <p:cNvSpPr>
            <a:spLocks noGrp="true"/>
          </p:cNvSpPr>
          <p:nvPr>
            <p:ph idx="10" type="title"/>
          </p:nvPr>
        </p:nvSpPr>
        <p:spPr>
          <a:xfrm rot="0">
            <a:off x="581193" y="729658"/>
            <a:ext cx="11029616" cy="988332"/>
          </a:xfrm>
        </p:spPr>
        <p:txBody>
          <a:bodyPr rtlCol="0"/>
          <a:lstStyle/>
          <a:p>
            <a:pPr/>
            <a:r>
              <a:rPr dirty="0" lang="en-US"/>
              <a:t>Click to edit Master title style</a:t>
            </a:r>
            <a:endParaRPr dirty="0" lang="en-US"/>
          </a:p>
        </p:txBody>
      </p:sp>
      <p:sp>
        <p:nvSpPr>
          <p:cNvPr id="3" name="Text Placeholder 2">
            <a:extLst>
              <a:ext uri="{E14103C5-4A75-4B20-AE01-9DDE2B95A9A2}">
                <a16:creationId xmlns:a16="http://schemas.microsoft.com/office/drawing/2010/main" id="{887546D0-3F91-42A4-AC35-E51058830017}"/>
              </a:ext>
            </a:extLst>
          </p:cNvPr>
          <p:cNvSpPr>
            <a:spLocks noGrp="true"/>
          </p:cNvSpPr>
          <p:nvPr>
            <p:ph idx="11" type="body"/>
          </p:nvPr>
        </p:nvSpPr>
        <p:spPr>
          <a:xfrm rot="0">
            <a:off x="581190" y="2250891"/>
            <a:ext cx="5194769" cy="557784"/>
          </a:xfrm>
        </p:spPr>
        <p:txBody>
          <a:bodyPr anchor="ctr" rtlCol="0">
            <a:noAutofit/>
          </a:bodyPr>
          <a:lstStyle>
            <a:lvl1pPr indent="0" lvl="0" marL="0">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17F16A04-B6AD-40C9-91C8-E9EB8C6E2282}">
                <a16:creationId xmlns:a16="http://schemas.microsoft.com/office/drawing/2010/main" id="{5BAEAFF6-B911-4D8D-ABA4-89E7243A82B3}"/>
              </a:ext>
            </a:extLst>
          </p:cNvPr>
          <p:cNvSpPr>
            <a:spLocks noGrp="true"/>
          </p:cNvSpPr>
          <p:nvPr>
            <p:ph idx="12"/>
          </p:nvPr>
        </p:nvSpPr>
        <p:spPr>
          <a:xfrm rot="0">
            <a:off x="581193" y="2926052"/>
            <a:ext cx="5194766"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B67447E9-59AB-4F06-A91F-036936B78DA1}">
                <a16:creationId xmlns:a16="http://schemas.microsoft.com/office/drawing/2010/main" id="{8F682D68-9D40-446D-8600-0D72F90C139C}"/>
              </a:ext>
            </a:extLst>
          </p:cNvPr>
          <p:cNvSpPr>
            <a:spLocks noGrp="true"/>
          </p:cNvSpPr>
          <p:nvPr>
            <p:ph idx="13" type="body"/>
          </p:nvPr>
        </p:nvSpPr>
        <p:spPr>
          <a:xfrm rot="0">
            <a:off x="6416038" y="2250892"/>
            <a:ext cx="5194770" cy="553373"/>
          </a:xfrm>
        </p:spPr>
        <p:txBody>
          <a:bodyPr anchor="ctr" rtlCol="0">
            <a:noAutofit/>
          </a:bodyPr>
          <a:lstStyle>
            <a:lvl1pPr algn="l" indent="0" lvl="0" marL="0" marR="0" rtl="false">
              <a:lnSpc>
                <a:spcPct val="100000"/>
              </a:lnSpc>
              <a:spcBef>
                <a:spcPct val="20000"/>
              </a:spcBef>
              <a:spcAft>
                <a:spcPts val="600"/>
              </a:spcAft>
              <a:buClr>
                <a:schemeClr val="accent1"/>
              </a:buClr>
              <a:buSzPct val="92000"/>
              <a:buFont typeface="Wingdings 2"/>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algn="l" indent="0" lvl="0" marL="0" marR="0" rtl="false">
              <a:lnSpc>
                <a:spcPct val="100000"/>
              </a:lnSpc>
              <a:spcBef>
                <a:spcPct val="20000"/>
              </a:spcBef>
              <a:spcAft>
                <a:spcPts val="600"/>
              </a:spcAft>
              <a:buClr>
                <a:schemeClr val="accent1"/>
              </a:buClr>
              <a:buSzPct val="92000"/>
              <a:buFont typeface="Wingdings 2"/>
              <a:buNone/>
            </a:pPr>
            <a:r>
              <a:rPr dirty="0" lang="en-US"/>
              <a:t>Click to edit Master text styles</a:t>
            </a:r>
            <a:endParaRPr dirty="0" lang="en-US"/>
          </a:p>
        </p:txBody>
      </p:sp>
      <p:sp>
        <p:nvSpPr>
          <p:cNvPr id="6" name="Content Placeholder 5">
            <a:extLst>
              <a:ext uri="{ECADE334-C252-47FB-AD94-6197771347FB}">
                <a16:creationId xmlns:a16="http://schemas.microsoft.com/office/drawing/2010/main" id="{733294D9-F35F-48CD-B52C-4AA9F1B4110A}"/>
              </a:ext>
            </a:extLst>
          </p:cNvPr>
          <p:cNvSpPr>
            <a:spLocks noGrp="true"/>
          </p:cNvSpPr>
          <p:nvPr>
            <p:ph idx="14"/>
          </p:nvPr>
        </p:nvSpPr>
        <p:spPr>
          <a:xfrm rot="0">
            <a:off x="6416037" y="2926052"/>
            <a:ext cx="5194771"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9F0BC3AB-1EA4-4B33-A4C9-A317DEF3B772}">
                <a16:creationId xmlns:a16="http://schemas.microsoft.com/office/drawing/2010/main" id="{4B0F6D6A-2D95-437E-9FB1-FE8D7F4AB177}"/>
              </a:ext>
            </a:extLst>
          </p:cNvPr>
          <p:cNvSpPr>
            <a:spLocks noGrp="true"/>
          </p:cNvSpPr>
          <p:nvPr>
            <p:ph idx="15" sz="half" type="dt"/>
          </p:nvPr>
        </p:nvSpPr>
        <p:spPr/>
        <p:txBody>
          <a:bodyPr rtlCol="0"/>
          <a:lstStyle/>
          <a:p>
            <a:pPr/>
            <a:fld id="{81E64D07-0EAE-4F62-B472-D75DA329F9C1}" type="datetime1">
              <a:t>4/22/2024</a:t>
            </a:fld>
            <a:endParaRPr dirty="0" lang="en-US"/>
          </a:p>
        </p:txBody>
      </p:sp>
      <p:sp>
        <p:nvSpPr>
          <p:cNvPr id="8" name="Footer Placeholder 7">
            <a:extLst>
              <a:ext uri="{C2552315-58C4-49ED-B3B4-8C2CB5D565CF}">
                <a16:creationId xmlns:a16="http://schemas.microsoft.com/office/drawing/2010/main" id="{4E5618A1-1F21-4789-9C4E-188B95AAC162}"/>
              </a:ext>
            </a:extLst>
          </p:cNvPr>
          <p:cNvSpPr>
            <a:spLocks noGrp="true"/>
          </p:cNvSpPr>
          <p:nvPr>
            <p:ph idx="16"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9" name="Slide Number Placeholder 8">
            <a:extLst>
              <a:ext uri="{0724C944-4EEB-4213-AB92-6B7E253B923A}">
                <a16:creationId xmlns:a16="http://schemas.microsoft.com/office/drawing/2010/main" id="{F4313015-AA22-4BA1-B8A2-585871EE7869}"/>
              </a:ext>
            </a:extLst>
          </p:cNvPr>
          <p:cNvSpPr>
            <a:spLocks noGrp="true"/>
          </p:cNvSpPr>
          <p:nvPr>
            <p:ph idx="17" sz="quarter" type="sldNum"/>
          </p:nvPr>
        </p:nvSpPr>
        <p:spPr/>
        <p:txBody>
          <a:bodyPr rtlCol="0"/>
          <a:lstStyle/>
          <a:p>
            <a:pPr/>
            <a:fld id="{774C1817-404D-42E5-BECD-892D644803D9}" type="slidenum"/>
            <a:endParaRPr dirty="0" lang="en-US"/>
          </a:p>
        </p:txBody>
      </p:sp>
    </p:spTree>
    <p:extLst>
      <p:ext uri="{EF80EFE3-F0BA-4116-B52E-FD888E4EF1A2}">
        <p14:creationId xmlns:p14="http://schemas.microsoft.com/office/powerpoint/2010/main" val="171379903368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1454415E-6C8F-41DC-A81F-03FEEECEC966}">
                <a16:creationId xmlns:a16="http://schemas.microsoft.com/office/drawing/2010/main" id="{76D5C9B3-64C9-4427-A908-1FD19449F209}"/>
              </a:ext>
            </a:extLst>
          </p:cNvPr>
          <p:cNvSpPr>
            <a:spLocks noGrp="true"/>
          </p:cNvSpPr>
          <p:nvPr>
            <p:ph type="title"/>
          </p:nvPr>
        </p:nvSpPr>
        <p:spPr>
          <a:xfrm rot="0">
            <a:off x="575894" y="729658"/>
            <a:ext cx="11029616" cy="592245"/>
          </a:xfrm>
        </p:spPr>
        <p:txBody>
          <a:bodyPr rtlCol="0"/>
          <a:lstStyle/>
          <a:p>
            <a:pPr/>
            <a:r>
              <a:rPr dirty="0" lang="en-US"/>
              <a:t>Click to edit Master title style</a:t>
            </a:r>
            <a:endParaRPr dirty="0" lang="en-US"/>
          </a:p>
        </p:txBody>
      </p:sp>
      <p:sp>
        <p:nvSpPr>
          <p:cNvPr id="3" name="Date Placeholder 2">
            <a:extLst>
              <a:ext uri="{5A949C2D-8D91-4D36-B36A-098F2A11D91D}">
                <a16:creationId xmlns:a16="http://schemas.microsoft.com/office/drawing/2010/main" id="{3B23B26F-00F8-480A-9619-744374159E0B}"/>
              </a:ext>
            </a:extLst>
          </p:cNvPr>
          <p:cNvSpPr>
            <a:spLocks noGrp="true"/>
          </p:cNvSpPr>
          <p:nvPr>
            <p:ph idx="10" sz="half" type="dt"/>
          </p:nvPr>
        </p:nvSpPr>
        <p:spPr/>
        <p:txBody>
          <a:bodyPr rtlCol="0"/>
          <a:lstStyle/>
          <a:p>
            <a:pPr/>
            <a:fld id="{538C50C8-FC47-4492-A725-E371B6B83482}" type="datetime1">
              <a:t>4/22/2024</a:t>
            </a:fld>
            <a:endParaRPr dirty="0" lang="en-US"/>
          </a:p>
        </p:txBody>
      </p:sp>
      <p:sp>
        <p:nvSpPr>
          <p:cNvPr id="4" name="Footer Placeholder 3">
            <a:extLst>
              <a:ext uri="{C8990A96-6D94-42B0-BD4D-50F70C11D080}">
                <a16:creationId xmlns:a16="http://schemas.microsoft.com/office/drawing/2010/main" id="{B8982446-FD98-47A4-8878-FBC1839AF481}"/>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5" name="Slide Number Placeholder 4">
            <a:extLst>
              <a:ext uri="{E2AB085E-39E9-4C98-ACB7-6C48B2D1B8F1}">
                <a16:creationId xmlns:a16="http://schemas.microsoft.com/office/drawing/2010/main" id="{DB2E8BE9-31E0-40BC-B190-CD5320F33854}"/>
              </a:ext>
            </a:extLst>
          </p:cNvPr>
          <p:cNvSpPr>
            <a:spLocks noGrp="true"/>
          </p:cNvSpPr>
          <p:nvPr>
            <p:ph idx="12" sz="quarter" type="sldNum"/>
          </p:nvPr>
        </p:nvSpPr>
        <p:spPr/>
        <p:txBody>
          <a:bodyPr rtlCol="0"/>
          <a:lstStyle/>
          <a:p>
            <a:pPr/>
            <a:fld id="{7EDA8925-C4ED-4722-9E6E-6BDCAECB4CBD}" type="slidenum"/>
            <a:endParaRPr dirty="0" lang="en-US"/>
          </a:p>
        </p:txBody>
      </p:sp>
    </p:spTree>
    <p:extLst>
      <p:ext uri="{8E39820C-6346-4D91-BA83-124397D22D32}">
        <p14:creationId xmlns:p14="http://schemas.microsoft.com/office/powerpoint/2010/main" val="1713799033685"/>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9C3D0F39-B192-4E22-B379-46F8411C71A3}">
                <a16:creationId xmlns:a16="http://schemas.microsoft.com/office/drawing/2010/main" id="{B5D24E53-33E5-4A46-9B49-F8B173A771A9}"/>
              </a:ext>
            </a:extLst>
          </p:cNvPr>
          <p:cNvSpPr>
            <a:spLocks noGrp="true"/>
          </p:cNvSpPr>
          <p:nvPr>
            <p:ph idx="10" sz="half" type="dt"/>
          </p:nvPr>
        </p:nvSpPr>
        <p:spPr/>
        <p:txBody>
          <a:bodyPr rtlCol="0"/>
          <a:lstStyle/>
          <a:p>
            <a:pPr/>
            <a:fld id="{EE3FFC84-5DDE-4C6D-BEDB-ECEDECFCDC83}" type="datetime1">
              <a:t>4/22/2024</a:t>
            </a:fld>
            <a:endParaRPr dirty="0" lang="en-US"/>
          </a:p>
        </p:txBody>
      </p:sp>
      <p:sp>
        <p:nvSpPr>
          <p:cNvPr id="3" name="Footer Placeholder 2">
            <a:extLst>
              <a:ext uri="{5EB734C1-21E2-42BB-845A-58229EF6CE43}">
                <a16:creationId xmlns:a16="http://schemas.microsoft.com/office/drawing/2010/main" id="{C579E3F1-159A-4144-8448-DC18B603CDED}"/>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4" name="Slide Number Placeholder 3">
            <a:extLst>
              <a:ext uri="{63C6D724-A1FB-41DF-96F1-A3A7EBFA6756}">
                <a16:creationId xmlns:a16="http://schemas.microsoft.com/office/drawing/2010/main" id="{F4C31A50-F0D5-46A4-B9CC-D4B91AB894CE}"/>
              </a:ext>
            </a:extLst>
          </p:cNvPr>
          <p:cNvSpPr>
            <a:spLocks noGrp="true"/>
          </p:cNvSpPr>
          <p:nvPr>
            <p:ph idx="12" sz="quarter" type="sldNum"/>
          </p:nvPr>
        </p:nvSpPr>
        <p:spPr/>
        <p:txBody>
          <a:bodyPr rtlCol="0"/>
          <a:lstStyle/>
          <a:p>
            <a:pPr/>
            <a:fld id="{A2A25029-B4FA-4261-9F6B-9658DDE572E0}" type="slidenum"/>
            <a:endParaRPr dirty="0" lang="en-US"/>
          </a:p>
        </p:txBody>
      </p:sp>
    </p:spTree>
    <p:extLst>
      <p:ext uri="{B2CED37D-2171-49CD-A411-1BACA1256142}">
        <p14:creationId xmlns:p14="http://schemas.microsoft.com/office/powerpoint/2010/main" val="1713799033687"/>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Rectangle 8">
            <a:extLst>
              <a:ext uri="{061E9962-74E8-4FFC-A767-AB4EFBFCE4A7}">
                <a16:creationId xmlns:a16="http://schemas.microsoft.com/office/drawing/2010/main" id="{B419FCE6-5FA4-45A2-9E37-2F2016584C2A}"/>
              </a:ext>
            </a:extLst>
          </p:cNvPr>
          <p:cNvSpPr>
            <a:spLocks noChangeAspect="true"/>
          </p:cNvSpPr>
          <p:nvPr/>
        </p:nvSpPr>
        <p:spPr>
          <a:xfrm rot="0">
            <a:off x="447817" y="601200"/>
            <a:ext cx="3682723" cy="5815475"/>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A06E7984-3DAD-4D71-A136-D46CCF659AD3}">
                <a16:creationId xmlns:a16="http://schemas.microsoft.com/office/drawing/2010/main" id="{FEAF5E1F-F5C7-46C8-B408-46B3D9CE5C5F}"/>
              </a:ext>
            </a:extLst>
          </p:cNvPr>
          <p:cNvSpPr>
            <a:spLocks noGrp="true"/>
          </p:cNvSpPr>
          <p:nvPr>
            <p:ph type="title"/>
          </p:nvPr>
        </p:nvSpPr>
        <p:spPr>
          <a:xfrm rot="0">
            <a:off x="767857" y="933450"/>
            <a:ext cx="3031852" cy="1722419"/>
          </a:xfrm>
        </p:spPr>
        <p:txBody>
          <a:bodyPr anchor="b" rtlCol="0">
            <a:normAutofit/>
          </a:bodyPr>
          <a:lstStyle>
            <a:lvl1pPr algn="l" lvl="0">
              <a:defRPr b="0" dirty="0" lang="en-US" sz="2400">
                <a:solidFill>
                  <a:srgbClr val="ffffff"/>
                </a:solidFill>
                <a:latin typeface="+mj-lt"/>
              </a:defRPr>
            </a:lvl1pPr>
          </a:lstStyle>
          <a:p>
            <a:pPr/>
            <a:r>
              <a:rPr dirty="0" lang="en-US"/>
              <a:t>Click to edit Master title style</a:t>
            </a:r>
            <a:endParaRPr dirty="0" lang="en-US"/>
          </a:p>
        </p:txBody>
      </p:sp>
      <p:sp>
        <p:nvSpPr>
          <p:cNvPr id="4" name="Content Placeholder 2">
            <a:extLst>
              <a:ext uri="{5D0DFB36-BA38-4816-B55F-B4308C2945A9}">
                <a16:creationId xmlns:a16="http://schemas.microsoft.com/office/drawing/2010/main" id="{A6326F8A-A7F6-4B21-99F8-D5BE16682589}"/>
              </a:ext>
            </a:extLst>
          </p:cNvPr>
          <p:cNvSpPr>
            <a:spLocks noGrp="true"/>
          </p:cNvSpPr>
          <p:nvPr>
            <p:ph idx="1"/>
          </p:nvPr>
        </p:nvSpPr>
        <p:spPr>
          <a:xfrm rot="0">
            <a:off x="4900928" y="1179829"/>
            <a:ext cx="6650990" cy="4658216"/>
          </a:xfrm>
        </p:spPr>
        <p:txBody>
          <a:bodyPr anchor="ctr" rtlCol="0">
            <a:normAutofit/>
          </a:bodyPr>
          <a:lstStyle>
            <a:lvl1pPr lvl="0">
              <a:defRPr dirty="0" lang="en-US" sz="2000">
                <a:solidFill>
                  <a:schemeClr val="tx2"/>
                </a:solidFill>
              </a:defRPr>
            </a:lvl1pPr>
            <a:lvl2pPr lvl="1">
              <a:defRPr dirty="0" lang="en-US" sz="1800">
                <a:solidFill>
                  <a:schemeClr val="tx2"/>
                </a:solidFill>
              </a:defRPr>
            </a:lvl2pPr>
            <a:lvl3pPr lvl="2">
              <a:defRPr dirty="0" lang="en-US" sz="1600">
                <a:solidFill>
                  <a:schemeClr val="tx2"/>
                </a:solidFill>
              </a:defRPr>
            </a:lvl3pPr>
            <a:lvl4pPr lvl="3">
              <a:defRPr dirty="0" lang="en-US" sz="1400">
                <a:solidFill>
                  <a:schemeClr val="tx2"/>
                </a:solidFill>
              </a:defRPr>
            </a:lvl4pPr>
            <a:lvl5pPr lvl="4">
              <a:defRPr dirty="0" lang="en-US" sz="1400">
                <a:solidFill>
                  <a:schemeClr val="tx2"/>
                </a:solidFill>
              </a:defRPr>
            </a:lvl5pPr>
            <a:lvl6pPr lvl="5">
              <a:defRPr dirty="0" lang="en-US" sz="1400">
                <a:solidFill>
                  <a:schemeClr val="tx2"/>
                </a:solidFill>
              </a:defRPr>
            </a:lvl6pPr>
            <a:lvl7pPr lvl="6">
              <a:defRPr dirty="0" lang="en-US" sz="1400">
                <a:solidFill>
                  <a:schemeClr val="tx2"/>
                </a:solidFill>
              </a:defRPr>
            </a:lvl7pPr>
            <a:lvl8pPr lvl="7">
              <a:defRPr dirty="0" lang="en-US" sz="1400">
                <a:solidFill>
                  <a:schemeClr val="tx2"/>
                </a:solidFill>
              </a:defRPr>
            </a:lvl8pPr>
            <a:lvl9pPr lvl="8">
              <a:defRPr dirty="0" lang="en-US" sz="1400">
                <a:solidFill>
                  <a:schemeClr val="tx2"/>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3">
            <a:extLst>
              <a:ext uri="{77FA45CC-EAF8-49E6-90C3-DC879FBB5BD7}">
                <a16:creationId xmlns:a16="http://schemas.microsoft.com/office/drawing/2010/main" id="{E9544F28-6003-468E-B629-5B2C120875D2}"/>
              </a:ext>
            </a:extLst>
          </p:cNvPr>
          <p:cNvSpPr>
            <a:spLocks noGrp="true"/>
          </p:cNvSpPr>
          <p:nvPr>
            <p:ph idx="2" type="body"/>
          </p:nvPr>
        </p:nvSpPr>
        <p:spPr>
          <a:xfrm rot="0">
            <a:off x="767857" y="2836654"/>
            <a:ext cx="3031852" cy="3001392"/>
          </a:xfrm>
        </p:spPr>
        <p:txBody>
          <a:bodyPr anchor="t" rtlCol="0">
            <a:normAutofit/>
          </a:bodyPr>
          <a:lstStyle>
            <a:lvl1pPr algn="l" indent="0" lvl="0" marL="0">
              <a:buNone/>
              <a:defRPr dirty="0" lang="en-US" sz="1600">
                <a:solidFill>
                  <a:srgbClr val="ffffff"/>
                </a:solidFill>
              </a:defRPr>
            </a:lvl1pPr>
            <a:lvl2pPr indent="0" lvl="1" marL="457200">
              <a:buNone/>
              <a:defRPr dirty="0" lang="en-US" sz="11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6" name="Date Placeholder 7">
            <a:extLst>
              <a:ext uri="{827732B7-B38F-4472-8523-7482B127E924}">
                <a16:creationId xmlns:a16="http://schemas.microsoft.com/office/drawing/2010/main" id="{C851F840-B8CB-41B9-AC6D-03CCF0CC9258}"/>
              </a:ext>
            </a:extLst>
          </p:cNvPr>
          <p:cNvSpPr>
            <a:spLocks noGrp="true"/>
          </p:cNvSpPr>
          <p:nvPr>
            <p:ph idx="10" sz="half" type="dt"/>
          </p:nvPr>
        </p:nvSpPr>
        <p:spPr>
          <a:xfrm rot="0">
            <a:off x="7605950" y="6456916"/>
            <a:ext cx="2844799" cy="365125"/>
          </a:xfrm>
        </p:spPr>
        <p:txBody>
          <a:bodyPr rtlCol="0"/>
          <a:lstStyle/>
          <a:p>
            <a:pPr/>
            <a:fld id="{DFF932CB-60AC-431C-84E4-61D361649A9D}" type="datetime1">
              <a:t>4/22/2024</a:t>
            </a:fld>
            <a:endParaRPr dirty="0" lang="en-US"/>
          </a:p>
        </p:txBody>
      </p:sp>
      <p:sp>
        <p:nvSpPr>
          <p:cNvPr id="7" name="Footer Placeholder 9">
            <a:extLst>
              <a:ext uri="{FB260B24-4366-4048-8F99-CAF57C9291C4}">
                <a16:creationId xmlns:a16="http://schemas.microsoft.com/office/drawing/2010/main" id="{247BAD40-3F14-4167-8A05-054CE273C8A8}"/>
              </a:ext>
            </a:extLst>
          </p:cNvPr>
          <p:cNvSpPr>
            <a:spLocks noGrp="true"/>
          </p:cNvSpPr>
          <p:nvPr>
            <p:ph idx="11" sz="quarter" type="ftr"/>
          </p:nvPr>
        </p:nvSpPr>
        <p:spPr>
          <a:xfrm rot="0">
            <a:off x="581192" y="6452590"/>
            <a:ext cx="6917210" cy="365125"/>
          </a:xfrm>
          <a:prstGeom prst="rect">
            <a:avLst/>
          </a:prstGeom>
        </p:spPr>
        <p:txBody>
          <a:bodyPr rtlCol="0"/>
          <a:lstStyle/>
          <a:p>
            <a:pPr/>
            <a:r>
              <a:rPr dirty="0" lang="en-US"/>
              <a:t/>
            </a:r>
            <a:endParaRPr dirty="0" lang="en-US"/>
          </a:p>
        </p:txBody>
      </p:sp>
      <p:sp>
        <p:nvSpPr>
          <p:cNvPr id="8" name="Slide Number Placeholder 10">
            <a:extLst>
              <a:ext uri="{8B44C08B-41C2-4F49-A6EF-8DB977617AFE}">
                <a16:creationId xmlns:a16="http://schemas.microsoft.com/office/drawing/2010/main" id="{838DBC9A-C3B4-4827-926C-C579BA88F46F}"/>
              </a:ext>
            </a:extLst>
          </p:cNvPr>
          <p:cNvSpPr>
            <a:spLocks noGrp="true"/>
          </p:cNvSpPr>
          <p:nvPr>
            <p:ph idx="12" sz="quarter" type="sldNum"/>
          </p:nvPr>
        </p:nvSpPr>
        <p:spPr>
          <a:xfrm rot="0">
            <a:off x="10558300" y="6456916"/>
            <a:ext cx="1052509" cy="365125"/>
          </a:xfrm>
        </p:spPr>
        <p:txBody>
          <a:bodyPr rtlCol="0"/>
          <a:lstStyle/>
          <a:p>
            <a:pPr/>
            <a:fld id="{10F1F9CD-281A-4625-A52C-3F2C41E8905A}" type="slidenum"/>
            <a:endParaRPr dirty="0" lang="en-US"/>
          </a:p>
        </p:txBody>
      </p:sp>
    </p:spTree>
    <p:extLst>
      <p:ext uri="{0ED500F8-CE90-469B-BC39-A89D0C4C2390}">
        <p14:creationId xmlns:p14="http://schemas.microsoft.com/office/powerpoint/2010/main" val="1713799033688"/>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29096C26-222B-453D-B98B-6DA3FA45DAF5}">
                <a16:creationId xmlns:a16="http://schemas.microsoft.com/office/drawing/2010/main" id="{E0B8E6E5-7839-4709-8A8B-1ABCA3E5F9BE}"/>
              </a:ext>
            </a:extLst>
          </p:cNvPr>
          <p:cNvSpPr>
            <a:spLocks noGrp="true"/>
          </p:cNvSpPr>
          <p:nvPr>
            <p:ph type="title"/>
          </p:nvPr>
        </p:nvSpPr>
        <p:spPr>
          <a:xfrm rot="0">
            <a:off x="581193" y="4693388"/>
            <a:ext cx="11029616" cy="566738"/>
          </a:xfrm>
        </p:spPr>
        <p:txBody>
          <a:bodyPr anchor="b" rtlCol="0">
            <a:normAutofit/>
          </a:bodyPr>
          <a:lstStyle>
            <a:lvl1pPr algn="l" lvl="0">
              <a:defRPr b="0" dirty="0" lang="en-US" sz="2400">
                <a:solidFill>
                  <a:schemeClr val="tx1">
                    <a:lumMod val="75000"/>
                    <a:lumOff val="25000"/>
                  </a:schemeClr>
                </a:solidFill>
                <a:latin typeface="+mj-lt"/>
              </a:defRPr>
            </a:lvl1pPr>
          </a:lstStyle>
          <a:p>
            <a:pPr/>
            <a:r>
              <a:rPr dirty="0" lang="en-US"/>
              <a:t>Click to edit Master title style</a:t>
            </a:r>
            <a:endParaRPr dirty="0" lang="en-US"/>
          </a:p>
        </p:txBody>
      </p:sp>
      <p:sp>
        <p:nvSpPr>
          <p:cNvPr id="3" name="Picture Placeholder 2">
            <a:extLst>
              <a:ext uri="{B82E8015-DCEB-4959-8414-8A5CAEEA8A00}">
                <a16:creationId xmlns:a16="http://schemas.microsoft.com/office/drawing/2010/main" id="{10C3D0A5-4806-4ADE-8E47-20F72EBF8504}"/>
              </a:ext>
            </a:extLst>
          </p:cNvPr>
          <p:cNvSpPr>
            <a:spLocks noChangeAspect="true" noGrp="true"/>
          </p:cNvSpPr>
          <p:nvPr>
            <p:ph idx="1" type="pic"/>
          </p:nvPr>
        </p:nvSpPr>
        <p:spPr>
          <a:xfrm rot="0">
            <a:off x="447817" y="641350"/>
            <a:ext cx="11290860" cy="3651249"/>
          </a:xfrm>
        </p:spPr>
        <p:txBody>
          <a:bodyPr anchor="t" rtlCol="0">
            <a:normAutofit/>
          </a:bodyPr>
          <a:lstStyle>
            <a:lvl1pPr algn="ctr" indent="0" lvl="0" marL="0">
              <a:buNone/>
              <a:defRPr dirty="0" lang="en-US" sz="1600"/>
            </a:lvl1pPr>
            <a:lvl2pPr indent="0" lvl="1" marL="457200">
              <a:buNone/>
              <a:defRPr dirty="0" lang="en-US" sz="1600"/>
            </a:lvl2pPr>
            <a:lvl3pPr indent="0" lvl="2" marL="914400">
              <a:buNone/>
              <a:defRPr dirty="0" lang="en-US" sz="1600"/>
            </a:lvl3pPr>
            <a:lvl4pPr indent="0" lvl="3" marL="1371600">
              <a:buNone/>
              <a:defRPr dirty="0" lang="en-US" sz="1600"/>
            </a:lvl4pPr>
            <a:lvl5pPr indent="0" lvl="4" marL="1828800">
              <a:buNone/>
              <a:defRPr dirty="0" lang="en-US" sz="1600"/>
            </a:lvl5pPr>
            <a:lvl6pPr indent="0" lvl="5" marL="2286000">
              <a:buNone/>
              <a:defRPr dirty="0" lang="en-US" sz="1600"/>
            </a:lvl6pPr>
            <a:lvl7pPr indent="0" lvl="6" marL="2743200">
              <a:buNone/>
              <a:defRPr dirty="0" lang="en-US" sz="1600"/>
            </a:lvl7pPr>
            <a:lvl8pPr indent="0" lvl="7" marL="3200400">
              <a:buNone/>
              <a:defRPr dirty="0" lang="en-US" sz="1600"/>
            </a:lvl8pPr>
            <a:lvl9pPr indent="0" lvl="8" marL="3657600">
              <a:buNone/>
              <a:defRPr dirty="0" lang="en-US" sz="1600"/>
            </a:lvl9pPr>
          </a:lstStyle>
          <a:p>
            <a:pPr/>
            <a:r>
              <a:rPr dirty="0" lang="en-US"/>
              <a:t>Click icon to add picture</a:t>
            </a:r>
            <a:endParaRPr dirty="0" lang="en-US"/>
          </a:p>
        </p:txBody>
      </p:sp>
      <p:sp>
        <p:nvSpPr>
          <p:cNvPr id="4" name="Text Placeholder 3">
            <a:extLst>
              <a:ext uri="{0C43D13E-D07C-4D23-BC05-29A9B249D91C}">
                <a16:creationId xmlns:a16="http://schemas.microsoft.com/office/drawing/2010/main" id="{9C684198-8E61-4A1E-ADEC-B8CB014B53D6}"/>
              </a:ext>
            </a:extLst>
          </p:cNvPr>
          <p:cNvSpPr>
            <a:spLocks noGrp="true"/>
          </p:cNvSpPr>
          <p:nvPr>
            <p:ph idx="2" type="body"/>
          </p:nvPr>
        </p:nvSpPr>
        <p:spPr>
          <a:xfrm rot="0">
            <a:off x="581192" y="5260127"/>
            <a:ext cx="11029617" cy="998147"/>
          </a:xfrm>
        </p:spPr>
        <p:txBody>
          <a:bodyPr anchor="t" rtlCol="0">
            <a:normAutofit/>
          </a:bodyPr>
          <a:lstStyle>
            <a:lvl1pPr indent="0" lvl="0" marL="0">
              <a:buNone/>
              <a:defRPr dirty="0" lang="en-US" sz="16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a:extLst>
              <a:ext uri="{052D55DB-68E0-46C7-B3E7-CEF271CE35D4}">
                <a16:creationId xmlns:a16="http://schemas.microsoft.com/office/drawing/2010/main" id="{120A4360-892F-499E-8387-8A72395C56CB}"/>
              </a:ext>
            </a:extLst>
          </p:cNvPr>
          <p:cNvSpPr>
            <a:spLocks noGrp="true"/>
          </p:cNvSpPr>
          <p:nvPr>
            <p:ph idx="10" sz="half" type="dt"/>
          </p:nvPr>
        </p:nvSpPr>
        <p:spPr/>
        <p:txBody>
          <a:bodyPr rtlCol="0"/>
          <a:lstStyle/>
          <a:p>
            <a:pPr/>
            <a:fld id="{869DAC5D-556F-4DBC-B2D5-28E099C8044D}" type="datetime1">
              <a:t>4/22/2024</a:t>
            </a:fld>
            <a:endParaRPr dirty="0" lang="en-US"/>
          </a:p>
        </p:txBody>
      </p:sp>
      <p:sp>
        <p:nvSpPr>
          <p:cNvPr id="6" name="Footer Placeholder 5">
            <a:extLst>
              <a:ext uri="{003F9937-4DA8-4529-83AE-EF3A589ED4B6}">
                <a16:creationId xmlns:a16="http://schemas.microsoft.com/office/drawing/2010/main" id="{9DB9924D-5E05-4AA1-9EBD-BF21A08702B0}"/>
              </a:ext>
            </a:extLst>
          </p:cNvPr>
          <p:cNvSpPr>
            <a:spLocks noGrp="true"/>
          </p:cNvSpPr>
          <p:nvPr>
            <p:ph idx="11" sz="quarter" type="ftr"/>
          </p:nvPr>
        </p:nvSpPr>
        <p:spPr>
          <a:xfrm rot="0">
            <a:off x="581192" y="6423914"/>
            <a:ext cx="6917210" cy="365125"/>
          </a:xfrm>
          <a:prstGeom prst="rect">
            <a:avLst/>
          </a:prstGeom>
        </p:spPr>
        <p:txBody>
          <a:bodyPr rtlCol="0"/>
          <a:lstStyle/>
          <a:p>
            <a:pPr algn="l"/>
            <a:r>
              <a:rPr dirty="0" lang="en-US"/>
              <a:t/>
            </a:r>
            <a:endParaRPr dirty="0" lang="en-US"/>
          </a:p>
        </p:txBody>
      </p:sp>
      <p:sp>
        <p:nvSpPr>
          <p:cNvPr id="7" name="Slide Number Placeholder 6">
            <a:extLst>
              <a:ext uri="{C27C1A21-7449-45A2-A566-0C2800ABCACF}">
                <a16:creationId xmlns:a16="http://schemas.microsoft.com/office/drawing/2010/main" id="{8ADD62DF-8B47-4ACD-97E3-C48414651BB6}"/>
              </a:ext>
            </a:extLst>
          </p:cNvPr>
          <p:cNvSpPr>
            <a:spLocks noGrp="true"/>
          </p:cNvSpPr>
          <p:nvPr>
            <p:ph idx="12" sz="quarter" type="sldNum"/>
          </p:nvPr>
        </p:nvSpPr>
        <p:spPr/>
        <p:txBody>
          <a:bodyPr rtlCol="0"/>
          <a:lstStyle/>
          <a:p>
            <a:pPr/>
            <a:fld id="{C2E80381-8C04-48A5-AA2F-1112DB45B2FD}" type="slidenum"/>
            <a:endParaRPr dirty="0" lang="en-US"/>
          </a:p>
        </p:txBody>
      </p:sp>
    </p:spTree>
    <p:extLst>
      <p:ext uri="{6756693B-FB2F-4BA5-A7DB-C8F93118853F}">
        <p14:creationId xmlns:p14="http://schemas.microsoft.com/office/powerpoint/2010/main" val="171379903369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Title Placeholder 1">
            <a:extLst>
              <a:ext uri="{9BF4408A-563B-4DFF-8417-BCDECC356A79}">
                <a16:creationId xmlns:a16="http://schemas.microsoft.com/office/drawing/2010/main" id="{FF08FE2B-0AF9-4D4C-AF56-1899CE72E544}"/>
              </a:ext>
            </a:extLst>
          </p:cNvPr>
          <p:cNvSpPr>
            <a:spLocks noGrp="true"/>
          </p:cNvSpPr>
          <p:nvPr>
            <p:ph type="title"/>
          </p:nvPr>
        </p:nvSpPr>
        <p:spPr>
          <a:xfrm rot="0">
            <a:off x="581192" y="705124"/>
            <a:ext cx="11029616" cy="557146"/>
          </a:xfrm>
          <a:prstGeom prst="rect">
            <a:avLst/>
          </a:prstGeom>
        </p:spPr>
        <p:txBody>
          <a:bodyPr anchor="b" bIns="45720" lIns="91440" rIns="91440" rtlCol="0" tIns="45720" vert="horz">
            <a:normAutofit/>
          </a:bodyPr>
          <a:lstStyle/>
          <a:p>
            <a:pPr/>
            <a:r>
              <a:rPr dirty="0" lang="en-US"/>
              <a:t>Click to edit Master title style</a:t>
            </a:r>
            <a:endParaRPr dirty="0" lang="en-US"/>
          </a:p>
        </p:txBody>
      </p:sp>
      <p:sp>
        <p:nvSpPr>
          <p:cNvPr id="3" name="Text Placeholder 2">
            <a:extLst>
              <a:ext uri="{4F03D224-17CB-4AC1-A034-835B03F4B7D0}">
                <a16:creationId xmlns:a16="http://schemas.microsoft.com/office/drawing/2010/main" id="{91775071-E35A-4041-903D-83156CA65210}"/>
              </a:ext>
            </a:extLst>
          </p:cNvPr>
          <p:cNvSpPr>
            <a:spLocks noGrp="true"/>
          </p:cNvSpPr>
          <p:nvPr>
            <p:ph idx="1" type="body"/>
          </p:nvPr>
        </p:nvSpPr>
        <p:spPr>
          <a:xfrm rot="0">
            <a:off x="581192" y="1415198"/>
            <a:ext cx="11029616" cy="4572852"/>
          </a:xfrm>
          <a:prstGeom prst="rect">
            <a:avLst/>
          </a:prstGeom>
        </p:spPr>
        <p:txBody>
          <a:bodyPr anchor="ct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9C444052-A656-4AC7-9ADF-22550C64DCDF}">
                <a16:creationId xmlns:a16="http://schemas.microsoft.com/office/drawing/2010/main" id="{0AD3ECAA-DB3A-40FC-B3BF-73659814CF1F}"/>
              </a:ext>
            </a:extLst>
          </p:cNvPr>
          <p:cNvSpPr>
            <a:spLocks noGrp="true"/>
          </p:cNvSpPr>
          <p:nvPr>
            <p:ph idx="2" sz="half" type="dt"/>
          </p:nvPr>
        </p:nvSpPr>
        <p:spPr>
          <a:xfrm rot="0">
            <a:off x="7605950" y="6423914"/>
            <a:ext cx="284479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3803C859-A7E9-4716-AE23-46BFDD1D3782}" type="datetime1">
              <a:t>4/22/2024</a:t>
            </a:fld>
            <a:endParaRPr dirty="0" lang="en-US"/>
          </a:p>
        </p:txBody>
      </p:sp>
      <p:sp>
        <p:nvSpPr>
          <p:cNvPr id="5" name="Slide Number Placeholder 5">
            <a:extLst>
              <a:ext uri="{CF88C5AE-1C74-4596-8457-58C098678727}">
                <a16:creationId xmlns:a16="http://schemas.microsoft.com/office/drawing/2010/main" id="{EB07B35E-4D22-4CDD-9771-40F6256D3515}"/>
              </a:ext>
            </a:extLst>
          </p:cNvPr>
          <p:cNvSpPr>
            <a:spLocks noGrp="true"/>
          </p:cNvSpPr>
          <p:nvPr>
            <p:ph idx="4" sz="quarter" type="sldNum"/>
          </p:nvPr>
        </p:nvSpPr>
        <p:spPr>
          <a:xfrm rot="0">
            <a:off x="10558300" y="6423914"/>
            <a:ext cx="105250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FABBECEC-4B5B-4CE0-81C5-F90E9ABC8074}" type="slidenum"/>
            <a:endParaRPr dirty="0" lang="en-US"/>
          </a:p>
        </p:txBody>
      </p:sp>
      <p:sp>
        <p:nvSpPr>
          <p:cNvPr id="6" name="Rectangle 8">
            <a:extLst>
              <a:ext uri="{EF9AF590-259D-4549-BB62-BDB894C823E5}">
                <a16:creationId xmlns:a16="http://schemas.microsoft.com/office/drawing/2010/main" id="{4103DE51-5DC5-4145-A9BB-962637A9A1EF}"/>
              </a:ext>
            </a:extLst>
          </p:cNvPr>
          <p:cNvSpPr/>
          <p:nvPr/>
        </p:nvSpPr>
        <p:spPr>
          <a:xfrm rot="0">
            <a:off x="446534" y="457200"/>
            <a:ext cx="3703320" cy="9499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937624B1-E141-43F0-A78A-F6E16049DF1F}">
                <a16:creationId xmlns:a16="http://schemas.microsoft.com/office/drawing/2010/main" id="{146196BE-E1B6-45CE-A528-EC04F5478BC4}"/>
              </a:ext>
            </a:extLst>
          </p:cNvPr>
          <p:cNvSpPr/>
          <p:nvPr/>
        </p:nvSpPr>
        <p:spPr>
          <a:xfrm rot="0">
            <a:off x="8042147" y="453643"/>
            <a:ext cx="3703320" cy="98554"/>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8" name="Rectangle 10">
            <a:extLst>
              <a:ext uri="{53B22847-518C-422C-8BE1-1C2BD0D158C3}">
                <a16:creationId xmlns:a16="http://schemas.microsoft.com/office/drawing/2010/main" id="{DC5D3751-813D-45AE-A3EE-27B5CA656A29}"/>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pic>
        <p:nvPicPr>
          <p:cNvPr descr="Logo&#10;&#10;Description automatically generated" id="9" name="Picture 7">
            <a:extLst>
              <a:ext uri="{F288F0B6-B308-40E1-B031-BC629D231404}">
                <a16:creationId xmlns:a16="http://schemas.microsoft.com/office/drawing/2010/main" id="{2552EB16-7079-4030-A5C2-8FF5497AAB32}"/>
              </a:ext>
            </a:extLst>
          </p:cNvPr>
          <p:cNvPicPr>
            <a:picLocks noChangeAspect="true"/>
          </p:cNvPicPr>
          <p:nvPr userDrawn="1"/>
        </p:nvPicPr>
        <p:blipFill>
          <a:blip r:embed="rId13"/>
          <a:stretch>
            <a:fillRect/>
          </a:stretch>
        </p:blipFill>
        <p:spPr>
          <a:xfrm rot="0">
            <a:off x="10485003" y="6437910"/>
            <a:ext cx="1125805" cy="365126"/>
          </a:xfrm>
          <a:prstGeom prst="rect">
            <a:avLst/>
          </a:prstGeom>
          <a:noFill/>
        </p:spPr>
      </p:pic>
      <p:sp>
        <p:nvSpPr>
          <p:cNvPr hidden="false" id="10" name="Footer Placeholder 4">
            <a:extLst>
              <a:ext uri="{4F02C87F-D48B-41A9-B1A3-FBA256F3D079}">
                <a16:creationId xmlns:a16="http://schemas.microsoft.com/office/drawing/2010/main" id="{5DD3D466-F4F7-42E5-A840-E3418D088616}"/>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p:titleStyle>
    <p:bodyStyle>
      <a:lvl1pPr algn="l" indent="-306069" lvl="0" marL="306069" rtl="false">
        <a:lnSpc>
          <a:spcPct val="110000"/>
        </a:lnSpc>
        <a:spcBef>
          <a:spcPct val="20000"/>
        </a:spcBef>
        <a:spcAft>
          <a:spcPts val="600"/>
        </a:spcAft>
        <a:buClr>
          <a:schemeClr val="accent1"/>
        </a:buClr>
        <a:buSzPct val="92000"/>
        <a:buFont typeface="Wingdings 2"/>
        <a:buChar char=""/>
        <a:defRPr dirty="0" lang="en-US" sz="1700">
          <a:solidFill>
            <a:schemeClr val="tx1">
              <a:lumMod val="75000"/>
              <a:lumOff val="25000"/>
            </a:schemeClr>
          </a:solidFill>
          <a:latin typeface="+mn-lt"/>
        </a:defRPr>
      </a:lvl1pPr>
      <a:lvl2pPr algn="l" indent="-306069" lvl="1" marL="629920" rtl="false">
        <a:spcBef>
          <a:spcPct val="20000"/>
        </a:spcBef>
        <a:spcAft>
          <a:spcPts val="600"/>
        </a:spcAft>
        <a:buClr>
          <a:schemeClr val="accent1"/>
        </a:buClr>
        <a:buSzPct val="92000"/>
        <a:buFont typeface="Wingdings 2"/>
        <a:buChar char=""/>
        <a:defRPr dirty="0" lang="en-US" sz="1400">
          <a:solidFill>
            <a:schemeClr val="tx1">
              <a:lumMod val="75000"/>
              <a:lumOff val="25000"/>
            </a:schemeClr>
          </a:solidFill>
          <a:latin typeface="+mn-lt"/>
        </a:defRPr>
      </a:lvl2pPr>
      <a:lvl3pPr algn="l" indent="-269875" lvl="2" marL="899795" rtl="false">
        <a:spcBef>
          <a:spcPct val="20000"/>
        </a:spcBef>
        <a:spcAft>
          <a:spcPts val="600"/>
        </a:spcAft>
        <a:buClr>
          <a:schemeClr val="accent1"/>
        </a:buClr>
        <a:buSzPct val="92000"/>
        <a:buFont typeface="Wingdings 2"/>
        <a:buChar char=""/>
        <a:defRPr dirty="0" lang="en-US" sz="1300">
          <a:solidFill>
            <a:schemeClr val="tx1">
              <a:lumMod val="75000"/>
              <a:lumOff val="25000"/>
            </a:schemeClr>
          </a:solidFill>
          <a:latin typeface="+mn-lt"/>
        </a:defRPr>
      </a:lvl3pPr>
      <a:lvl4pPr algn="l" indent="-234314" lvl="3" marL="1242059"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4pPr>
      <a:lvl5pPr algn="l" indent="-234314" lvl="4" marL="1602105"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5pPr>
      <a:lvl6pPr algn="l" indent="-228600" lvl="5" marL="1899920" rtl="false">
        <a:spcBef>
          <a:spcPct val="20000"/>
        </a:spcBef>
        <a:spcAft>
          <a:spcPts val="600"/>
        </a:spcAft>
        <a:buClr>
          <a:schemeClr val="accent2"/>
        </a:buClr>
        <a:buSzPct val="92000"/>
        <a:buFont typeface="Wingdings 2"/>
        <a:buChar char=""/>
        <a:defRPr dirty="0" lang="en-US" sz="1200">
          <a:solidFill>
            <a:schemeClr val="tx2"/>
          </a:solidFill>
          <a:latin typeface="+mn-lt"/>
        </a:defRPr>
      </a:lvl6pPr>
      <a:lvl7pPr algn="l" indent="-228600" lvl="6" marL="2200275" rtl="false">
        <a:spcBef>
          <a:spcPct val="20000"/>
        </a:spcBef>
        <a:spcAft>
          <a:spcPts val="600"/>
        </a:spcAft>
        <a:buClr>
          <a:schemeClr val="accent2"/>
        </a:buClr>
        <a:buSzPct val="92000"/>
        <a:buFont typeface="Wingdings 2"/>
        <a:buChar char=""/>
        <a:defRPr dirty="0" lang="en-US" sz="1200">
          <a:solidFill>
            <a:schemeClr val="tx2"/>
          </a:solidFill>
          <a:latin typeface="+mn-lt"/>
        </a:defRPr>
      </a:lvl7pPr>
      <a:lvl8pPr algn="l" indent="-228600" lvl="7" marL="2499995" rtl="false">
        <a:spcBef>
          <a:spcPct val="20000"/>
        </a:spcBef>
        <a:spcAft>
          <a:spcPts val="600"/>
        </a:spcAft>
        <a:buClr>
          <a:schemeClr val="accent2"/>
        </a:buClr>
        <a:buSzPct val="92000"/>
        <a:buFont typeface="Wingdings 2"/>
        <a:buChar char=""/>
        <a:defRPr dirty="0" lang="en-US" sz="1200">
          <a:solidFill>
            <a:schemeClr val="tx2"/>
          </a:solidFill>
          <a:latin typeface="+mn-lt"/>
        </a:defRPr>
      </a:lvl8pPr>
      <a:lvl9pPr algn="l" indent="-228600" lvl="8" marL="2799715" rtl="false">
        <a:spcBef>
          <a:spcPct val="20000"/>
        </a:spcBef>
        <a:spcAft>
          <a:spcPts val="600"/>
        </a:spcAft>
        <a:buClr>
          <a:schemeClr val="accent2"/>
        </a:buClr>
        <a:buSzPct val="92000"/>
        <a:buFont typeface="Wingdings 2"/>
        <a:buChar char=""/>
        <a:defRPr dirty="0" lang="en-US" sz="1200">
          <a:solidFill>
            <a:schemeClr val="tx2"/>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https://www.youtube.com/watch?v=V5-LSvv2erk" TargetMode="External" Type="http://schemas.openxmlformats.org/officeDocument/2006/relationships/hyperlink"/><Relationship Id="rId3" Target="https://pypi.org/project/pynput/" TargetMode="External" Type="http://schemas.openxmlformats.org/officeDocument/2006/relationships/hyperlink"/><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6.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D0E1B584-E369-46DC-8AAF-1502D11ABA28}">
                <a16:creationId xmlns:a16="http://schemas.microsoft.com/office/drawing/2010/main" id="{437B739A-B9A6-453B-BB56-9A3D5DE79354}"/>
              </a:ext>
            </a:extLst>
          </p:cNvPr>
          <p:cNvSpPr>
            <a:spLocks noGrp="true"/>
          </p:cNvSpPr>
          <p:nvPr>
            <p:ph type="title"/>
          </p:nvPr>
        </p:nvSpPr>
        <p:spPr>
          <a:xfrm rot="0">
            <a:off x="1359108" y="1821635"/>
            <a:ext cx="9144000" cy="977778"/>
          </a:xfrm>
        </p:spPr>
        <p:txBody>
          <a:bodyPr rtlCol="0">
            <a:normAutofit/>
          </a:bodyPr>
          <a:lstStyle/>
          <a:p>
            <a:pPr algn="ctr"/>
            <a:r>
              <a:rPr b="1" dirty="0" lang="en-US">
                <a:solidFill>
                  <a:schemeClr val="accent1"/>
                </a:solidFill>
                <a:latin typeface="Arial"/>
              </a:rPr>
              <a:t>Keylogger and security</a:t>
            </a:r>
            <a:endParaRPr b="1" dirty="0" lang="en-US">
              <a:solidFill>
                <a:schemeClr val="accent1"/>
              </a:solidFill>
              <a:latin typeface="Arial"/>
            </a:endParaRPr>
          </a:p>
        </p:txBody>
      </p:sp>
      <p:sp>
        <p:nvSpPr>
          <p:cNvPr id="3" name="TextBox 2">
            <a:extLst>
              <a:ext uri="{C1CED66E-B97A-410D-BC97-B8869F751EEC}">
                <a16:creationId xmlns:a16="http://schemas.microsoft.com/office/drawing/2010/main" id="{9483BDCD-C73D-49BA-9383-AB007D5C0803}"/>
              </a:ext>
            </a:extLst>
          </p:cNvPr>
          <p:cNvSpPr txBox="1"/>
          <p:nvPr/>
        </p:nvSpPr>
        <p:spPr>
          <a:xfrm rot="0">
            <a:off x="-329781" y="1034320"/>
            <a:ext cx="12726649" cy="584775"/>
          </a:xfrm>
          <a:prstGeom prst="rect">
            <a:avLst/>
          </a:prstGeom>
          <a:noFill/>
        </p:spPr>
        <p:txBody>
          <a:bodyPr anchor="t" bIns="45720" lIns="91440" rIns="91440" rtlCol="0" tIns="45720" wrap="square">
            <a:spAutoFit/>
          </a:bodyPr>
          <a:lstStyle/>
          <a:p>
            <a:pPr algn="ctr"/>
            <a:r>
              <a:rPr b="1" dirty="0" lang="en-US" sz="3200">
                <a:solidFill>
                  <a:schemeClr val="accent1">
                    <a:lumMod val="75000"/>
                  </a:schemeClr>
                </a:solidFill>
                <a:latin typeface="Arial"/>
              </a:rPr>
              <a:t>CAPSTONE PROJECT</a:t>
            </a:r>
            <a:endParaRPr b="1" dirty="0" lang="en-US" sz="3200">
              <a:solidFill>
                <a:schemeClr val="accent1">
                  <a:lumMod val="75000"/>
                </a:schemeClr>
              </a:solidFill>
              <a:latin typeface="Arial"/>
            </a:endParaRPr>
          </a:p>
        </p:txBody>
      </p:sp>
      <p:sp>
        <p:nvSpPr>
          <p:cNvPr id="4" name="TextBox 3">
            <a:extLst>
              <a:ext uri="{3059F5B0-18ED-44A4-B957-80909CE6B8BA}">
                <a16:creationId xmlns:a16="http://schemas.microsoft.com/office/drawing/2010/main" id="{59C1DDC4-0F08-4C40-A177-01BD54F3B511}"/>
              </a:ext>
            </a:extLst>
          </p:cNvPr>
          <p:cNvSpPr txBox="1"/>
          <p:nvPr/>
        </p:nvSpPr>
        <p:spPr>
          <a:xfrm rot="0">
            <a:off x="858612" y="4011139"/>
            <a:ext cx="10144982" cy="1432217"/>
          </a:xfrm>
          <a:prstGeom prst="rect">
            <a:avLst/>
          </a:prstGeom>
          <a:noFill/>
        </p:spPr>
        <p:txBody>
          <a:bodyPr anchor="t" bIns="45720" lIns="91440" rIns="91440" rtlCol="0" tIns="45720" wrap="square">
            <a:spAutoFit/>
          </a:bodyPr>
          <a:lstStyle/>
          <a:p>
            <a:pPr/>
            <a:r>
              <a:rPr b="1" dirty="0" lang="en-US" sz="2400">
                <a:solidFill>
                  <a:schemeClr val="accent3">
                    <a:lumMod val="40000"/>
                    <a:lumOff val="60000"/>
                  </a:schemeClr>
                </a:solidFill>
                <a:latin typeface="Arial"/>
              </a:rPr>
              <a:t>Presented By:</a:t>
            </a:r>
          </a:p>
          <a:p>
            <a:pPr/>
            <a:r>
              <a:rPr b="1" dirty="0" lang="en-US" sz="2000">
                <a:solidFill>
                  <a:schemeClr val="accent3">
                    <a:lumMod val="40000"/>
                    <a:lumOff val="60000"/>
                  </a:schemeClr>
                </a:solidFill>
                <a:latin typeface="Arial"/>
              </a:rPr>
              <a:t/>
            </a:r>
          </a:p>
          <a:p>
            <a:pPr/>
            <a:r>
              <a:rPr b="1" dirty="0" lang="en-US" sz="2200">
                <a:solidFill>
                  <a:schemeClr val="accent3">
                    <a:lumMod val="40000"/>
                    <a:lumOff val="60000"/>
                  </a:schemeClr>
                </a:solidFill>
                <a:latin typeface="Arial"/>
              </a:rPr>
              <a:t>1. Vijayakanth.J</a:t>
            </a:r>
            <a:r>
              <a:rPr b="1" dirty="0" lang="en-US" sz="2200">
                <a:solidFill>
                  <a:schemeClr val="accent3">
                    <a:lumMod val="40000"/>
                    <a:lumOff val="60000"/>
                  </a:schemeClr>
                </a:solidFill>
                <a:latin typeface="Arial"/>
              </a:rPr>
              <a:t> </a:t>
            </a:r>
            <a:r>
              <a:rPr b="1" dirty="0" lang="en-US" sz="2200">
                <a:solidFill>
                  <a:schemeClr val="accent3">
                    <a:lumMod val="40000"/>
                    <a:lumOff val="60000"/>
                  </a:schemeClr>
                </a:solidFill>
                <a:latin typeface="Arial"/>
              </a:rPr>
              <a:t>– </a:t>
            </a:r>
            <a:r>
              <a:rPr b="1" dirty="0" lang="en-US" sz="2200">
                <a:solidFill>
                  <a:schemeClr val="accent3">
                    <a:lumMod val="40000"/>
                    <a:lumOff val="60000"/>
                  </a:schemeClr>
                </a:solidFill>
                <a:latin typeface="Arial"/>
              </a:rPr>
              <a:t>College of </a:t>
            </a:r>
            <a:r>
              <a:rPr b="1" dirty="0" lang="en-US" sz="2200">
                <a:solidFill>
                  <a:schemeClr val="accent3">
                    <a:lumMod val="40000"/>
                    <a:lumOff val="60000"/>
                  </a:schemeClr>
                </a:solidFill>
                <a:latin typeface="Arial"/>
              </a:rPr>
              <a:t>Engineering</a:t>
            </a:r>
            <a:r>
              <a:rPr b="1" dirty="0" lang="en-US" sz="2200">
                <a:solidFill>
                  <a:schemeClr val="accent3">
                    <a:lumMod val="40000"/>
                    <a:lumOff val="60000"/>
                  </a:schemeClr>
                </a:solidFill>
                <a:latin typeface="Arial"/>
              </a:rPr>
              <a:t> Guindy – </a:t>
            </a:r>
            <a:r>
              <a:rPr b="1" dirty="0" lang="en-IN" sz="2200">
                <a:solidFill>
                  <a:schemeClr val="accent3">
                    <a:lumMod val="40000"/>
                    <a:lumOff val="60000"/>
                  </a:schemeClr>
                </a:solidFill>
                <a:latin typeface="Arial"/>
              </a:rPr>
              <a:t>Department of </a:t>
            </a:r>
            <a:r>
              <a:rPr b="1" dirty="0" lang="en-US" sz="2200">
                <a:solidFill>
                  <a:schemeClr val="accent3">
                    <a:lumMod val="40000"/>
                    <a:lumOff val="60000"/>
                  </a:schemeClr>
                </a:solidFill>
                <a:latin typeface="Arial"/>
              </a:rPr>
              <a:t>Computer Science </a:t>
            </a:r>
            <a:r>
              <a:rPr b="1" dirty="0" lang="en-IN" sz="2200">
                <a:solidFill>
                  <a:schemeClr val="accent3">
                    <a:lumMod val="40000"/>
                    <a:lumOff val="60000"/>
                  </a:schemeClr>
                </a:solidFill>
                <a:latin typeface="Arial"/>
              </a:rPr>
              <a:t>and Engineering</a:t>
            </a:r>
            <a:endParaRPr b="1" dirty="0" lang="en-IN" sz="2200">
              <a:solidFill>
                <a:schemeClr val="accent3">
                  <a:lumMod val="40000"/>
                  <a:lumOff val="60000"/>
                </a:schemeClr>
              </a:solidFill>
              <a:latin typeface="Arial"/>
            </a:endParaRPr>
          </a:p>
        </p:txBody>
      </p:sp>
    </p:spTree>
    <p:extLst>
      <p:ext uri="{EEF4AB1A-4A7F-484D-8626-0AE199FACB32}">
        <p14:creationId xmlns:p14="http://schemas.microsoft.com/office/powerpoint/2010/main" val="171379903369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itle 4">
            <a:extLst>
              <a:ext uri="{078BEDBA-7DB4-4752-B891-D26CFBD73264}">
                <a16:creationId xmlns:a16="http://schemas.microsoft.com/office/drawing/2010/main" id="{9F7B8613-12AB-4822-8904-7660FA6F880C}"/>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References</a:t>
            </a:r>
            <a:endParaRPr b="1" dirty="0" lang="en-US" sz="4400">
              <a:solidFill>
                <a:schemeClr val="accent1"/>
              </a:solidFill>
              <a:latin typeface="Arial"/>
            </a:endParaRPr>
          </a:p>
        </p:txBody>
      </p:sp>
      <p:sp>
        <p:nvSpPr>
          <p:cNvPr id="3" name="Content Placeholder 1">
            <a:extLst>
              <a:ext uri="{DA5B062B-74FA-4060-8A98-B634803ED66E}">
                <a16:creationId xmlns:a16="http://schemas.microsoft.com/office/drawing/2010/main" id="{D5ED0293-6CA8-4D42-AF10-2D154EFC05A2}"/>
              </a:ext>
            </a:extLst>
          </p:cNvPr>
          <p:cNvSpPr>
            <a:spLocks noGrp="true"/>
          </p:cNvSpPr>
          <p:nvPr>
            <p:ph idx="1"/>
          </p:nvPr>
        </p:nvSpPr>
        <p:spPr/>
        <p:txBody>
          <a:bodyPr rtlCol="0">
            <a:normAutofit/>
          </a:bodyPr>
          <a:lstStyle/>
          <a:p>
            <a:pPr indent="-305435" marL="305435"/>
            <a:r>
              <a:rPr dirty="0" lang="en-IN" sz="2400">
                <a:solidFill>
                  <a:srgbClr val="0f0f0f"/>
                </a:solidFill>
                <a:hlinkClick r:id="rId2"/>
              </a:rPr>
              <a:t>https://www.youtube.com/watch?v=V5-LSvv2erk</a:t>
            </a:r>
          </a:p>
          <a:p>
            <a:pPr indent="-305435" marL="305435"/>
            <a:r>
              <a:rPr dirty="0" lang="en-IN" sz="2400">
                <a:hlinkClick r:id="rId3"/>
              </a:rPr>
              <a:t>https://pypi.org/project/pynput/</a:t>
            </a:r>
          </a:p>
          <a:p>
            <a:pPr indent="-305435" marL="305435"/>
            <a:r>
              <a:rPr dirty="0" lang="en-IN" sz="2400"/>
              <a:t>https://docs.python.org/3/library/tkinter.html</a:t>
            </a:r>
            <a:endParaRPr dirty="0" lang="en-IN" sz="2400"/>
          </a:p>
        </p:txBody>
      </p:sp>
    </p:spTree>
    <p:extLst>
      <p:ext uri="{1184A2DF-213F-4768-86DC-97CB7F9AF3CF}">
        <p14:creationId xmlns:p14="http://schemas.microsoft.com/office/powerpoint/2010/main" val="1713799033710"/>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4">
            <a:extLst>
              <a:ext uri="{0995C0AD-44FA-485B-9956-4DE83C6E6F65}">
                <a16:creationId xmlns:a16="http://schemas.microsoft.com/office/drawing/2010/main" id="{7C45CEC7-79AC-4EEB-BC90-035D8A56FD3D}"/>
              </a:ext>
            </a:extLst>
          </p:cNvPr>
          <p:cNvSpPr>
            <a:spLocks noGrp="true"/>
          </p:cNvSpPr>
          <p:nvPr>
            <p:ph type="title"/>
          </p:nvPr>
        </p:nvSpPr>
        <p:spPr>
          <a:xfrm rot="0">
            <a:off x="1463041" y="2766217"/>
            <a:ext cx="9298744" cy="1325563"/>
          </a:xfrm>
        </p:spPr>
        <p:txBody>
          <a:bodyPr rtlCol="0"/>
          <a:lstStyle/>
          <a:p>
            <a:pPr algn="ctr"/>
            <a:r>
              <a:rPr b="1" dirty="0" lang="en-US">
                <a:solidFill>
                  <a:srgbClr val="002060"/>
                </a:solidFill>
                <a:latin typeface="Arial"/>
              </a:rPr>
              <a:t>THANK YOU</a:t>
            </a:r>
            <a:endParaRPr b="1" dirty="0" lang="en-US">
              <a:solidFill>
                <a:srgbClr val="002060"/>
              </a:solidFill>
              <a:latin typeface="Arial"/>
            </a:endParaRPr>
          </a:p>
        </p:txBody>
      </p:sp>
    </p:spTree>
    <p:extLst>
      <p:ext uri="{6BA45E62-6A42-4C4F-B8BA-07353EC9114F}">
        <p14:creationId xmlns:p14="http://schemas.microsoft.com/office/powerpoint/2010/main" val="171379903371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1">
            <a:extLst>
              <a:ext uri="{72D84C92-ED5E-4739-B6F2-7CED550063C1}">
                <a16:creationId xmlns:a16="http://schemas.microsoft.com/office/drawing/2010/main" id="{7252097C-C729-4A0C-8C35-6ADE5A3312E2}"/>
              </a:ext>
            </a:extLst>
          </p:cNvPr>
          <p:cNvSpPr>
            <a:spLocks noGrp="true"/>
          </p:cNvSpPr>
          <p:nvPr>
            <p:ph type="title"/>
          </p:nvPr>
        </p:nvSpPr>
        <p:spPr>
          <a:xfrm rot="0">
            <a:off x="849573" y="558468"/>
            <a:ext cx="10515600" cy="1325563"/>
          </a:xfrm>
        </p:spPr>
        <p:txBody>
          <a:bodyPr rtlCol="0"/>
          <a:lstStyle/>
          <a:p>
            <a:pPr/>
            <a:r>
              <a:rPr b="1" dirty="0" lang="en-US">
                <a:solidFill>
                  <a:srgbClr val="002060"/>
                </a:solidFill>
                <a:latin typeface="Arial"/>
              </a:rPr>
              <a:t>OUTLINE</a:t>
            </a:r>
            <a:endParaRPr b="1" dirty="0" lang="en-US">
              <a:solidFill>
                <a:srgbClr val="002060"/>
              </a:solidFill>
              <a:latin typeface="Arial"/>
            </a:endParaRPr>
          </a:p>
        </p:txBody>
      </p:sp>
      <p:sp>
        <p:nvSpPr>
          <p:cNvPr id="3" name="Content Placeholder 2">
            <a:extLst>
              <a:ext uri="{D48BB892-EEE9-43EA-BE73-89AF0BD82C85}">
                <a16:creationId xmlns:a16="http://schemas.microsoft.com/office/drawing/2010/main" id="{6FDF472B-A83B-4563-8DA1-3A8515432E5D}"/>
              </a:ext>
            </a:extLst>
          </p:cNvPr>
          <p:cNvSpPr>
            <a:spLocks noGrp="true"/>
          </p:cNvSpPr>
          <p:nvPr>
            <p:ph idx="1"/>
          </p:nvPr>
        </p:nvSpPr>
        <p:spPr>
          <a:xfrm rot="0">
            <a:off x="838200" y="1618938"/>
            <a:ext cx="11019021" cy="5239062"/>
          </a:xfrm>
        </p:spPr>
        <p:txBody>
          <a:bodyPr anchor="t" bIns="45720" lIns="91440" rIns="91440" rtlCol="0" tIns="45720" vert="horz">
            <a:noAutofit/>
          </a:bodyPr>
          <a:lstStyle/>
          <a:p>
            <a:pPr indent="0" marL="0">
              <a:buNone/>
            </a:pPr>
            <a:r>
              <a:rPr b="1" dirty="0" lang="en-US" sz="2000">
                <a:latin typeface="Arial"/>
              </a:rPr>
              <a:t>  </a:t>
            </a:r>
          </a:p>
          <a:p>
            <a:pPr indent="-305435" marL="305435"/>
            <a:r>
              <a:rPr b="1" dirty="0" lang="en-US" sz="2000">
                <a:latin typeface="Arial"/>
              </a:rPr>
              <a:t>Problem Statement</a:t>
            </a:r>
          </a:p>
          <a:p>
            <a:pPr indent="-305435" marL="305435"/>
            <a:r>
              <a:rPr b="1" dirty="0" lang="en-US" sz="2000">
                <a:latin typeface="Arial"/>
              </a:rPr>
              <a:t>Proposed System/Solution</a:t>
            </a:r>
          </a:p>
          <a:p>
            <a:pPr indent="-305435" marL="305435"/>
            <a:r>
              <a:rPr b="1" dirty="0" lang="en-US" sz="2000">
                <a:latin typeface="Arial"/>
              </a:rPr>
              <a:t>System </a:t>
            </a:r>
            <a:r>
              <a:rPr b="1" dirty="0" lang="en-US" sz="2000">
                <a:latin typeface="Arial"/>
              </a:rPr>
              <a:t>Development Approach</a:t>
            </a:r>
          </a:p>
          <a:p>
            <a:pPr indent="-305435" marL="305435"/>
            <a:r>
              <a:rPr b="1" dirty="0" lang="en-US" sz="2000">
                <a:latin typeface="Arial"/>
              </a:rPr>
              <a:t>Algorithm &amp; Deployment  </a:t>
            </a:r>
          </a:p>
          <a:p>
            <a:pPr indent="-305435" marL="305435"/>
            <a:r>
              <a:rPr b="1" dirty="0" lang="en-US" sz="2000">
                <a:latin typeface="Arial"/>
              </a:rPr>
              <a:t>Result</a:t>
            </a:r>
          </a:p>
          <a:p>
            <a:pPr indent="-305435" marL="305435"/>
            <a:r>
              <a:rPr b="1" dirty="0" lang="en-US" sz="2000">
                <a:latin typeface="Arial"/>
              </a:rPr>
              <a:t>Conclusion</a:t>
            </a:r>
          </a:p>
          <a:p>
            <a:pPr indent="-305435" marL="305435"/>
            <a:r>
              <a:rPr b="1" dirty="0" lang="en-US" sz="2000">
                <a:latin typeface="Arial"/>
              </a:rPr>
              <a:t>Future Scope</a:t>
            </a:r>
          </a:p>
          <a:p>
            <a:pPr indent="-305435" marL="305435"/>
            <a:r>
              <a:rPr b="1" dirty="0" lang="en-US" sz="2000">
                <a:latin typeface="Arial"/>
              </a:rPr>
              <a:t>References</a:t>
            </a:r>
          </a:p>
          <a:p>
            <a:pPr indent="-305435" marL="305435"/>
            <a:r>
              <a:rPr dirty="0" lang="en-US">
                <a:latin typeface="Arial"/>
              </a:rPr>
              <a:t/>
            </a:r>
            <a:endParaRPr dirty="0" lang="en-US">
              <a:latin typeface="Arial"/>
            </a:endParaRPr>
          </a:p>
        </p:txBody>
      </p:sp>
    </p:spTree>
    <p:extLst>
      <p:ext uri="{4229BBA1-3BC9-427D-B086-04214C8BF4E2}">
        <p14:creationId xmlns:p14="http://schemas.microsoft.com/office/powerpoint/2010/main" val="171379903369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4">
            <a:extLst>
              <a:ext uri="{3886606D-B08B-41BB-AB58-ED7E451BECAC}">
                <a16:creationId xmlns:a16="http://schemas.microsoft.com/office/drawing/2010/main" id="{12B438DB-F407-4A3D-BF36-5061FC1BF97F}"/>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Problem Statement</a:t>
            </a:r>
            <a:endParaRPr b="1" dirty="0" lang="en-US" sz="4400">
              <a:solidFill>
                <a:schemeClr val="accent1"/>
              </a:solidFill>
              <a:latin typeface="Arial"/>
            </a:endParaRPr>
          </a:p>
        </p:txBody>
      </p:sp>
      <p:sp>
        <p:nvSpPr>
          <p:cNvPr id="3" name="Content Placeholder 1">
            <a:extLst>
              <a:ext uri="{F7AF8252-40ED-482A-8A9D-61E0683218D1}">
                <a16:creationId xmlns:a16="http://schemas.microsoft.com/office/drawing/2010/main" id="{B3B5F8DB-6891-4A27-8244-B2316C51DE31}"/>
              </a:ext>
            </a:extLst>
          </p:cNvPr>
          <p:cNvSpPr>
            <a:spLocks noGrp="true"/>
          </p:cNvSpPr>
          <p:nvPr>
            <p:ph idx="1"/>
          </p:nvPr>
        </p:nvSpPr>
        <p:spPr>
          <a:xfrm rot="0">
            <a:off x="452403" y="1237632"/>
            <a:ext cx="11029615" cy="4673324"/>
          </a:xfrm>
        </p:spPr>
        <p:txBody>
          <a:bodyPr rtlCol="0">
            <a:normAutofit/>
          </a:bodyPr>
          <a:lstStyle/>
          <a:p>
            <a:pPr indent="0" marL="0">
              <a:buNone/>
            </a:pPr>
            <a:r>
              <a:rPr dirty="0" lang="en-US"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US" sz="2400"/>
          </a:p>
        </p:txBody>
      </p:sp>
    </p:spTree>
    <p:extLst>
      <p:ext uri="{3A92B71C-9AD5-41C2-955B-A30712CDB0B5}">
        <p14:creationId xmlns:p14="http://schemas.microsoft.com/office/powerpoint/2010/main" val="171379903369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4">
            <a:extLst>
              <a:ext uri="{91AFFA4B-6F83-46C0-BD0E-0081AED082C2}">
                <a16:creationId xmlns:a16="http://schemas.microsoft.com/office/drawing/2010/main" id="{51295BE4-209F-4794-A99F-C514AD497177}"/>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Proposed Solution</a:t>
            </a:r>
            <a:endParaRPr b="1" dirty="0" lang="en-US" sz="4400">
              <a:solidFill>
                <a:schemeClr val="accent1"/>
              </a:solidFill>
              <a:latin typeface="Arial"/>
            </a:endParaRPr>
          </a:p>
        </p:txBody>
      </p:sp>
      <p:sp>
        <p:nvSpPr>
          <p:cNvPr id="3" name="Content Placeholder 1">
            <a:extLst>
              <a:ext uri="{DBB17595-BDC2-4DFA-A320-86FE833990F5}">
                <a16:creationId xmlns:a16="http://schemas.microsoft.com/office/drawing/2010/main" id="{9B229030-BD9C-4C4D-BE37-4001C1929FBF}"/>
              </a:ext>
            </a:extLst>
          </p:cNvPr>
          <p:cNvSpPr>
            <a:spLocks noGrp="true"/>
          </p:cNvSpPr>
          <p:nvPr>
            <p:ph idx="1"/>
          </p:nvPr>
        </p:nvSpPr>
        <p:spPr>
          <a:xfrm rot="0">
            <a:off x="441671" y="1087378"/>
            <a:ext cx="11613485" cy="5563973"/>
          </a:xfrm>
        </p:spPr>
        <p:txBody>
          <a:bodyPr anchor="ctr" bIns="45720" lIns="91440" rIns="91440" rtlCol="0" tIns="45720" vert="horz">
            <a:noAutofit/>
          </a:bodyPr>
          <a:lstStyle/>
          <a:p>
            <a:pPr indent="-305435" marL="305435"/>
            <a:r>
              <a:rPr b="1" dirty="0" lang="en-IN" sz="1200">
                <a:latin typeface="Calibri"/>
              </a:rPr>
              <a:t/>
            </a:r>
          </a:p>
          <a:p>
            <a:pPr indent="-305435" marL="305435"/>
            <a:r>
              <a:rPr b="1" dirty="0" lang="en-IN" sz="2000">
                <a:latin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a:buFont typeface="+mj-lt"/>
              <a:buAutoNum type="arabicPeriod"/>
            </a:pPr>
            <a:r>
              <a:rPr b="1" dirty="0" i="0" lang="en-US" sz="2000">
                <a:solidFill>
                  <a:schemeClr val="tx1"/>
                </a:solidFill>
                <a:latin typeface="Söhne"/>
              </a:rPr>
              <a:t>Logging Configuration</a:t>
            </a:r>
            <a:r>
              <a:rPr b="0" dirty="0" i="0" lang="en-US" sz="2000">
                <a:solidFill>
                  <a:schemeClr val="tx1"/>
                </a:solidFill>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b="1" dirty="0" i="0" lang="en-US" sz="2000">
                <a:solidFill>
                  <a:schemeClr val="tx1"/>
                </a:solidFill>
                <a:latin typeface="Söhne"/>
              </a:rPr>
              <a:t>User Interface Enhancements</a:t>
            </a:r>
            <a:r>
              <a:rPr b="0" dirty="0" i="0" lang="en-US" sz="2000">
                <a:solidFill>
                  <a:schemeClr val="tx1"/>
                </a:solidFill>
                <a:latin typeface="Söhne"/>
              </a:rPr>
              <a:t>: Improve the user interface by adding visual indicators and status updates to inform users about the keylogger's current state and activity, enhancing usability.</a:t>
            </a:r>
          </a:p>
          <a:p>
            <a:pPr indent="0" marL="0">
              <a:buNone/>
            </a:pPr>
            <a:r>
              <a:rPr dirty="0" lang="en-US"/>
              <a:t/>
            </a:r>
            <a:endParaRPr dirty="0" lang="en-US"/>
          </a:p>
        </p:txBody>
      </p:sp>
    </p:spTree>
    <p:extLst>
      <p:ext uri="{4B44895B-9E2E-4E28-AD32-143D32ECA33A}">
        <p14:creationId xmlns:p14="http://schemas.microsoft.com/office/powerpoint/2010/main" val="1713799033701"/>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4">
            <a:extLst>
              <a:ext uri="{551252EC-A0C6-428E-AE72-BB055482C1E3}">
                <a16:creationId xmlns:a16="http://schemas.microsoft.com/office/drawing/2010/main" id="{66721218-E9BF-4A9E-A537-4460A5108D80}"/>
              </a:ext>
            </a:extLst>
          </p:cNvPr>
          <p:cNvSpPr>
            <a:spLocks noGrp="true"/>
          </p:cNvSpPr>
          <p:nvPr>
            <p:ph type="title"/>
          </p:nvPr>
        </p:nvSpPr>
        <p:spPr>
          <a:xfrm rot="0">
            <a:off x="581192" y="662572"/>
            <a:ext cx="11029616" cy="530296"/>
          </a:xfrm>
        </p:spPr>
        <p:txBody>
          <a:bodyPr rtlCol="0">
            <a:normAutofit fontScale="90000"/>
          </a:bodyPr>
          <a:lstStyle/>
          <a:p>
            <a:pPr/>
            <a:r>
              <a:rPr b="1" dirty="0" lang="en-US" sz="4400">
                <a:solidFill>
                  <a:schemeClr val="accent1"/>
                </a:solidFill>
                <a:latin typeface="Arial"/>
              </a:rPr>
              <a:t>System  Approach</a:t>
            </a:r>
            <a:endParaRPr b="1" dirty="0" lang="en-US" sz="4400">
              <a:solidFill>
                <a:schemeClr val="accent1"/>
              </a:solidFill>
              <a:latin typeface="Arial"/>
            </a:endParaRPr>
          </a:p>
        </p:txBody>
      </p:sp>
      <p:sp>
        <p:nvSpPr>
          <p:cNvPr id="3" name="Content Placeholder 1">
            <a:extLst>
              <a:ext uri="{FAD90EB5-0BB5-4CC5-AE57-B80E9BB7A661}">
                <a16:creationId xmlns:a16="http://schemas.microsoft.com/office/drawing/2010/main" id="{7C60CB88-F024-4AA8-868B-7249C5022664}"/>
              </a:ext>
            </a:extLst>
          </p:cNvPr>
          <p:cNvSpPr>
            <a:spLocks noGrp="true"/>
          </p:cNvSpPr>
          <p:nvPr>
            <p:ph idx="1"/>
          </p:nvPr>
        </p:nvSpPr>
        <p:spPr/>
        <p:txBody>
          <a:bodyPr rtlCol="0">
            <a:normAutofit fontScale="85000" lnSpcReduction="20000"/>
          </a:bodyPr>
          <a:lstStyle/>
          <a:p>
            <a:pPr indent="0" marL="0">
              <a:buNone/>
            </a:pPr>
            <a:r>
              <a:rPr b="1" dirty="0" lang="en-US" sz="1800">
                <a:solidFill>
                  <a:srgbClr val="0f0f0f"/>
                </a:solidFill>
                <a:latin typeface="+mn-lt"/>
              </a:rPr>
              <a:t>In developing our keylogging application, we've adopted a systematic approach that integrates various tools and libraries to create a robust and user-friendly system. Here's how we've structured our approach:</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1. Integration of Tools: </a:t>
            </a:r>
            <a:r>
              <a:rPr b="1" dirty="0" lang="en-US" sz="1800">
                <a:solidFill>
                  <a:srgbClr val="0f0f0f"/>
                </a:solidFill>
                <a:latin typeface="+mn-lt"/>
              </a:rPr>
              <a:t>Our application seamlessly integrates the </a:t>
            </a:r>
            <a:r>
              <a:rPr b="1" dirty="0" err="1" lang="en-US" sz="1800">
                <a:solidFill>
                  <a:srgbClr val="0f0f0f"/>
                </a:solidFill>
                <a:latin typeface="+mn-lt"/>
              </a:rPr>
              <a:t>pynput</a:t>
            </a:r>
            <a:r>
              <a:rPr b="1" dirty="0" lang="en-US" sz="1800">
                <a:solidFill>
                  <a:srgbClr val="0f0f0f"/>
                </a:solidFill>
                <a:latin typeface="+mn-lt"/>
              </a:rPr>
              <a:t> and </a:t>
            </a:r>
            <a:r>
              <a:rPr b="1" dirty="0" err="1" lang="en-US" sz="1800">
                <a:solidFill>
                  <a:srgbClr val="0f0f0f"/>
                </a:solidFill>
                <a:latin typeface="+mn-lt"/>
              </a:rPr>
              <a:t>tkinter</a:t>
            </a:r>
            <a:r>
              <a:rPr b="1" dirty="0" lang="en-US" sz="1800">
                <a:solidFill>
                  <a:srgbClr val="0f0f0f"/>
                </a:solidFill>
                <a:latin typeface="+mn-lt"/>
              </a:rPr>
              <a:t> libraries to combine keylogging functionality with a user-friendly interface. This integration allows for efficient capturing of keystrokes while providing a smooth user experience.</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2. Modular Design: </a:t>
            </a:r>
            <a:r>
              <a:rPr b="1" dirty="0" lang="en-US" sz="1800">
                <a:solidFill>
                  <a:srgbClr val="0f0f0f"/>
                </a:solidFill>
                <a:latin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3. User Interaction: </a:t>
            </a:r>
            <a:r>
              <a:rPr b="1" dirty="0" lang="en-US" sz="1800">
                <a:solidFill>
                  <a:srgbClr val="0f0f0f"/>
                </a:solidFill>
                <a:latin typeface="+mn-lt"/>
              </a:rPr>
              <a:t>The </a:t>
            </a:r>
            <a:r>
              <a:rPr b="1" dirty="0" err="1" lang="en-US" sz="1800">
                <a:solidFill>
                  <a:srgbClr val="0f0f0f"/>
                </a:solidFill>
                <a:latin typeface="+mn-lt"/>
              </a:rPr>
              <a:t>tkinter</a:t>
            </a:r>
            <a:r>
              <a:rPr b="1" dirty="0" lang="en-US" sz="1800">
                <a:solidFill>
                  <a:srgbClr val="0f0f0f"/>
                </a:solidFill>
                <a:latin typeface="+mn-lt"/>
              </a:rPr>
              <a:t> library serves as the backbone of our user interface, offering users a simple and intuitive way to interact with the keylogging system. Through the </a:t>
            </a:r>
            <a:r>
              <a:rPr b="1" dirty="0" err="1" lang="en-US" sz="1800">
                <a:solidFill>
                  <a:srgbClr val="0f0f0f"/>
                </a:solidFill>
                <a:latin typeface="+mn-lt"/>
              </a:rPr>
              <a:t>tkinter</a:t>
            </a:r>
            <a:r>
              <a:rPr b="1" dirty="0" lang="en-US" sz="1800">
                <a:solidFill>
                  <a:srgbClr val="0f0f0f"/>
                </a:solidFill>
                <a:latin typeface="+mn-lt"/>
              </a:rPr>
              <a:t> interface, users can effortlessly start and stop key recording sessions with just a few clicks.</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4. Data Storage: </a:t>
            </a:r>
            <a:r>
              <a:rPr b="1" dirty="0" lang="en-US" sz="1800">
                <a:solidFill>
                  <a:srgbClr val="0f0f0f"/>
                </a:solidFill>
                <a:latin typeface="+mn-lt"/>
              </a:rPr>
              <a:t>Keystrokes captured by our application are stored in both text and JSON file formats. This dual storage approach provides flexibility in accessing and analyzing the recorded data, catering to different user preferences and requirements.</a:t>
            </a:r>
            <a:endParaRPr b="1" dirty="0" lang="en-US" sz="1800">
              <a:solidFill>
                <a:srgbClr val="0f0f0f"/>
              </a:solidFill>
              <a:latin typeface="+mn-lt"/>
            </a:endParaRPr>
          </a:p>
        </p:txBody>
      </p:sp>
    </p:spTree>
    <p:extLst>
      <p:ext uri="{C9B16C7A-9F6A-4623-A573-085784A4D5AD}">
        <p14:creationId xmlns:p14="http://schemas.microsoft.com/office/powerpoint/2010/main" val="1713799033702"/>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4">
            <a:extLst>
              <a:ext uri="{AB066132-0CE7-4C49-87F3-E88E815EF2A8}">
                <a16:creationId xmlns:a16="http://schemas.microsoft.com/office/drawing/2010/main" id="{CD3A709A-00B1-481D-A1F2-879898F7EC5F}"/>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Algorithm &amp; Deployment</a:t>
            </a:r>
            <a:endParaRPr b="1" dirty="0" lang="en-US" sz="4400">
              <a:solidFill>
                <a:schemeClr val="accent1"/>
              </a:solidFill>
              <a:latin typeface="Arial"/>
            </a:endParaRPr>
          </a:p>
        </p:txBody>
      </p:sp>
      <p:sp>
        <p:nvSpPr>
          <p:cNvPr id="3" name="Content Placeholder 1">
            <a:extLst>
              <a:ext uri="{DB22C9FD-5E69-4132-9B9A-6B091E0C0A13}">
                <a16:creationId xmlns:a16="http://schemas.microsoft.com/office/drawing/2010/main" id="{D3108895-5C72-459C-AF42-CD4740520FE8}"/>
              </a:ext>
            </a:extLst>
          </p:cNvPr>
          <p:cNvSpPr>
            <a:spLocks noGrp="true"/>
          </p:cNvSpPr>
          <p:nvPr>
            <p:ph idx="1"/>
          </p:nvPr>
        </p:nvSpPr>
        <p:spPr/>
        <p:txBody>
          <a:bodyPr rtlCol="0">
            <a:normAutofit lnSpcReduction="10000"/>
          </a:bodyPr>
          <a:lstStyle/>
          <a:p>
            <a:pPr indent="0" marL="0">
              <a:spcBef>
                <a:spcPts val="0"/>
              </a:spcBef>
              <a:buNone/>
            </a:pPr>
            <a:r>
              <a:rPr dirty="0" lang="en-US" sz="1400"/>
              <a:t>Our keylogging application utilizes a simple yet effective algorithm to capture keystrokes in real-time. Here's a breakdown of how it works:</a:t>
            </a:r>
          </a:p>
          <a:p>
            <a:pPr indent="0" marL="0">
              <a:spcBef>
                <a:spcPts val="0"/>
              </a:spcBef>
              <a:buNone/>
            </a:pPr>
            <a:r>
              <a:rPr dirty="0" lang="en-US" sz="1400"/>
              <a:t/>
            </a:r>
          </a:p>
          <a:p>
            <a:pPr indent="0" marL="0">
              <a:spcBef>
                <a:spcPts val="0"/>
              </a:spcBef>
              <a:buNone/>
            </a:pPr>
            <a:r>
              <a:rPr b="1" dirty="0" lang="en-US" sz="1600">
                <a:latin typeface="+mn-lt"/>
              </a:rPr>
              <a:t>Algorithm Overview:</a:t>
            </a:r>
          </a:p>
          <a:p>
            <a:pPr>
              <a:spcBef>
                <a:spcPts val="0"/>
              </a:spcBef>
            </a:pPr>
            <a:r>
              <a:rPr dirty="0" lang="en-US" sz="1400"/>
              <a:t>Keyboard Monitoring: We leverage the </a:t>
            </a:r>
            <a:r>
              <a:rPr dirty="0" err="1" lang="en-US" sz="1400"/>
              <a:t>pynput</a:t>
            </a:r>
            <a:r>
              <a:rPr dirty="0" lang="en-US" sz="1400"/>
              <a:t> library to monitor keyboard events, capturing key presses and releases as they occur.</a:t>
            </a:r>
          </a:p>
          <a:p>
            <a:pPr>
              <a:spcBef>
                <a:spcPts val="0"/>
              </a:spcBef>
            </a:pPr>
            <a:r>
              <a:rPr dirty="0" lang="en-US" sz="1400"/>
              <a:t>Event Handling: Upon detecting a key press or release event, the corresponding callback functions (</a:t>
            </a:r>
            <a:r>
              <a:rPr dirty="0" err="1" lang="en-US" sz="1400"/>
              <a:t>on_press</a:t>
            </a:r>
            <a:r>
              <a:rPr dirty="0" lang="en-US" sz="1400"/>
              <a:t> and </a:t>
            </a:r>
            <a:r>
              <a:rPr dirty="0" err="1" lang="en-US" sz="1400"/>
              <a:t>on_release</a:t>
            </a:r>
            <a:r>
              <a:rPr dirty="0" lang="en-US" sz="1400"/>
              <a:t>) are triggered to handle the event.</a:t>
            </a:r>
          </a:p>
          <a:p>
            <a:pPr>
              <a:spcBef>
                <a:spcPts val="0"/>
              </a:spcBef>
            </a:pPr>
            <a:r>
              <a:rPr dirty="0" lang="en-US" sz="1400"/>
              <a:t>Data Logging: Keystroke data is logged in two formats: a text file (key_log.txt) and a JSON file (</a:t>
            </a:r>
            <a:r>
              <a:rPr dirty="0" err="1" lang="en-US" sz="1400"/>
              <a:t>key_log.json</a:t>
            </a:r>
            <a:r>
              <a:rPr dirty="0" lang="en-US" sz="1400"/>
              <a:t>). This allows for easy storage and retrieval of captured keystrokes.</a:t>
            </a:r>
          </a:p>
          <a:p>
            <a:pPr indent="0" marL="0">
              <a:spcBef>
                <a:spcPts val="0"/>
              </a:spcBef>
              <a:buNone/>
            </a:pPr>
            <a:r>
              <a:rPr dirty="0" lang="en-US" sz="1400"/>
              <a:t/>
            </a:r>
          </a:p>
          <a:p>
            <a:pPr indent="0" marL="0">
              <a:spcBef>
                <a:spcPts val="0"/>
              </a:spcBef>
              <a:buNone/>
            </a:pPr>
            <a:r>
              <a:rPr b="1" dirty="0" lang="en-US" sz="1600">
                <a:latin typeface="+mn-lt"/>
              </a:rPr>
              <a:t>Deployment:</a:t>
            </a:r>
          </a:p>
          <a:p>
            <a:pPr>
              <a:spcBef>
                <a:spcPts val="0"/>
              </a:spcBef>
            </a:pPr>
            <a:r>
              <a:rPr dirty="0" lang="en-US" sz="1400"/>
              <a:t>Our application is deployed using the </a:t>
            </a:r>
            <a:r>
              <a:rPr dirty="0" err="1" lang="en-US" sz="1400"/>
              <a:t>tkinter</a:t>
            </a:r>
            <a:r>
              <a:rPr dirty="0" lang="en-US" sz="1400"/>
              <a:t> library to provide a user-friendly interface for starting and stopping the keylogging process.</a:t>
            </a:r>
          </a:p>
          <a:p>
            <a:pPr>
              <a:spcBef>
                <a:spcPts val="0"/>
              </a:spcBef>
            </a:pPr>
            <a:r>
              <a:rPr dirty="0" lang="en-US" sz="1400"/>
              <a:t>Users simply need to click the "Start" button to initiate the keylogging functionality, with the option to stop it at any time by clicking the "Stop" button.</a:t>
            </a:r>
          </a:p>
          <a:p>
            <a:pPr>
              <a:spcBef>
                <a:spcPts val="0"/>
              </a:spcBef>
            </a:pPr>
            <a:r>
              <a:rPr dirty="0" lang="en-US" sz="1400"/>
              <a:t>The generated log files (key_log.txt and </a:t>
            </a:r>
            <a:r>
              <a:rPr dirty="0" err="1" lang="en-US" sz="1400"/>
              <a:t>key_log.json</a:t>
            </a:r>
            <a:r>
              <a:rPr dirty="0" lang="en-US" sz="1400"/>
              <a:t>) are saved locally on the user's machine, ensuring ease of access and privacy of captured data.</a:t>
            </a:r>
          </a:p>
          <a:p>
            <a:pPr indent="0" marL="0">
              <a:spcBef>
                <a:spcPts val="0"/>
              </a:spcBef>
              <a:buNone/>
            </a:pPr>
            <a:r>
              <a:rPr dirty="0" lang="en-US" sz="1400"/>
              <a:t>By combining a robust algorithm with a user-friendly deployment approach, our keylogging application offers a seamless experience for capturing and logging keystrokes</a:t>
            </a:r>
            <a:r>
              <a:rPr dirty="0" lang="en-US" sz="1200"/>
              <a:t>.</a:t>
            </a:r>
            <a:endParaRPr dirty="0" lang="en-US" sz="1200"/>
          </a:p>
        </p:txBody>
      </p:sp>
    </p:spTree>
    <p:extLst>
      <p:ext uri="{D96D2A7F-956F-47BE-A2B9-F7BC03432F78}">
        <p14:creationId xmlns:p14="http://schemas.microsoft.com/office/powerpoint/2010/main" val="1713799033704"/>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4">
            <a:extLst>
              <a:ext uri="{B5878E2A-00B3-46A4-9CB0-13520218F777}">
                <a16:creationId xmlns:a16="http://schemas.microsoft.com/office/drawing/2010/main" id="{4BD82832-DACF-45E4-A10B-C29D928612E0}"/>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Result</a:t>
            </a:r>
            <a:endParaRPr b="1" dirty="0" lang="en-US" sz="4400">
              <a:solidFill>
                <a:schemeClr val="accent1"/>
              </a:solidFill>
              <a:latin typeface="Arial"/>
            </a:endParaRPr>
          </a:p>
        </p:txBody>
      </p:sp>
      <p:sp>
        <p:nvSpPr>
          <p:cNvPr id="3" name="Content Placeholder 1">
            <a:extLst>
              <a:ext uri="{7E80AC66-7D79-4092-BD1D-A007B84071CC}">
                <a16:creationId xmlns:a16="http://schemas.microsoft.com/office/drawing/2010/main" id="{01EA7983-C1B8-43ED-9A01-5C8CBF67FDB9}"/>
              </a:ext>
            </a:extLst>
          </p:cNvPr>
          <p:cNvSpPr>
            <a:spLocks noGrp="true"/>
          </p:cNvSpPr>
          <p:nvPr>
            <p:ph idx="1"/>
          </p:nvPr>
        </p:nvSpPr>
        <p:spPr>
          <a:xfrm rot="0">
            <a:off x="581192" y="1302026"/>
            <a:ext cx="11029615" cy="1111565"/>
          </a:xfrm>
        </p:spPr>
        <p:txBody>
          <a:bodyPr rtlCol="0">
            <a:normAutofit/>
          </a:bodyPr>
          <a:lstStyle/>
          <a:p>
            <a:pPr indent="0" marL="0">
              <a:buNone/>
            </a:pPr>
            <a:r>
              <a:rPr dirty="0" lang="en-IN" sz="2400">
                <a:solidFill>
                  <a:srgbClr val="0f0f0f"/>
                </a:solidFill>
              </a:rPr>
              <a:t>The </a:t>
            </a:r>
            <a:r>
              <a:rPr dirty="0" err="1" lang="en-IN" sz="2400">
                <a:solidFill>
                  <a:srgbClr val="0f0f0f"/>
                </a:solidFill>
              </a:rPr>
              <a:t>KeyLogger</a:t>
            </a:r>
            <a:r>
              <a:rPr dirty="0" lang="en-IN" sz="2400">
                <a:solidFill>
                  <a:srgbClr val="0f0f0f"/>
                </a:solidFill>
              </a:rPr>
              <a:t> works flawlessly being able to register the keystrokes once the user starts the program from the GUI.</a:t>
            </a:r>
            <a:endParaRPr dirty="0" lang="en-IN" sz="2400">
              <a:solidFill>
                <a:srgbClr val="0f0f0f"/>
              </a:solidFill>
            </a:endParaRPr>
          </a:p>
        </p:txBody>
      </p:sp>
      <p:pic>
        <p:nvPicPr>
          <p:cNvPr id="4" name="Picture 3">
            <a:extLst>
              <a:ext uri="{06AA62FC-16D5-4734-94DB-83C903434EE1}">
                <a16:creationId xmlns:a16="http://schemas.microsoft.com/office/drawing/2010/main" id="{E6E0604D-6B64-4112-9623-E67346BB583C}"/>
              </a:ext>
            </a:extLst>
          </p:cNvPr>
          <p:cNvPicPr>
            <a:picLocks noChangeAspect="true"/>
          </p:cNvPicPr>
          <p:nvPr/>
        </p:nvPicPr>
        <p:blipFill>
          <a:blip r:embed="rId2"/>
          <a:stretch>
            <a:fillRect/>
          </a:stretch>
        </p:blipFill>
        <p:spPr>
          <a:xfrm rot="0">
            <a:off x="2406883" y="2697779"/>
            <a:ext cx="3087723" cy="3258248"/>
          </a:xfrm>
          <a:prstGeom prst="rect">
            <a:avLst/>
          </a:prstGeom>
          <a:noFill/>
        </p:spPr>
      </p:pic>
      <p:pic>
        <p:nvPicPr>
          <p:cNvPr id="5" name="Picture 6">
            <a:extLst>
              <a:ext uri="{25190EDB-30DA-41FE-8FDA-A9982A8F11C4}">
                <a16:creationId xmlns:a16="http://schemas.microsoft.com/office/drawing/2010/main" id="{54BC191D-1A4F-44C5-8126-EF2CD964A3D3}"/>
              </a:ext>
            </a:extLst>
          </p:cNvPr>
          <p:cNvPicPr>
            <a:picLocks noChangeAspect="true"/>
          </p:cNvPicPr>
          <p:nvPr/>
        </p:nvPicPr>
        <p:blipFill>
          <a:blip r:embed="rId3"/>
          <a:stretch>
            <a:fillRect/>
          </a:stretch>
        </p:blipFill>
        <p:spPr>
          <a:xfrm rot="0">
            <a:off x="6838673" y="2697780"/>
            <a:ext cx="2997112" cy="3258247"/>
          </a:xfrm>
          <a:prstGeom prst="rect">
            <a:avLst/>
          </a:prstGeom>
          <a:noFill/>
        </p:spPr>
      </p:pic>
    </p:spTree>
    <p:extLst>
      <p:ext uri="{11409874-6EED-417A-943D-A5028EE638A9}">
        <p14:creationId xmlns:p14="http://schemas.microsoft.com/office/powerpoint/2010/main" val="1713799033705"/>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4">
            <a:extLst>
              <a:ext uri="{AFA596C4-3CDE-4F85-BE93-35900D8F5DB9}">
                <a16:creationId xmlns:a16="http://schemas.microsoft.com/office/drawing/2010/main" id="{91E49C99-D94C-4335-9ABE-9E3F64B80015}"/>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Conclusion</a:t>
            </a:r>
            <a:endParaRPr b="1" dirty="0" lang="en-US" sz="4400">
              <a:solidFill>
                <a:schemeClr val="accent1"/>
              </a:solidFill>
              <a:latin typeface="Arial"/>
            </a:endParaRPr>
          </a:p>
        </p:txBody>
      </p:sp>
      <p:sp>
        <p:nvSpPr>
          <p:cNvPr id="3" name="Content Placeholder 1">
            <a:extLst>
              <a:ext uri="{3C26B126-9530-4CDA-B29D-C5C3DD8A7BBF}">
                <a16:creationId xmlns:a16="http://schemas.microsoft.com/office/drawing/2010/main" id="{5CA4F374-7158-461B-ADC3-7099C5352A3E}"/>
              </a:ext>
            </a:extLst>
          </p:cNvPr>
          <p:cNvSpPr>
            <a:spLocks noGrp="true"/>
          </p:cNvSpPr>
          <p:nvPr>
            <p:ph idx="1"/>
          </p:nvPr>
        </p:nvSpPr>
        <p:spPr/>
        <p:txBody>
          <a:bodyPr rtlCol="0">
            <a:normAutofit/>
          </a:bodyPr>
          <a:lstStyle/>
          <a:p>
            <a:pPr indent="-305435" marL="305435"/>
            <a:r>
              <a:rPr dirty="0" lang="en-US" sz="2000">
                <a:solidFill>
                  <a:srgbClr val="0f0f0f"/>
                </a:solidFill>
              </a:rPr>
              <a:t>Our keylogging application, built with Python's </a:t>
            </a:r>
            <a:r>
              <a:rPr dirty="0" err="1" lang="en-US" sz="2000">
                <a:solidFill>
                  <a:srgbClr val="0f0f0f"/>
                </a:solidFill>
              </a:rPr>
              <a:t>pynput</a:t>
            </a:r>
            <a:r>
              <a:rPr dirty="0" lang="en-US" sz="2000">
                <a:solidFill>
                  <a:srgbClr val="0f0f0f"/>
                </a:solidFill>
              </a:rPr>
              <a:t> and </a:t>
            </a:r>
            <a:r>
              <a:rPr dirty="0" err="1" lang="en-US" sz="2000">
                <a:solidFill>
                  <a:srgbClr val="0f0f0f"/>
                </a:solidFill>
              </a:rPr>
              <a:t>tkinter</a:t>
            </a:r>
            <a:r>
              <a:rPr dirty="0" lang="en-US" sz="2000">
                <a:solidFill>
                  <a:srgbClr val="0f0f0f"/>
                </a:solidFill>
              </a:rPr>
              <a:t> libraries, captures and logs keystrokes in real-time. Users can start and stop the keylogging process via a simple GUI interface. Keystroke data is saved in both text and JSON formats for easy access and analysis.</a:t>
            </a:r>
            <a:endParaRPr dirty="0" lang="en-US" sz="2000">
              <a:solidFill>
                <a:srgbClr val="0f0f0f"/>
              </a:solidFill>
            </a:endParaRPr>
          </a:p>
        </p:txBody>
      </p:sp>
    </p:spTree>
    <p:extLst>
      <p:ext uri="{F1054BCE-C994-4DAA-83C0-70C67D22696B}">
        <p14:creationId xmlns:p14="http://schemas.microsoft.com/office/powerpoint/2010/main" val="1713799033707"/>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Content Placeholder 2">
            <a:extLst>
              <a:ext uri="{AD4C8DB4-09D7-473E-9678-163414184D54}">
                <a16:creationId xmlns:a16="http://schemas.microsoft.com/office/drawing/2010/main" id="{BF5F4342-C0D1-4AA0-9452-62CE3C23F8B4}"/>
              </a:ext>
            </a:extLst>
          </p:cNvPr>
          <p:cNvSpPr>
            <a:spLocks noGrp="true"/>
          </p:cNvSpPr>
          <p:nvPr>
            <p:ph idx="1"/>
          </p:nvPr>
        </p:nvSpPr>
        <p:spPr/>
        <p:txBody>
          <a:bodyPr rtlCol="0">
            <a:normAutofit fontScale="85000" lnSpcReduction="20000"/>
          </a:bodyPr>
          <a:lstStyle/>
          <a:p>
            <a:pPr indent="0" marL="0">
              <a:buNone/>
            </a:pPr>
            <a:r>
              <a:rPr b="1" dirty="0" lang="en-US" sz="2000">
                <a:latin typeface="+mn-lt"/>
              </a:rPr>
              <a:t>Here's a glimpse into the future scope of the project:</a:t>
            </a:r>
          </a:p>
          <a:p>
            <a:pPr indent="0" marL="0">
              <a:buNone/>
            </a:pPr>
            <a:r>
              <a:rPr b="1" dirty="0" lang="en-US" sz="2000">
                <a:latin typeface="+mn-lt"/>
              </a:rPr>
              <a:t/>
            </a:r>
          </a:p>
          <a:p>
            <a:pPr indent="-457200" marL="457200">
              <a:buFont typeface="+mj-lt"/>
              <a:buAutoNum type="arabicPeriod"/>
            </a:pPr>
            <a:r>
              <a:rPr b="1" dirty="0" lang="en-US" sz="2000">
                <a:latin typeface="+mn-lt"/>
              </a:rPr>
              <a:t>Enhanced User Interface: Integrate advanced features into the GUI for better user interaction and customization options.</a:t>
            </a:r>
          </a:p>
          <a:p>
            <a:pPr indent="-457200" marL="457200">
              <a:buFont typeface="+mj-lt"/>
              <a:buAutoNum type="arabicPeriod"/>
            </a:pPr>
            <a:r>
              <a:rPr b="1" dirty="0" lang="en-US" sz="2000">
                <a:latin typeface="+mn-lt"/>
              </a:rPr>
              <a:t>Data Analysis Tools: Develop tools to analyze the captured keystroke data, such as frequency analysis, pattern recognition, and anomaly detection.</a:t>
            </a:r>
          </a:p>
          <a:p>
            <a:pPr indent="-457200" marL="457200">
              <a:buFont typeface="+mj-lt"/>
              <a:buAutoNum type="arabicPeriod"/>
            </a:pPr>
            <a:r>
              <a:rPr b="1" dirty="0" lang="en-US" sz="2000">
                <a:latin typeface="+mn-lt"/>
              </a:rPr>
              <a:t>Remote Monitoring: Implement remote monitoring capabilities to enable users to access and manage keylogging activities from any location.</a:t>
            </a:r>
          </a:p>
          <a:p>
            <a:pPr indent="-457200" marL="457200">
              <a:buFont typeface="+mj-lt"/>
              <a:buAutoNum type="arabicPeriod"/>
            </a:pPr>
            <a:r>
              <a:rPr b="1" dirty="0" lang="en-US" sz="2000">
                <a:latin typeface="+mn-lt"/>
              </a:rPr>
              <a:t>Security Measures: Introduce encryption and authentication mechanisms to enhance data security and protect user privacy.</a:t>
            </a:r>
          </a:p>
          <a:p>
            <a:pPr indent="-457200" marL="457200">
              <a:buFont typeface="+mj-lt"/>
              <a:buAutoNum type="arabicPeriod"/>
            </a:pPr>
            <a:r>
              <a:rPr b="1" dirty="0" lang="en-US" sz="2000">
                <a:latin typeface="+mn-lt"/>
              </a:rPr>
              <a:t>Cross-Platform Compatibility: Ensure compatibility with multiple operating systems and devices to cater to a wider user base.</a:t>
            </a:r>
          </a:p>
          <a:p>
            <a:pPr indent="0" marL="0">
              <a:buNone/>
            </a:pPr>
            <a:r>
              <a:rPr b="1" dirty="0" lang="en-US" sz="2000">
                <a:latin typeface="+mn-lt"/>
              </a:rPr>
              <a:t/>
            </a:r>
          </a:p>
          <a:p>
            <a:pPr indent="0" marL="0">
              <a:buNone/>
            </a:pPr>
            <a:r>
              <a:rPr b="1" dirty="0" lang="en-US" sz="2000">
                <a:latin typeface="+mn-lt"/>
              </a:rPr>
              <a:t>With these future enhancements, the project can evolve into a more versatile and robust tool for keystroke monitoring and analysis.</a:t>
            </a:r>
            <a:endParaRPr b="1" dirty="0" lang="en-US" sz="2000">
              <a:latin typeface="+mn-lt"/>
            </a:endParaRPr>
          </a:p>
        </p:txBody>
      </p:sp>
      <p:sp>
        <p:nvSpPr>
          <p:cNvPr id="3" name="Title 4">
            <a:extLst>
              <a:ext uri="{C57D3A33-CBF4-41E6-8F2C-DBB7302C1A18}">
                <a16:creationId xmlns:a16="http://schemas.microsoft.com/office/drawing/2010/main" id="{DD1EB21B-8FD9-4532-AF39-53BC2B70D13F}"/>
              </a:ext>
            </a:extLst>
          </p:cNvPr>
          <p:cNvSpPr txBox="1"/>
          <p:nvPr/>
        </p:nvSpPr>
        <p:spPr>
          <a:xfrm rot="0">
            <a:off x="535670" y="844659"/>
            <a:ext cx="11029616" cy="530296"/>
          </a:xfrm>
          <a:prstGeom prst="rect">
            <a:avLst/>
          </a:prstGeom>
        </p:spPr>
        <p:txBody>
          <a:bodyPr anchor="b" bIns="45720" lIns="91440" rIns="91440" rtlCol="0" tIns="45720" vert="horz">
            <a:normAutofit fontScale="75000" lnSpcReduction="20000"/>
          </a:bodyPr>
          <a:lst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b="1" dirty="0" lang="en-US" sz="4400">
                <a:solidFill>
                  <a:schemeClr val="accent1"/>
                </a:solidFill>
                <a:latin typeface="Arial"/>
              </a:rPr>
              <a:t>Future scope</a:t>
            </a:r>
            <a:endParaRPr b="1" dirty="0" lang="en-US" sz="4400">
              <a:solidFill>
                <a:schemeClr val="accent1"/>
              </a:solidFill>
              <a:latin typeface="Arial"/>
            </a:endParaRPr>
          </a:p>
        </p:txBody>
      </p:sp>
    </p:spTree>
    <p:extLst>
      <p:ext uri="{793AB493-E37C-4A54-B10B-5FC408CB1FE4}">
        <p14:creationId xmlns:p14="http://schemas.microsoft.com/office/powerpoint/2010/main" val="1713799033708"/>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2024-04-19T09:02:33Z</dcterms:created>
  <dcterms:modified xsi:type="dcterms:W3CDTF">2024-04-22T20:46:48Z</dcterms:modified>
</cp:coreProperties>
</file>