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431925" y="908050"/>
            <a:ext cx="988695" cy="561975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MTES</a:t>
            </a:r>
            <a:endParaRPr lang="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31290" y="2013585"/>
            <a:ext cx="989330" cy="631190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" altLang="zh-CN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O</a:t>
            </a:r>
            <a:endParaRPr lang="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31290" y="3147695"/>
            <a:ext cx="989330" cy="617855"/>
          </a:xfrm>
          <a:prstGeom prst="rect">
            <a:avLst/>
          </a:prstGeom>
          <a:ln>
            <a:solidFill>
              <a:srgbClr val="20202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" altLang="zh-CN" baseline="-25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" altLang="zh-CN" baseline="-25000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" altLang="zh-CN">
                <a:latin typeface="Times New Roman" panose="02020603050405020304" charset="0"/>
                <a:cs typeface="Times New Roman" panose="02020603050405020304" charset="0"/>
              </a:rPr>
              <a:t>OH</a:t>
            </a:r>
            <a:endParaRPr lang="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true"/>
          <p:nvPr/>
        </p:nvSpPr>
        <p:spPr>
          <a:xfrm>
            <a:off x="3205480" y="1769745"/>
            <a:ext cx="10502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>
                <a:latin typeface="Times New Roman" panose="02020603050405020304" charset="0"/>
                <a:cs typeface="Times New Roman" panose="02020603050405020304" charset="0"/>
              </a:rPr>
              <a:t>加盐酸调节pH、水解2h</a:t>
            </a:r>
            <a:endParaRPr lang="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9975" y="861695"/>
            <a:ext cx="916305" cy="408940"/>
          </a:xfrm>
          <a:prstGeom prst="rect">
            <a:avLst/>
          </a:prstGeom>
          <a:solidFill>
            <a:schemeClr val="bg1"/>
          </a:solidFill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氨水</a:t>
            </a:r>
            <a:endParaRPr lang="" altLang="zh-CN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true">
            <a:off x="5323205" y="1270635"/>
            <a:ext cx="12065" cy="1000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</p:cNvCxnSpPr>
          <p:nvPr/>
        </p:nvCxnSpPr>
        <p:spPr>
          <a:xfrm flipV="true">
            <a:off x="2420620" y="2310130"/>
            <a:ext cx="5582920" cy="19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true"/>
          <p:nvPr/>
        </p:nvSpPr>
        <p:spPr>
          <a:xfrm>
            <a:off x="6509385" y="1804035"/>
            <a:ext cx="1099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zh-CN" sz="1200">
                <a:latin typeface="Times New Roman" panose="02020603050405020304" charset="0"/>
                <a:cs typeface="Times New Roman" panose="02020603050405020304" charset="0"/>
              </a:rPr>
              <a:t>老化12小时后程序升温干燥</a:t>
            </a:r>
            <a:endParaRPr lang="" altLang="zh-CN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003540" y="1955800"/>
            <a:ext cx="1803400" cy="666115"/>
          </a:xfrm>
          <a:prstGeom prst="rect">
            <a:avLst/>
          </a:prstGeom>
          <a:solidFill>
            <a:schemeClr val="bg1"/>
          </a:solidFill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zh-CN">
                <a:solidFill>
                  <a:schemeClr val="tx1"/>
                </a:solidFill>
              </a:rPr>
              <a:t>硅基气凝胶</a:t>
            </a:r>
            <a:endParaRPr lang="" altLang="zh-CN">
              <a:solidFill>
                <a:schemeClr val="tx1"/>
              </a:solidFill>
            </a:endParaRPr>
          </a:p>
        </p:txBody>
      </p:sp>
      <p:cxnSp>
        <p:nvCxnSpPr>
          <p:cNvPr id="23" name="肘形连接符 22"/>
          <p:cNvCxnSpPr>
            <a:stCxn id="5" idx="3"/>
          </p:cNvCxnSpPr>
          <p:nvPr/>
        </p:nvCxnSpPr>
        <p:spPr>
          <a:xfrm>
            <a:off x="2420620" y="1189355"/>
            <a:ext cx="617220" cy="1167130"/>
          </a:xfrm>
          <a:prstGeom prst="bent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flipV="true">
            <a:off x="2432685" y="2308860"/>
            <a:ext cx="605155" cy="1180465"/>
          </a:xfrm>
          <a:prstGeom prst="bent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Arial Unicode MS</vt:lpstr>
      <vt:lpstr>Arial Black</vt:lpstr>
      <vt:lpstr>Droid Sans Fallback</vt:lpstr>
      <vt:lpstr>微软雅黑</vt:lpstr>
      <vt:lpstr>黑体</vt:lpstr>
      <vt:lpstr>SimSun</vt:lpstr>
      <vt:lpstr>Caladea</vt:lpstr>
      <vt:lpstr>Comfortaa Light</vt:lpstr>
      <vt:lpstr>Khmer OS System</vt:lpstr>
      <vt:lpstr>Noto Color Emoji</vt:lpstr>
      <vt:lpstr>Noto Sans CJK HK Light</vt:lpstr>
      <vt:lpstr>Noto Sans CJK JP DemiLight</vt:lpstr>
      <vt:lpstr>Noto Sans SemiCondensed ExtraBold</vt:lpstr>
      <vt:lpstr>Noto Sans Thin</vt:lpstr>
      <vt:lpstr>Noto Serif CJK KR ExtraLight</vt:lpstr>
      <vt:lpstr>Noto Serif CJK TC ExtraLight</vt:lpstr>
      <vt:lpstr>Symbola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vijaywang</dc:creator>
  <cp:lastModifiedBy>vijaywang</cp:lastModifiedBy>
  <cp:revision>2</cp:revision>
  <dcterms:created xsi:type="dcterms:W3CDTF">2021-05-26T06:03:14Z</dcterms:created>
  <dcterms:modified xsi:type="dcterms:W3CDTF">2021-05-26T06:03:14Z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