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5465" y="591185"/>
            <a:ext cx="144272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玻璃管内表面羟基化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5168900" y="1817370"/>
            <a:ext cx="1443355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层析柱的表征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2795905" y="1817370"/>
            <a:ext cx="1539875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层析柱分离性能的研究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5169535" y="591185"/>
            <a:ext cx="144272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层析柱的干燥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2795905" y="591185"/>
            <a:ext cx="154051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二氧化硅气凝胶整体柱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545465" y="1817370"/>
            <a:ext cx="144272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制备工艺的改进</a:t>
            </a:r>
            <a:endParaRPr lang="zh-CN" altLang="en-US" sz="1000"/>
          </a:p>
        </p:txBody>
      </p:sp>
      <p:cxnSp>
        <p:nvCxnSpPr>
          <p:cNvPr id="16" name="直接箭头连接符 15"/>
          <p:cNvCxnSpPr>
            <a:stCxn id="4" idx="3"/>
            <a:endCxn id="13" idx="1"/>
          </p:cNvCxnSpPr>
          <p:nvPr/>
        </p:nvCxnSpPr>
        <p:spPr>
          <a:xfrm>
            <a:off x="1988185" y="763905"/>
            <a:ext cx="8077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61815" y="763905"/>
            <a:ext cx="8077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3"/>
            <a:endCxn id="10" idx="3"/>
          </p:cNvCxnSpPr>
          <p:nvPr/>
        </p:nvCxnSpPr>
        <p:spPr>
          <a:xfrm>
            <a:off x="6612255" y="763905"/>
            <a:ext cx="3175" cy="1226185"/>
          </a:xfrm>
          <a:prstGeom prst="bentConnector3">
            <a:avLst>
              <a:gd name="adj1" fmla="val 7500000"/>
            </a:avLst>
          </a:prstGeom>
          <a:ln w="158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1"/>
            <a:endCxn id="11" idx="3"/>
          </p:cNvCxnSpPr>
          <p:nvPr/>
        </p:nvCxnSpPr>
        <p:spPr>
          <a:xfrm flipH="true">
            <a:off x="4335780" y="1990090"/>
            <a:ext cx="833120" cy="0"/>
          </a:xfrm>
          <a:prstGeom prst="straightConnector1">
            <a:avLst/>
          </a:prstGeom>
          <a:ln w="158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>
            <a:off x="1988185" y="1989455"/>
            <a:ext cx="833120" cy="0"/>
          </a:xfrm>
          <a:prstGeom prst="straightConnector1">
            <a:avLst/>
          </a:prstGeom>
          <a:ln w="158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4830" y="1176655"/>
            <a:ext cx="144272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酸处理、碱处理</a:t>
            </a:r>
            <a:endParaRPr lang="zh-CN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5172710" y="1176655"/>
            <a:ext cx="1442720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50°C</a:t>
            </a:r>
            <a:r>
              <a:rPr lang="zh-CN" altLang="en-US" sz="1000"/>
              <a:t>恒温箱干燥</a:t>
            </a:r>
            <a:endParaRPr lang="zh-CN" altLang="en-US" sz="1000"/>
          </a:p>
        </p:txBody>
      </p:sp>
      <p:sp>
        <p:nvSpPr>
          <p:cNvPr id="23" name="文本框 22"/>
          <p:cNvSpPr txBox="true"/>
          <p:nvPr/>
        </p:nvSpPr>
        <p:spPr>
          <a:xfrm>
            <a:off x="1987550" y="478790"/>
            <a:ext cx="833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酸碱两步法</a:t>
            </a:r>
            <a:endParaRPr lang="zh-CN" altLang="en-US" sz="1000"/>
          </a:p>
        </p:txBody>
      </p:sp>
      <p:sp>
        <p:nvSpPr>
          <p:cNvPr id="24" name="矩形 23"/>
          <p:cNvSpPr/>
          <p:nvPr/>
        </p:nvSpPr>
        <p:spPr>
          <a:xfrm>
            <a:off x="2752725" y="1204595"/>
            <a:ext cx="1626235" cy="344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孔隙率、密度、微观结构</a:t>
            </a:r>
            <a:endParaRPr lang="zh-CN" altLang="en-US" sz="1000"/>
          </a:p>
        </p:txBody>
      </p:sp>
      <p:cxnSp>
        <p:nvCxnSpPr>
          <p:cNvPr id="25" name="直接箭头连接符 24"/>
          <p:cNvCxnSpPr>
            <a:stCxn id="22" idx="0"/>
            <a:endCxn id="12" idx="2"/>
          </p:cNvCxnSpPr>
          <p:nvPr/>
        </p:nvCxnSpPr>
        <p:spPr>
          <a:xfrm flipH="true" flipV="true">
            <a:off x="5890895" y="935990"/>
            <a:ext cx="3175" cy="2406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4" idx="3"/>
          </p:cNvCxnSpPr>
          <p:nvPr/>
        </p:nvCxnSpPr>
        <p:spPr>
          <a:xfrm>
            <a:off x="4378960" y="1377315"/>
            <a:ext cx="792480" cy="4927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4" idx="2"/>
          </p:cNvCxnSpPr>
          <p:nvPr/>
        </p:nvCxnSpPr>
        <p:spPr>
          <a:xfrm flipV="true">
            <a:off x="1266190" y="935990"/>
            <a:ext cx="635" cy="2406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true">
            <a:off x="1674495" y="851535"/>
            <a:ext cx="1139190" cy="98171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D050000L</vt:lpstr>
      <vt:lpstr>Abyssinica SIL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vijaywang</dc:creator>
  <cp:lastModifiedBy>vijaywang</cp:lastModifiedBy>
  <cp:revision>3</cp:revision>
  <dcterms:created xsi:type="dcterms:W3CDTF">2021-04-08T03:55:58Z</dcterms:created>
  <dcterms:modified xsi:type="dcterms:W3CDTF">2021-04-08T03:55:58Z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