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4579-F990-A96D-FAFD-2E458F5C8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65C8-EB65-B569-FF79-0EF9A4C8C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2D9A-5575-5DB5-F376-78EAF260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E489-EEA3-11EF-BA91-A99AEFB3D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06DD5-F9D1-54C9-A9CE-BED5EB29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6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D392-69DA-FF92-47E2-799AADE6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29359-52B4-0B31-381D-13900A743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3787-2870-2686-6EEB-D8EE651B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89EEF-747B-29FC-9133-4DA567D1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C674-ABC1-F57F-B8AD-C9F98A08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DE182-F662-4E37-384F-74175CE0C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A6736-8C2E-316D-19F1-D3C688B4F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FA46-D001-E875-81B4-DF25B48D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44C3-67CA-274B-8E9F-FA53E0A3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5C125-9554-6079-A789-850B434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4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B5CC-7CF2-18CE-1FD3-8AED79CC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4D13-48FE-5E26-3B7B-38C76D86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3FD2-B34B-499A-6654-578FAF11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844D-378B-858B-F065-0EF20BBD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EE90-CE05-A3D6-8DFC-B58FFFA1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8CA2-560C-5FBF-A12D-62F1D669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77D23-83A1-0E0D-E1EA-033F32144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02571-4B3F-2FA4-AF0D-71C9A6E4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ADAC-FC40-AA29-21D6-59D8179B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CB25-7DC9-5AFF-AE3A-AB017DBF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8D02-B403-0042-D4E9-34BE75F7B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8A40-1C20-2F7F-8E44-374B05D8C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9BCA5-C978-A2B3-0A55-DE340BE08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37033-5A43-68E6-27A4-5AB791A3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F479-9AEA-0FE2-2666-422EEEE9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FBA2-F13C-8FBA-2B8F-882E6D18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0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018-4DBA-1FB9-8A74-CCD210C3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A0B9B-D5FC-FD7B-B09B-1E4B39A5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EF88A-8D79-89BA-ACC4-342759E78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6179D-7DE1-ECBF-9B2F-22A18AF67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2CC07-CB7F-7DE1-F287-5D773F8A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52799-7399-2DF4-8FE8-A876E9BE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75490-7F67-0002-E657-6E8F60D6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B619C-9FFE-CE16-BA02-A1B2F674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75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6D9A-1FA1-A592-D7A0-B7C14410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FFD18-994D-A612-6385-58E29689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E78FF-DD45-C0CF-C122-7ED4A56B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C7A3D-E58B-A07F-0770-5001FB47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5D791-0812-C9EF-6BA6-402A5C17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B7381-A0F7-F887-D3D6-381F97D3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ECC6B-C45A-E521-D984-38A64B66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7A60-4E23-58C3-B698-6B357FD07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6DDE-06EB-D375-AB89-7958906B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B496A-7E09-7896-1837-F8CD60FD8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E2122-760F-5500-C1B6-0A208613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6D63-A5D6-7774-EA3C-811EB7DE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E4EC3-B57D-4F39-B345-2EA59916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9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DA7B-F70F-7A79-4783-27340591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9752A-CF1F-8581-F17D-E131E0A3F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5DEF5-9D53-11A1-BCCB-8C27581C7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40C71-90B4-149B-FD69-1DFAAAD1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01BFF-4C44-A15B-95B9-E77B750C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0315B-54D1-AAE2-3058-D2E148C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5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D887F-1BF6-AC93-032B-5EC8313D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55E6-4C5B-8046-D8A6-2194FE04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158A-B90B-0916-9BE8-B826FD568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BADD5-3830-5A4E-B146-B4C6CF9EF5FC}" type="datetimeFigureOut">
              <a:rPr lang="en-US" smtClean="0"/>
              <a:t>8/5/22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F9FA-3E64-3332-3E49-5622512AA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23F9-96CA-0887-3E2E-B32FEDA4A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2BCC-B52A-0C49-A214-77A4364F9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CA20-7EFF-376E-D011-8D5EE9029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Adding emissions information to LCDMPC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1C4EB-BE3E-FD0D-AE81-720B3D7AD9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3</a:t>
            </a:r>
            <a:r>
              <a:rPr lang="en-US" baseline="30000" dirty="0"/>
              <a:t>rd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126393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8EAA-A3A1-23C8-0EE4-55CDA416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178"/>
            <a:ext cx="10515600" cy="1325563"/>
          </a:xfrm>
        </p:spPr>
        <p:txBody>
          <a:bodyPr/>
          <a:lstStyle/>
          <a:p>
            <a:r>
              <a:rPr lang="en-US" dirty="0"/>
              <a:t>Emissions Data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A0498E8-CFCF-9770-4FCC-C53EE854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8430" y="1401160"/>
            <a:ext cx="7445437" cy="3819100"/>
          </a:xfrm>
        </p:spPr>
      </p:pic>
      <p:pic>
        <p:nvPicPr>
          <p:cNvPr id="7" name="Picture 6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731153D0-3224-D4FE-562A-72B698FF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267" y="5220260"/>
            <a:ext cx="67056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6DC-D0F3-E7D6-E0B9-B9889491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31" y="207080"/>
            <a:ext cx="10515600" cy="1325563"/>
          </a:xfrm>
        </p:spPr>
        <p:txBody>
          <a:bodyPr/>
          <a:lstStyle/>
          <a:p>
            <a:r>
              <a:rPr lang="en-US" dirty="0"/>
              <a:t>Tracking with and without emissions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34AA59A-287E-75EB-5C40-C9ABD3D64C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931" y="2031999"/>
            <a:ext cx="6024277" cy="3818115"/>
          </a:xfrm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7D75553-28D0-29A0-19D8-A5B345251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385" y="2106305"/>
            <a:ext cx="5907037" cy="374380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96DBB-9806-2E4A-4CC9-08ACC8700AE9}"/>
              </a:ext>
            </a:extLst>
          </p:cNvPr>
          <p:cNvCxnSpPr/>
          <p:nvPr/>
        </p:nvCxnSpPr>
        <p:spPr>
          <a:xfrm>
            <a:off x="10248181" y="3191774"/>
            <a:ext cx="0" cy="439947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90A30E-5C5D-3C01-EB7D-76E5E68039DF}"/>
              </a:ext>
            </a:extLst>
          </p:cNvPr>
          <p:cNvSpPr txBox="1"/>
          <p:nvPr/>
        </p:nvSpPr>
        <p:spPr>
          <a:xfrm>
            <a:off x="10248181" y="3296331"/>
            <a:ext cx="1361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Tracking error increases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C13B3-3E4C-367C-72CC-A190E9F2C675}"/>
              </a:ext>
            </a:extLst>
          </p:cNvPr>
          <p:cNvSpPr txBox="1"/>
          <p:nvPr/>
        </p:nvSpPr>
        <p:spPr>
          <a:xfrm>
            <a:off x="1030644" y="6057836"/>
            <a:ext cx="4978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without considering emissions in the objective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A9553-488E-9189-3EC4-B15996CFD376}"/>
              </a:ext>
            </a:extLst>
          </p:cNvPr>
          <p:cNvSpPr txBox="1"/>
          <p:nvPr/>
        </p:nvSpPr>
        <p:spPr>
          <a:xfrm>
            <a:off x="7001954" y="6016577"/>
            <a:ext cx="4276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 considering emissions in the objective</a:t>
            </a:r>
          </a:p>
        </p:txBody>
      </p:sp>
    </p:spTree>
    <p:extLst>
      <p:ext uri="{BB962C8B-B14F-4D97-AF65-F5344CB8AC3E}">
        <p14:creationId xmlns:p14="http://schemas.microsoft.com/office/powerpoint/2010/main" val="56206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31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Adding emissions information to LCDMPC</vt:lpstr>
      <vt:lpstr>Emissions Data</vt:lpstr>
      <vt:lpstr>Tracking with and without emissions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emissions information to LCDMPC</dc:title>
  <dc:creator>Vijayshankar, Sanjana</dc:creator>
  <cp:lastModifiedBy>Vijayshankar, Sanjana</cp:lastModifiedBy>
  <cp:revision>2</cp:revision>
  <dcterms:created xsi:type="dcterms:W3CDTF">2022-08-03T19:07:27Z</dcterms:created>
  <dcterms:modified xsi:type="dcterms:W3CDTF">2022-08-08T17:48:58Z</dcterms:modified>
</cp:coreProperties>
</file>