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385E-F480-4A99-D3B4-94E1C810E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1F2C8-CE85-2FBA-933E-7F4E74BF0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F538-88B8-B513-1F0A-A0F79A28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4BCC-B90C-81A9-A3DC-70AC3DBF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C02F-F600-8074-4E23-3BD98F1E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440A-F4F0-E532-4F4D-2DBFED8E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57182-462A-DBD5-2A4A-C4DEE9077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DE52-6933-660E-6EB7-DA200E00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4325-EE55-CDDB-0504-641C0CD0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9123-4704-5CA4-8C47-20518AAB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191B3-1069-7CE3-79CD-8BF23169F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B5F30-4754-B8DD-4AB2-271C088F5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8A2C-7369-6D91-77A1-65D49B79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F0CD-EBDE-A09C-0A84-24359583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102E-7B9A-573F-38D4-3424796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3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5470-B5BF-7617-3F7F-F0AF0000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635F-099D-5075-7265-034A404E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AE64-EBAC-8C25-76B1-ABBBB48B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E03E-2F79-906D-1BCC-1DB6726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7D6F-24A1-9E00-54F3-BDDE4A67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ABF3-5BB1-4642-76D5-6CF9B0F0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83286-DD7C-AA2C-DE6A-6F5A048B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4528-07D7-FA25-312B-CA0D0BD6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90873-EF3B-28A3-8AC9-D34ED9C4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FCDE1-80D0-9F67-2416-2FD31946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2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F110-E461-5E53-908E-434A0A39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47C0-3210-1FC3-2315-FF4C12F8B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2CB65-CCF7-6A23-4D6D-8557C157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BF5BB-E1C4-0045-C705-BF2B7831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7B5F9-0C6A-6BC4-F45A-49AC104C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1CF2-3CEF-E5B5-1A8D-441447E3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4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6C88-16AB-4E16-B1F9-B9FBDFB5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13AE-1418-31F6-B369-DE57C9C6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4C43C-E9DE-3B80-81F5-E5429DF24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92B6E-2474-102A-19B4-D1D5E473B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C2D9B-D3A2-B429-3C08-2C8B5B66B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2A087-B5F8-EC8E-9B45-EB88C044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7C120-5896-CB20-B208-F9802FD7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D7CF6-CE09-4A35-2D1A-1204B96E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D304-A644-8737-80DD-1699869F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44086-51C6-7C5E-6F67-4FC7168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DD0A0-4BDD-BB99-EEBC-8B4DF3EE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641CE-0A49-03E1-233B-9CA09F14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CE288-7AC9-CA08-40E8-F0A38A9F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446CD-4DEE-C383-78E7-29333124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3EEA-CA10-AA83-0C4B-96C883BB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D03E-FA19-DCE2-2821-BF5A5CAD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1195-8B01-CE15-DFCF-B2287F72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6040F-632D-6AEC-84DF-DE0BBED3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D1171-773B-E629-23D2-6154824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FA7A-860E-4778-12F2-3A44F607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71F1-873F-04B4-81EC-8CE5F535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94DC-89AF-07A7-1540-43C60147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1A2BF-A2E4-7173-766B-98683F295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65C86-8513-F458-9CAE-91BF504CB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648E6-C08D-A98A-C9F5-734A9C3E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007A-DD89-2C23-86D3-5C6441DA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D96A4-68F3-92A7-9E91-05E20FE7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12478-58FA-4A4A-7AD3-2980A2A8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1268-019F-3FCA-6B2E-E0A0481F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3EFC-0F3C-7D96-0D95-62B08E0F2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695B-0E58-1145-954B-E1490BE6688A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16390-037C-6B63-3745-C59EB45E0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48545-CF39-093F-CA4B-ECC2EC647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0C9D-8F3F-4043-AD53-FB099ED4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5849-83E7-D537-763D-FBB6174B1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Emissions (AUMC)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C8E4C-C29B-7E08-BA4D-46DCE4C2C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8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70F2-01FB-1179-076E-4A7DB94E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 in the AUMC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1CD3-AC9A-B0A5-D574-9585DCAD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Emissions are modeled as disturbances (why? Isn’t it something we should minimize?)</a:t>
            </a:r>
          </a:p>
          <a:p>
            <a:r>
              <a:rPr lang="en-US" dirty="0"/>
              <a:t>Comes in through the </a:t>
            </a:r>
            <a:r>
              <a:rPr lang="en-US" dirty="0" err="1"/>
              <a:t>power_fan</a:t>
            </a:r>
            <a:r>
              <a:rPr lang="en-US" dirty="0"/>
              <a:t> and </a:t>
            </a:r>
            <a:r>
              <a:rPr lang="en-US" dirty="0" err="1"/>
              <a:t>power_chiller</a:t>
            </a:r>
            <a:r>
              <a:rPr lang="en-US" dirty="0"/>
              <a:t> equations.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4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4807-F6CA-B875-8413-9C4B61F2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E287-D9FE-FE53-54A0-D364B7EF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3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37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Emissions (AUMC)</vt:lpstr>
      <vt:lpstr>Emissions in the AUMC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Emissions (AUMC)</dc:title>
  <dc:creator>Vijayshankar, Sanjana</dc:creator>
  <cp:lastModifiedBy>Vijayshankar, Sanjana</cp:lastModifiedBy>
  <cp:revision>2</cp:revision>
  <dcterms:created xsi:type="dcterms:W3CDTF">2022-07-26T17:00:15Z</dcterms:created>
  <dcterms:modified xsi:type="dcterms:W3CDTF">2022-07-27T19:29:31Z</dcterms:modified>
</cp:coreProperties>
</file>