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February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February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February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February 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10pk/ACS_567_Project_Team_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E9D0-CDFD-D684-47B2-69392C6C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r>
              <a:rPr lang="en-US" sz="4800" dirty="0"/>
              <a:t>ACS567- Group Project –</a:t>
            </a:r>
            <a:br>
              <a:rPr lang="en-US" sz="4800" dirty="0"/>
            </a:br>
            <a:r>
              <a:rPr lang="en-US" sz="4800" dirty="0"/>
              <a:t>E-Commerce Data Analysis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A9CD-AF58-657D-A4B9-3B457886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967606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Team No.: 1</a:t>
            </a:r>
          </a:p>
          <a:p>
            <a:pPr algn="l"/>
            <a:r>
              <a:rPr lang="en-US" sz="2200" dirty="0" err="1"/>
              <a:t>Keerthika</a:t>
            </a:r>
            <a:r>
              <a:rPr lang="en-US" sz="2200" dirty="0"/>
              <a:t> </a:t>
            </a:r>
            <a:r>
              <a:rPr lang="en-US" sz="2200" dirty="0" err="1"/>
              <a:t>Mulangani</a:t>
            </a:r>
            <a:endParaRPr lang="en-US" sz="2200" dirty="0"/>
          </a:p>
          <a:p>
            <a:pPr algn="l"/>
            <a:r>
              <a:rPr lang="en-US" sz="2200" dirty="0" err="1"/>
              <a:t>Harshitaa</a:t>
            </a:r>
            <a:r>
              <a:rPr lang="en-US" sz="2200" dirty="0"/>
              <a:t> Anand</a:t>
            </a:r>
          </a:p>
          <a:p>
            <a:pPr algn="l"/>
            <a:r>
              <a:rPr lang="en-US" sz="2200" dirty="0"/>
              <a:t>Vijay Anand Pandian</a:t>
            </a:r>
          </a:p>
          <a:p>
            <a:pPr algn="l"/>
            <a:r>
              <a:rPr lang="en-US" sz="2200" dirty="0"/>
              <a:t>Siddhartha Reddy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AE42F517-FDF6-C642-882D-BE57DEB51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19" r="21681" b="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A4855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485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1DAF-44D7-2949-6C0A-EF2D5AAB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840" y="2571877"/>
            <a:ext cx="4492752" cy="1325563"/>
          </a:xfrm>
        </p:spPr>
        <p:txBody>
          <a:bodyPr/>
          <a:lstStyle/>
          <a:p>
            <a:r>
              <a:rPr lang="en-US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248299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B04-4713-C803-FA1B-F9B5B7B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5C9-268C-CA09-0FBF-51DE186C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– E-commerce sales data</a:t>
            </a:r>
          </a:p>
          <a:p>
            <a:r>
              <a:rPr lang="en-US" dirty="0"/>
              <a:t>Data source – Kaggle(TBD)</a:t>
            </a:r>
          </a:p>
          <a:p>
            <a:r>
              <a:rPr lang="en-US" dirty="0"/>
              <a:t>Analysis that can be performed –</a:t>
            </a:r>
          </a:p>
          <a:p>
            <a:pPr lvl="1"/>
            <a:r>
              <a:rPr lang="en-US" dirty="0"/>
              <a:t>Which category has a high profit in a year?</a:t>
            </a:r>
          </a:p>
          <a:p>
            <a:pPr lvl="1"/>
            <a:r>
              <a:rPr lang="en-US" dirty="0"/>
              <a:t>Which category has a high profit in a month?</a:t>
            </a:r>
          </a:p>
          <a:p>
            <a:pPr lvl="1"/>
            <a:r>
              <a:rPr lang="en-US" dirty="0"/>
              <a:t>The average sale in a year.</a:t>
            </a:r>
          </a:p>
          <a:p>
            <a:pPr lvl="1"/>
            <a:r>
              <a:rPr lang="en-US" dirty="0"/>
              <a:t>Which month has the highest sale?</a:t>
            </a:r>
          </a:p>
          <a:p>
            <a:pPr lvl="1"/>
            <a:r>
              <a:rPr lang="en-US" dirty="0"/>
              <a:t>Top most sold product in a year.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82DA-656E-D3ED-F41E-42CD05D7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6C57-5AA3-7B60-1322-827991EE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End Product </a:t>
            </a:r>
            <a:r>
              <a:rPr lang="en-US" dirty="0"/>
              <a:t>-  E-Commerce Data Analysis Tool</a:t>
            </a:r>
          </a:p>
          <a:p>
            <a:r>
              <a:rPr lang="en-US" b="1" dirty="0"/>
              <a:t>Process/ Technologies used to develop a product:</a:t>
            </a:r>
          </a:p>
          <a:p>
            <a:pPr lvl="1"/>
            <a:r>
              <a:rPr lang="en-US" dirty="0"/>
              <a:t>C# - MAUI</a:t>
            </a:r>
          </a:p>
          <a:p>
            <a:pPr lvl="1"/>
            <a:r>
              <a:rPr lang="en-US" dirty="0"/>
              <a:t>Kaggle – for dataset(TBD)</a:t>
            </a:r>
          </a:p>
          <a:p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E-Commerce Platforms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FFA4-C8DD-FB71-09EB-F69A66BE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0FA9-DF5C-E717-F6DA-543526B0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Product will helps in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Predicting the profit forecast.</a:t>
            </a:r>
          </a:p>
          <a:p>
            <a:pPr lvl="1"/>
            <a:r>
              <a:rPr lang="en-US" dirty="0"/>
              <a:t>Predicting which area needs more concentration.</a:t>
            </a:r>
          </a:p>
          <a:p>
            <a:pPr lvl="1"/>
            <a:r>
              <a:rPr lang="en-US" dirty="0"/>
              <a:t>Predicting and planning the marketing strategy.</a:t>
            </a:r>
          </a:p>
        </p:txBody>
      </p:sp>
    </p:spTree>
    <p:extLst>
      <p:ext uri="{BB962C8B-B14F-4D97-AF65-F5344CB8AC3E}">
        <p14:creationId xmlns:p14="http://schemas.microsoft.com/office/powerpoint/2010/main" val="15885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A9F3-085B-E8FC-7618-8630D073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1995-9E27-4433-75C7-E9F78CA0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will purchase a lot of electronic products through an e-commerce platform.</a:t>
            </a:r>
          </a:p>
          <a:p>
            <a:r>
              <a:rPr lang="en-US" dirty="0"/>
              <a:t>Sales of winter clothes will be high during the months of November – January</a:t>
            </a:r>
          </a:p>
          <a:p>
            <a:r>
              <a:rPr lang="en-US" dirty="0"/>
              <a:t>Sales will be high during the holiday season.</a:t>
            </a:r>
          </a:p>
          <a:p>
            <a:r>
              <a:rPr lang="en-US" dirty="0"/>
              <a:t>Sales will be high during Black Friday and Cyber Monday sales. </a:t>
            </a:r>
          </a:p>
        </p:txBody>
      </p:sp>
    </p:spTree>
    <p:extLst>
      <p:ext uri="{BB962C8B-B14F-4D97-AF65-F5344CB8AC3E}">
        <p14:creationId xmlns:p14="http://schemas.microsoft.com/office/powerpoint/2010/main" val="213028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E63B-15F6-7B62-7BF7-63D87705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Delays and Sensible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9121-FB1E-7517-748F-81BC9F47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Delays</a:t>
            </a:r>
            <a:r>
              <a:rPr lang="en-US" dirty="0"/>
              <a:t> – </a:t>
            </a:r>
          </a:p>
          <a:p>
            <a:r>
              <a:rPr lang="en-US" dirty="0"/>
              <a:t>Members in the group might get occupied with other assignments and projects.</a:t>
            </a:r>
          </a:p>
          <a:p>
            <a:r>
              <a:rPr lang="en-US" dirty="0"/>
              <a:t>Learning C# which is new to everyone in our team.</a:t>
            </a:r>
          </a:p>
          <a:p>
            <a:r>
              <a:rPr lang="en-US" dirty="0"/>
              <a:t>Some tasks might be difficult for some team members.</a:t>
            </a:r>
          </a:p>
          <a:p>
            <a:pPr marL="0" indent="0">
              <a:buNone/>
            </a:pPr>
            <a:r>
              <a:rPr lang="en-US" b="1" dirty="0"/>
              <a:t>Batch Sensibility </a:t>
            </a:r>
            <a:r>
              <a:rPr lang="en-US" dirty="0"/>
              <a:t>–</a:t>
            </a:r>
          </a:p>
          <a:p>
            <a:r>
              <a:rPr lang="en-US" dirty="0"/>
              <a:t>Backend developer – 2 members</a:t>
            </a:r>
          </a:p>
          <a:p>
            <a:r>
              <a:rPr lang="en-US" dirty="0"/>
              <a:t>UI Developer -  1 member.</a:t>
            </a:r>
          </a:p>
          <a:p>
            <a:r>
              <a:rPr lang="en-US" dirty="0"/>
              <a:t>Designing and planning the UI and API – All of them will be involved.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A35A-5794-5CBD-3F04-1B10956E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Tracking the Progress and Value of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0130-852B-465B-CE69-0DC090DA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Progress Tracking </a:t>
            </a:r>
            <a:r>
              <a:rPr lang="en-US" dirty="0"/>
              <a:t>– </a:t>
            </a:r>
          </a:p>
          <a:p>
            <a:r>
              <a:rPr lang="en-US" dirty="0"/>
              <a:t>JIRA platform.</a:t>
            </a:r>
          </a:p>
          <a:p>
            <a:r>
              <a:rPr lang="en-US" dirty="0"/>
              <a:t>Weekly 1/2 meetups(online/in-person).</a:t>
            </a:r>
          </a:p>
          <a:p>
            <a:r>
              <a:rPr lang="en-US" dirty="0"/>
              <a:t>By implementing Git branching strategies</a:t>
            </a:r>
          </a:p>
          <a:p>
            <a:pPr marL="0" indent="0">
              <a:buNone/>
            </a:pPr>
            <a:r>
              <a:rPr lang="en-US" b="1" dirty="0"/>
              <a:t>Value of product features based on priority- </a:t>
            </a:r>
          </a:p>
          <a:p>
            <a:r>
              <a:rPr lang="en-US" dirty="0"/>
              <a:t>Average sales in a year.</a:t>
            </a:r>
          </a:p>
          <a:p>
            <a:r>
              <a:rPr lang="en-US" dirty="0"/>
              <a:t>Which month has the highest sale.</a:t>
            </a:r>
          </a:p>
          <a:p>
            <a:r>
              <a:rPr lang="en-US" dirty="0"/>
              <a:t>Which category has earned a high profit.</a:t>
            </a:r>
          </a:p>
        </p:txBody>
      </p:sp>
    </p:spTree>
    <p:extLst>
      <p:ext uri="{BB962C8B-B14F-4D97-AF65-F5344CB8AC3E}">
        <p14:creationId xmlns:p14="http://schemas.microsoft.com/office/powerpoint/2010/main" val="413086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08B1-B35F-68EE-1293-79032E97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 Fast but not hurry”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C93B-7757-1381-F893-717B504C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planned to follow the Scrum framework.</a:t>
            </a:r>
          </a:p>
          <a:p>
            <a:r>
              <a:rPr lang="en-US" dirty="0"/>
              <a:t>Finalize the features and requirements.</a:t>
            </a:r>
          </a:p>
          <a:p>
            <a:r>
              <a:rPr lang="en-US" dirty="0"/>
              <a:t>Plan the sprints.</a:t>
            </a:r>
          </a:p>
          <a:p>
            <a:r>
              <a:rPr lang="en-US" dirty="0"/>
              <a:t>Split the task among the team.</a:t>
            </a:r>
          </a:p>
          <a:p>
            <a:r>
              <a:rPr lang="en-US" dirty="0"/>
              <a:t>Discuss the blockage and issue and resolve it as soon as possible.</a:t>
            </a:r>
          </a:p>
          <a:p>
            <a:r>
              <a:rPr lang="en-US" dirty="0"/>
              <a:t>Backup plan if anything goes south.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4289-E45F-226B-C50A-B8627A0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1CE7-006D-7771-38DD-9F87BE57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/vijay10pk/ACS_567_Project_Team_1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395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Dante</vt:lpstr>
      <vt:lpstr>Dante (Headings)2</vt:lpstr>
      <vt:lpstr>Helvetica Neue Medium</vt:lpstr>
      <vt:lpstr>Wingdings 2</vt:lpstr>
      <vt:lpstr>OffsetVTI</vt:lpstr>
      <vt:lpstr>ACS567- Group Project – E-Commerce Data Analysis Tool</vt:lpstr>
      <vt:lpstr>Data Idea</vt:lpstr>
      <vt:lpstr>Uncertainties</vt:lpstr>
      <vt:lpstr>Predictive Work</vt:lpstr>
      <vt:lpstr>Assumptions</vt:lpstr>
      <vt:lpstr>Delays and Sensible Batch size</vt:lpstr>
      <vt:lpstr>Tracking the Progress and Value of the Product</vt:lpstr>
      <vt:lpstr>“Go Fast but not hurry” </vt:lpstr>
      <vt:lpstr>Repository Details: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ACS567- Group Project – E-Commerce Data Analysis Tool</dc:title>
  <dc:creator>Vijay Anand Pandian</dc:creator>
  <cp:lastModifiedBy>Vijay Anand Pandian</cp:lastModifiedBy>
  <cp:revision>2</cp:revision>
  <dcterms:created xsi:type="dcterms:W3CDTF">2023-01-31T00:34:16Z</dcterms:created>
  <dcterms:modified xsi:type="dcterms:W3CDTF">2023-02-07T00:16:00Z</dcterms:modified>
</cp:coreProperties>
</file>