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71" r:id="rId4"/>
    <p:sldId id="270" r:id="rId5"/>
    <p:sldId id="267" r:id="rId6"/>
    <p:sldId id="268" r:id="rId7"/>
    <p:sldId id="26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10pk/ACS_567_Project_Team_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E9D0-CDFD-D684-47B2-69392C6C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4800" dirty="0"/>
              <a:t>ACS567- Group Project –</a:t>
            </a:r>
            <a:br>
              <a:rPr lang="en-US" sz="4800" dirty="0"/>
            </a:br>
            <a:r>
              <a:rPr lang="en-US" sz="4800" dirty="0"/>
              <a:t>E-Commerce Data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A9CD-AF58-657D-A4B9-3B457886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967606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Team No.: 1</a:t>
            </a:r>
          </a:p>
          <a:p>
            <a:pPr algn="l"/>
            <a:r>
              <a:rPr lang="en-US" sz="2200" dirty="0"/>
              <a:t>Keerthika Mulagani</a:t>
            </a:r>
          </a:p>
          <a:p>
            <a:pPr algn="l"/>
            <a:r>
              <a:rPr lang="en-US" sz="2200"/>
              <a:t>Harshita </a:t>
            </a:r>
            <a:r>
              <a:rPr lang="en-US" sz="2200" dirty="0"/>
              <a:t>Anand</a:t>
            </a:r>
          </a:p>
          <a:p>
            <a:pPr algn="l"/>
            <a:r>
              <a:rPr lang="en-US" sz="2200" dirty="0"/>
              <a:t>Vijay Anand Pandian</a:t>
            </a:r>
          </a:p>
          <a:p>
            <a:pPr algn="l"/>
            <a:r>
              <a:rPr lang="en-US" sz="2200" dirty="0"/>
              <a:t>Siddhartha Reddy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E42F517-FDF6-C642-882D-BE57DEB51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21681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4855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69A-96A3-2E68-48BF-DEF945D1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5B1-3BE9-193B-9750-4B5128D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helps managers/sales managers of an E-Commerce Platform to get a data analysis of the sales data of their company like getting the highest sold category, highest sold product, total revenue, average sale etc.</a:t>
            </a:r>
          </a:p>
        </p:txBody>
      </p:sp>
    </p:spTree>
    <p:extLst>
      <p:ext uri="{BB962C8B-B14F-4D97-AF65-F5344CB8AC3E}">
        <p14:creationId xmlns:p14="http://schemas.microsoft.com/office/powerpoint/2010/main" val="8673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A9E7-D5BE-08AB-67A0-3862208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DCEB56-3891-CC7D-B045-282DED545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4" y="1375152"/>
            <a:ext cx="11079892" cy="5274490"/>
          </a:xfrm>
        </p:spPr>
      </p:pic>
    </p:spTree>
    <p:extLst>
      <p:ext uri="{BB962C8B-B14F-4D97-AF65-F5344CB8AC3E}">
        <p14:creationId xmlns:p14="http://schemas.microsoft.com/office/powerpoint/2010/main" val="8313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E5C-F4BD-6333-DEC1-578AE93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Plan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4FFA9D-49EC-0178-FF61-512E7BA6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2149"/>
            <a:ext cx="11652422" cy="5541497"/>
          </a:xfrm>
        </p:spPr>
      </p:pic>
    </p:spTree>
    <p:extLst>
      <p:ext uri="{BB962C8B-B14F-4D97-AF65-F5344CB8AC3E}">
        <p14:creationId xmlns:p14="http://schemas.microsoft.com/office/powerpoint/2010/main" val="23131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went well?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have completed most of the backend features as we planned.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have completed most of the main features in the backend.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had a good understanding of the cards.</a:t>
            </a:r>
          </a:p>
          <a:p>
            <a:r>
              <a:rPr lang="en-IN" dirty="0">
                <a:latin typeface="Helvetica Neue" panose="02000503000000020004" pitchFamily="2" charset="0"/>
              </a:rPr>
              <a:t>We followed a strict and good git branching strategy, which everyone understood very well.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didn’t go well?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couldn’t be able to find a good dataset which cost more time.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were unable to finish 2-3 cards as we planned.</a:t>
            </a:r>
          </a:p>
        </p:txBody>
      </p:sp>
    </p:spTree>
    <p:extLst>
      <p:ext uri="{BB962C8B-B14F-4D97-AF65-F5344CB8AC3E}">
        <p14:creationId xmlns:p14="http://schemas.microsoft.com/office/powerpoint/2010/main" val="242729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needs to be improved?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Need more team coordination.</a:t>
            </a:r>
            <a:endParaRPr lang="en-IN" dirty="0"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Team need to work on time management.</a:t>
            </a:r>
            <a:br>
              <a:rPr lang="en-IN" dirty="0"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4289-E45F-226B-C50A-B8627A0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1CE7-006D-7771-38DD-9F87BE57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/vijay10pk/ACS_567_Project_Team_1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1DAF-44D7-2949-6C0A-EF2D5AA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0" y="2571877"/>
            <a:ext cx="4492752" cy="1325563"/>
          </a:xfrm>
        </p:spPr>
        <p:txBody>
          <a:bodyPr/>
          <a:lstStyle/>
          <a:p>
            <a:r>
              <a:rPr lang="en-US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48299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207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Dante</vt:lpstr>
      <vt:lpstr>Dante (Headings)2</vt:lpstr>
      <vt:lpstr>Helvetica Neue</vt:lpstr>
      <vt:lpstr>Helvetica Neue Medium</vt:lpstr>
      <vt:lpstr>Wingdings 2</vt:lpstr>
      <vt:lpstr>OffsetVTI</vt:lpstr>
      <vt:lpstr>ACS567- Group Project – E-Commerce Data Analysis Tool</vt:lpstr>
      <vt:lpstr>Project Overview</vt:lpstr>
      <vt:lpstr>Branching Strategy</vt:lpstr>
      <vt:lpstr>Sprint 1 Plan</vt:lpstr>
      <vt:lpstr>Sprint 1 Retrospective</vt:lpstr>
      <vt:lpstr>Sprint 1 Retrospective</vt:lpstr>
      <vt:lpstr>Sprint 1 Retrospective</vt:lpstr>
      <vt:lpstr>Repository Details: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ACS567- Group Project – E-Commerce Data Analysis Tool</dc:title>
  <dc:creator>Vijay Anand Pandian</dc:creator>
  <cp:lastModifiedBy>Vijay Anand Pandian</cp:lastModifiedBy>
  <cp:revision>5</cp:revision>
  <dcterms:created xsi:type="dcterms:W3CDTF">2023-01-31T00:34:16Z</dcterms:created>
  <dcterms:modified xsi:type="dcterms:W3CDTF">2023-03-13T23:39:58Z</dcterms:modified>
</cp:coreProperties>
</file>