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6" r:id="rId3"/>
    <p:sldId id="270" r:id="rId4"/>
    <p:sldId id="267" r:id="rId5"/>
    <p:sldId id="268" r:id="rId6"/>
    <p:sldId id="26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4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April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6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y10pk/ACS_567_Project_Team_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3E9D0-CDFD-D684-47B2-69392C6CA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r>
              <a:rPr lang="en-US" sz="4800" dirty="0"/>
              <a:t>ACS567- Group Project –</a:t>
            </a:r>
            <a:br>
              <a:rPr lang="en-US" sz="4800" dirty="0"/>
            </a:br>
            <a:r>
              <a:rPr lang="en-US" sz="4800" dirty="0"/>
              <a:t>E-Commerce Data Analysis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8A9CD-AF58-657D-A4B9-3B457886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967606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Team No.: 1</a:t>
            </a:r>
          </a:p>
          <a:p>
            <a:pPr algn="l"/>
            <a:r>
              <a:rPr lang="en-US" sz="2200" dirty="0"/>
              <a:t>Keerthika Mulagani</a:t>
            </a:r>
          </a:p>
          <a:p>
            <a:pPr algn="l"/>
            <a:r>
              <a:rPr lang="en-US" sz="2200"/>
              <a:t>Harshita </a:t>
            </a:r>
            <a:r>
              <a:rPr lang="en-US" sz="2200" dirty="0"/>
              <a:t>Anand</a:t>
            </a:r>
          </a:p>
          <a:p>
            <a:pPr algn="l"/>
            <a:r>
              <a:rPr lang="en-US" sz="2200" dirty="0"/>
              <a:t>Vijay Anand Pandian</a:t>
            </a:r>
          </a:p>
          <a:p>
            <a:pPr algn="l"/>
            <a:r>
              <a:rPr lang="en-US" sz="2200" dirty="0"/>
              <a:t>Siddhartha Reddy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AE42F517-FDF6-C642-882D-BE57DEB51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19" r="21681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A4855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A485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485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7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769A-96A3-2E68-48BF-DEF945D1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55B1-3BE9-193B-9750-4B5128DA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helps managers/sales managers of an E-Commerce Platform to get a data analysis of the sales data of their company like getting the highest sold category, highest sold product, total revenue, average sale etc.</a:t>
            </a:r>
          </a:p>
        </p:txBody>
      </p:sp>
    </p:spTree>
    <p:extLst>
      <p:ext uri="{BB962C8B-B14F-4D97-AF65-F5344CB8AC3E}">
        <p14:creationId xmlns:p14="http://schemas.microsoft.com/office/powerpoint/2010/main" val="8673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3E5C-F4BD-6333-DEC1-578AE93B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38" y="180067"/>
            <a:ext cx="10543032" cy="1325563"/>
          </a:xfrm>
        </p:spPr>
        <p:txBody>
          <a:bodyPr/>
          <a:lstStyle/>
          <a:p>
            <a:r>
              <a:rPr lang="en-US" dirty="0"/>
              <a:t>Sprint 2 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6387F-92D5-27B7-F5D4-980BAAF5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31" y="1186543"/>
            <a:ext cx="9713540" cy="52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4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4-A015-0493-A9C9-F904049E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92A1-B7B2-2E25-1420-0CF229D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Helvetica Neue" panose="02000503000000020004" pitchFamily="2" charset="0"/>
              </a:rPr>
              <a:t>What went well?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have completed most of the Frontend features as we planned.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Every one in the team followed branching strategy.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added rules to merge PR with two approvals, this helped team to be on same page.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had a good understanding of the cards.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worked in group in fixing issues.</a:t>
            </a:r>
          </a:p>
        </p:txBody>
      </p:sp>
    </p:spTree>
    <p:extLst>
      <p:ext uri="{BB962C8B-B14F-4D97-AF65-F5344CB8AC3E}">
        <p14:creationId xmlns:p14="http://schemas.microsoft.com/office/powerpoint/2010/main" val="277753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4-A015-0493-A9C9-F904049E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92A1-B7B2-2E25-1420-0CF229D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Helvetica Neue" panose="02000503000000020004" pitchFamily="2" charset="0"/>
              </a:rPr>
              <a:t>What didn’t go well?</a:t>
            </a:r>
          </a:p>
          <a:p>
            <a:r>
              <a:rPr lang="en-IN" dirty="0">
                <a:latin typeface="Helvetica Neue" panose="02000503000000020004" pitchFamily="2" charset="0"/>
              </a:rPr>
              <a:t>As Razor application was new to all the team members, it took more than required time to implement the functionalities as we had to learn before working on it.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We </a:t>
            </a:r>
            <a:r>
              <a:rPr lang="en-IN" dirty="0">
                <a:latin typeface="Helvetica Neue" panose="02000503000000020004" pitchFamily="2" charset="0"/>
              </a:rPr>
              <a:t>had more dependencies on the given tasks with respect to other tasks as we were working on the single page.</a:t>
            </a:r>
            <a:endParaRPr lang="en-IN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9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454-A015-0493-A9C9-F904049E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92A1-B7B2-2E25-1420-0CF229DD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Helvetica Neue" panose="02000503000000020004" pitchFamily="2" charset="0"/>
              </a:rPr>
              <a:t>What needs to be improved?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Need more team coordination.</a:t>
            </a:r>
            <a:endParaRPr lang="en-IN" dirty="0">
              <a:latin typeface="Helvetica Neue" panose="02000503000000020004" pitchFamily="2" charset="0"/>
            </a:endParaRPr>
          </a:p>
          <a:p>
            <a:r>
              <a:rPr lang="en-IN" dirty="0">
                <a:latin typeface="Helvetica Neue" panose="02000503000000020004" pitchFamily="2" charset="0"/>
              </a:rPr>
              <a:t>Team need to work on time management.</a:t>
            </a:r>
          </a:p>
          <a:p>
            <a:r>
              <a:rPr lang="en-IN" dirty="0">
                <a:latin typeface="Helvetica Neue" panose="02000503000000020004" pitchFamily="2" charset="0"/>
              </a:rPr>
              <a:t>Spend time learning about razor framework.</a:t>
            </a:r>
          </a:p>
          <a:p>
            <a:r>
              <a:rPr lang="en-IN">
                <a:latin typeface="Helvetica Neue" panose="02000503000000020004" pitchFamily="2" charset="0"/>
              </a:rPr>
              <a:t>Need improvement </a:t>
            </a:r>
            <a:r>
              <a:rPr lang="en-IN" dirty="0">
                <a:latin typeface="Helvetica Neue" panose="02000503000000020004" pitchFamily="2" charset="0"/>
              </a:rPr>
              <a:t>in the UI/UX.</a:t>
            </a:r>
            <a:br>
              <a:rPr lang="en-IN" dirty="0"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1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4289-E45F-226B-C50A-B8627A00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1CE7-006D-7771-38DD-9F87BE57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/vijay10pk/ACS_567_Project_Team_1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1DAF-44D7-2949-6C0A-EF2D5AAB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840" y="2571877"/>
            <a:ext cx="4492752" cy="1325563"/>
          </a:xfrm>
        </p:spPr>
        <p:txBody>
          <a:bodyPr/>
          <a:lstStyle/>
          <a:p>
            <a:r>
              <a:rPr lang="en-US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248299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256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Dante</vt:lpstr>
      <vt:lpstr>Dante (Headings)2</vt:lpstr>
      <vt:lpstr>Helvetica Neue</vt:lpstr>
      <vt:lpstr>Helvetica Neue Medium</vt:lpstr>
      <vt:lpstr>Wingdings 2</vt:lpstr>
      <vt:lpstr>OffsetVTI</vt:lpstr>
      <vt:lpstr>ACS567- Group Project – E-Commerce Data Analysis Tool</vt:lpstr>
      <vt:lpstr>Project Overview</vt:lpstr>
      <vt:lpstr>Sprint 2 Board</vt:lpstr>
      <vt:lpstr>Sprint 2 Retrospective</vt:lpstr>
      <vt:lpstr>Sprint 2 Retrospective</vt:lpstr>
      <vt:lpstr>Sprint 2 Retrospective</vt:lpstr>
      <vt:lpstr>Repository Details: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ACS567- Group Project – E-Commerce Data Analysis Tool</dc:title>
  <dc:creator>Vijay Anand Pandian</dc:creator>
  <cp:lastModifiedBy>Vijay Anand Pandian</cp:lastModifiedBy>
  <cp:revision>13</cp:revision>
  <dcterms:created xsi:type="dcterms:W3CDTF">2023-01-31T00:34:16Z</dcterms:created>
  <dcterms:modified xsi:type="dcterms:W3CDTF">2023-04-03T23:20:11Z</dcterms:modified>
</cp:coreProperties>
</file>