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jay14122004/S4F_CP_Team_1218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3387312" y="4328853"/>
            <a:ext cx="6870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S4F_CP_Team_12189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30336" y="2186454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dirty="0" smtClean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SUSTAINABLE AGRICULTURE WITH AI FOR CROP YIELD PREDICTION 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23665" y="1736173"/>
            <a:ext cx="957617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2800" dirty="0"/>
              <a:t>Integrate satellite and </a:t>
            </a:r>
            <a:r>
              <a:rPr lang="en-US" sz="2800" dirty="0" err="1"/>
              <a:t>IoT</a:t>
            </a:r>
            <a:r>
              <a:rPr lang="en-US" sz="2800" dirty="0"/>
              <a:t> sensor data for real-time monitoring.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Extend model to include more crop types and regions.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Deploy models on mobile platforms for accessibility in rural areas.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918949" y="1726287"/>
            <a:ext cx="9521588" cy="259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2800" dirty="0"/>
              <a:t>AI can empower farmers with predictive insights.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Helps optimize resources and support sustainable farming.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Potential to improve food security, especially in developing countries.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6035" y="1655360"/>
            <a:ext cx="1121846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2800" dirty="0"/>
              <a:t>Agriculture is increasingly impacted by climate change and environmental variables.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AI offers solutions for forecasting yields and optimizing resource use.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This study presents an ML approach using environmental data to predict crop yields.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Results show improved efficiency and yield through data-driven decisions.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96369" y="1903708"/>
            <a:ext cx="965806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2800" dirty="0"/>
              <a:t>Farmers face unpredictable weather, water scarcity, and poor soil conditions.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Traditional yield estimation methods are unreliable.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Climate change exacerbates these challenges.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Need for accurate AI-powered yield predictions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5426" y="2050072"/>
            <a:ext cx="912580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2800" dirty="0"/>
              <a:t>Develop an AI model to predict crop yield using environmental data.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Enable informed decisions on irrigation and fertilization.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Reduce environmental impact and increase productivity.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32848" y="1999243"/>
            <a:ext cx="8839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2800" dirty="0"/>
              <a:t>Sources: Historical yield data, soil quality indexes, temperature and rainfall data (5 years).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Features: Rainfall, Temperature, Soil Quality.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Steps: Clean data, handle missing values, select relevant features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Rectangle 1"/>
          <p:cNvSpPr/>
          <p:nvPr/>
        </p:nvSpPr>
        <p:spPr>
          <a:xfrm>
            <a:off x="1082722" y="1954536"/>
            <a:ext cx="94260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2800" dirty="0"/>
              <a:t>Use a Random Forest </a:t>
            </a:r>
            <a:r>
              <a:rPr lang="en-US" sz="2800" dirty="0" err="1"/>
              <a:t>Regressor</a:t>
            </a:r>
            <a:r>
              <a:rPr lang="en-US" sz="2800" dirty="0"/>
              <a:t> to predict crop yield.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Split data into training and test sets.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Train model on rainfall, temperature, and soil quality data.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Evaluate predictions using MSE and R² score.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286202" y="2026538"/>
            <a:ext cx="99310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rPr lang="en-US" sz="2800" dirty="0"/>
              <a:t>MSE (Mean Squared Error) and R² score used to measure accuracy.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Scatter plot shows Actual </a:t>
            </a:r>
            <a:r>
              <a:rPr lang="en-US" sz="2800" dirty="0" err="1"/>
              <a:t>vs</a:t>
            </a:r>
            <a:r>
              <a:rPr lang="en-US" sz="2800" dirty="0"/>
              <a:t> Predicted Yield.</a:t>
            </a:r>
          </a:p>
          <a:p>
            <a:pPr>
              <a:lnSpc>
                <a:spcPct val="150000"/>
              </a:lnSpc>
              <a:defRPr sz="2000"/>
            </a:pPr>
            <a:r>
              <a:rPr lang="en-US" sz="2800" dirty="0"/>
              <a:t>Feature importance analysis reveals key influencing factors.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54" y="1456891"/>
            <a:ext cx="6693733" cy="45240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19701" y="6049548"/>
            <a:ext cx="7924799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hlinkClick r:id="rId3"/>
              </a:rPr>
              <a:t>GITHUB : https://github.com/vijay14122004/S4F_CP_Team_12189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48</TotalTime>
  <Words>381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win</cp:lastModifiedBy>
  <cp:revision>19</cp:revision>
  <dcterms:created xsi:type="dcterms:W3CDTF">2024-12-31T09:40:01Z</dcterms:created>
  <dcterms:modified xsi:type="dcterms:W3CDTF">2025-04-04T09:56:40Z</dcterms:modified>
</cp:coreProperties>
</file>