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F6DE9-12C8-4DAF-A6F8-679638AACE08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1A89A-0768-4FD5-9C41-5FAC25641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1A89A-0768-4FD5-9C41-5FAC256417B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E527-8763-4B0D-872D-8C71142D80CD}" type="datetimeFigureOut">
              <a:rPr lang="en-US" smtClean="0"/>
              <a:pPr/>
              <a:t>17-Nov-22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AD6C-67FB-402F-989F-2C604391A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144000" cy="22859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CAPSTONE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hotel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1676400"/>
            <a:ext cx="3429000" cy="19240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Hotel Booking Analysis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3505200"/>
            <a:ext cx="4469435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rgbClr val="FF0000"/>
                </a:solidFill>
              </a:rPr>
              <a:t>SUBMITTED BY</a:t>
            </a:r>
            <a:endParaRPr lang="en-US" sz="3200" b="1" cap="none" spc="0" dirty="0">
              <a:ln w="50800"/>
              <a:solidFill>
                <a:srgbClr val="FF0000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800" y="4343400"/>
            <a:ext cx="220823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Vijay Chaudhary</a:t>
            </a:r>
            <a:endParaRPr lang="en-US" sz="24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 descr="pngtree-wing-decoration-game-title-box-png-image_3849254-removebg-pre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2667000"/>
            <a:ext cx="7467600" cy="4648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60010" y="4419600"/>
            <a:ext cx="217841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VIJAY CHAUDHARY</a:t>
            </a:r>
            <a:endParaRPr lang="en-US" sz="2000" b="1" i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6953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6106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610600" cy="433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8458200" cy="440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30609"/>
            <a:ext cx="8610600" cy="423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8610600" cy="444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458200" cy="426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458200" cy="420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8077200" cy="409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Problem Statement :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7391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For this project we will be analyzing hotel booking data .This data set contains booking information for a city hotel and a resort hotel ,and includes information such as when the </a:t>
            </a:r>
            <a:r>
              <a:rPr lang="en-US" sz="2400" dirty="0" err="1" smtClean="0"/>
              <a:t>the</a:t>
            </a:r>
            <a:r>
              <a:rPr lang="en-US" sz="2400" dirty="0" smtClean="0"/>
              <a:t> booking was made , length of stay ,the number of adults ,children ,and/or babies, and the number of available parking spaces.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Hotel industry is a very volatile industry and the bookings depends on above factors and many more.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The main objective behind this project is to explore and analyze data to discover important </a:t>
            </a:r>
            <a:r>
              <a:rPr lang="en-US" sz="2400" dirty="0" err="1" smtClean="0"/>
              <a:t>fators</a:t>
            </a:r>
            <a:r>
              <a:rPr lang="en-US" sz="2400" dirty="0" smtClean="0"/>
              <a:t> that govern the bookings and give insights to hotel management which can perform various campaigns to boost the business performance.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914_thank_you_note_with_blue_pen_on_white_background_stock_photo_Slide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Work Flow</a:t>
            </a:r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: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636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 we will divide our work flow into following three steps:</a:t>
            </a:r>
            <a:endParaRPr lang="en-US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609600" y="1600200"/>
            <a:ext cx="2209800" cy="2133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 </a:t>
            </a:r>
          </a:p>
          <a:p>
            <a:pPr algn="ctr"/>
            <a:r>
              <a:rPr lang="en-US" dirty="0" smtClean="0"/>
              <a:t>And</a:t>
            </a:r>
          </a:p>
          <a:p>
            <a:pPr algn="ctr"/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562600" y="1524000"/>
            <a:ext cx="2362200" cy="2286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Analysis(EDA)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048000" y="1524000"/>
            <a:ext cx="2362200" cy="2286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Cleaning</a:t>
            </a:r>
          </a:p>
          <a:p>
            <a:pPr algn="ctr"/>
            <a:r>
              <a:rPr lang="en-US" dirty="0" smtClean="0"/>
              <a:t>And </a:t>
            </a:r>
          </a:p>
          <a:p>
            <a:pPr algn="ctr"/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0386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EDA will be divided into following three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Univariate</a:t>
            </a:r>
            <a:r>
              <a:rPr lang="en-US" b="1" dirty="0" smtClean="0"/>
              <a:t> analysis </a:t>
            </a:r>
            <a:r>
              <a:rPr lang="en-US" dirty="0" smtClean="0"/>
              <a:t>: </a:t>
            </a:r>
            <a:r>
              <a:rPr lang="en-US" dirty="0" err="1" smtClean="0"/>
              <a:t>Univariate</a:t>
            </a:r>
            <a:r>
              <a:rPr lang="en-US" dirty="0" smtClean="0"/>
              <a:t> analysis is the simplest of the three analysis where the data you are analyzing is only one variable.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Bivariate</a:t>
            </a:r>
            <a:r>
              <a:rPr lang="en-US" b="1" dirty="0" smtClean="0"/>
              <a:t> analysis </a:t>
            </a:r>
            <a:r>
              <a:rPr lang="en-US" dirty="0" smtClean="0"/>
              <a:t>: </a:t>
            </a:r>
            <a:r>
              <a:rPr lang="en-US" dirty="0" err="1" smtClean="0"/>
              <a:t>Bivariate</a:t>
            </a:r>
            <a:r>
              <a:rPr lang="en-US" dirty="0" smtClean="0"/>
              <a:t> analysis is where you are comparing two variables to study their relationships.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Multivariate analysis </a:t>
            </a:r>
            <a:r>
              <a:rPr lang="en-US" dirty="0" smtClean="0"/>
              <a:t>: Multivariate analysis is similar to </a:t>
            </a:r>
            <a:r>
              <a:rPr lang="en-US" dirty="0" err="1" smtClean="0"/>
              <a:t>bivariate</a:t>
            </a:r>
            <a:r>
              <a:rPr lang="en-US" dirty="0" smtClean="0"/>
              <a:t> analysis but you are comparing more than two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Data collection and understanding :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704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collecting data it’s very important to understand your data . So we had hotel Booking </a:t>
            </a:r>
          </a:p>
          <a:p>
            <a:r>
              <a:rPr lang="en-US" dirty="0" smtClean="0"/>
              <a:t>Analysis which had 119390 rows and 32 columns . So let’s understand this 32 columns.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8395503" cy="510909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  Data Description 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hotel </a:t>
            </a:r>
            <a:r>
              <a:rPr lang="en-US" dirty="0" smtClean="0"/>
              <a:t>: Resort Hotel or City Hotel</a:t>
            </a:r>
          </a:p>
          <a:p>
            <a:r>
              <a:rPr lang="en-US" b="1" dirty="0" err="1" smtClean="0"/>
              <a:t>is_canceled</a:t>
            </a:r>
            <a:r>
              <a:rPr lang="en-US" dirty="0" smtClean="0"/>
              <a:t> : Value indicating if the booking was canceled (1) or not (0)</a:t>
            </a:r>
          </a:p>
          <a:p>
            <a:r>
              <a:rPr lang="en-US" b="1" dirty="0" err="1" smtClean="0"/>
              <a:t>lead_time</a:t>
            </a:r>
            <a:r>
              <a:rPr lang="en-US" dirty="0" smtClean="0"/>
              <a:t> : Number of days that elapsed between the entering date of the booking and</a:t>
            </a:r>
          </a:p>
          <a:p>
            <a:r>
              <a:rPr lang="en-US" dirty="0" smtClean="0"/>
              <a:t>the arrival date</a:t>
            </a:r>
          </a:p>
          <a:p>
            <a:r>
              <a:rPr lang="en-US" b="1" dirty="0" err="1" smtClean="0"/>
              <a:t>arrival_date_year</a:t>
            </a:r>
            <a:r>
              <a:rPr lang="en-US" dirty="0" smtClean="0"/>
              <a:t> : Year of arrival date</a:t>
            </a:r>
          </a:p>
          <a:p>
            <a:r>
              <a:rPr lang="en-US" b="1" dirty="0" err="1" smtClean="0"/>
              <a:t>arrival_date_month</a:t>
            </a:r>
            <a:r>
              <a:rPr lang="en-US" dirty="0" smtClean="0"/>
              <a:t> : Month of arrival date</a:t>
            </a:r>
          </a:p>
          <a:p>
            <a:r>
              <a:rPr lang="en-US" b="1" dirty="0" err="1" smtClean="0"/>
              <a:t>arrival_date_week_number</a:t>
            </a:r>
            <a:r>
              <a:rPr lang="en-US" dirty="0" smtClean="0"/>
              <a:t> : Week number of year for arrival date</a:t>
            </a:r>
          </a:p>
          <a:p>
            <a:r>
              <a:rPr lang="en-US" b="1" dirty="0" err="1" smtClean="0"/>
              <a:t>arrival_date_day_of_month</a:t>
            </a:r>
            <a:r>
              <a:rPr lang="en-US" b="1" dirty="0" smtClean="0"/>
              <a:t> </a:t>
            </a:r>
            <a:r>
              <a:rPr lang="en-US" dirty="0" smtClean="0"/>
              <a:t>: Day of arrival date</a:t>
            </a:r>
          </a:p>
          <a:p>
            <a:r>
              <a:rPr lang="en-US" b="1" dirty="0" err="1" smtClean="0"/>
              <a:t>stays_in_weekend_nights</a:t>
            </a:r>
            <a:r>
              <a:rPr lang="en-US" dirty="0" smtClean="0"/>
              <a:t> : Number of weekend nights</a:t>
            </a:r>
          </a:p>
          <a:p>
            <a:r>
              <a:rPr lang="en-US" b="1" dirty="0" err="1" smtClean="0"/>
              <a:t>stays_in_week_nights</a:t>
            </a:r>
            <a:r>
              <a:rPr lang="en-US" dirty="0" smtClean="0"/>
              <a:t> : Number of week nights</a:t>
            </a:r>
          </a:p>
          <a:p>
            <a:r>
              <a:rPr lang="en-US" b="1" dirty="0" smtClean="0"/>
              <a:t>adults</a:t>
            </a:r>
            <a:r>
              <a:rPr lang="en-US" dirty="0" smtClean="0"/>
              <a:t> : Number of adults</a:t>
            </a:r>
          </a:p>
          <a:p>
            <a:r>
              <a:rPr lang="en-US" b="1" dirty="0" smtClean="0"/>
              <a:t>children</a:t>
            </a:r>
            <a:r>
              <a:rPr lang="en-US" dirty="0" smtClean="0"/>
              <a:t> : Number of children</a:t>
            </a:r>
          </a:p>
          <a:p>
            <a:r>
              <a:rPr lang="en-US" b="1" dirty="0" smtClean="0"/>
              <a:t>babies</a:t>
            </a:r>
            <a:r>
              <a:rPr lang="en-US" dirty="0" smtClean="0"/>
              <a:t> : Number of babies </a:t>
            </a:r>
          </a:p>
          <a:p>
            <a:r>
              <a:rPr lang="en-US" b="1" dirty="0" smtClean="0"/>
              <a:t>meal</a:t>
            </a:r>
            <a:r>
              <a:rPr lang="en-US" dirty="0" smtClean="0"/>
              <a:t> : Type of meal booked</a:t>
            </a:r>
          </a:p>
          <a:p>
            <a:r>
              <a:rPr lang="en-US" b="1" dirty="0" smtClean="0"/>
              <a:t>country</a:t>
            </a:r>
            <a:r>
              <a:rPr lang="en-US" dirty="0" smtClean="0"/>
              <a:t> : Country of origin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3562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Collection and Understanding: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7620000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market_segment</a:t>
            </a:r>
            <a:r>
              <a:rPr lang="en-US" dirty="0" smtClean="0"/>
              <a:t> : Market segment designation. (TA/TO) </a:t>
            </a:r>
            <a:r>
              <a:rPr lang="en-US" dirty="0" err="1" smtClean="0"/>
              <a:t>distribution_channel</a:t>
            </a:r>
            <a:r>
              <a:rPr lang="en-US" dirty="0" smtClean="0"/>
              <a:t> : Booking distribution channel.(T/A/TO) </a:t>
            </a:r>
            <a:r>
              <a:rPr lang="en-US" dirty="0" err="1" smtClean="0"/>
              <a:t>is_repeated_guest</a:t>
            </a:r>
            <a:r>
              <a:rPr lang="en-US" dirty="0" smtClean="0"/>
              <a:t> : is a repeated guest (1) or not (0) </a:t>
            </a:r>
            <a:r>
              <a:rPr lang="en-US" dirty="0" err="1" smtClean="0"/>
              <a:t>previous_cancellations</a:t>
            </a:r>
            <a:r>
              <a:rPr lang="en-US" dirty="0" smtClean="0"/>
              <a:t> : Number of previous bookings that were cancelled by the customer prior to the current booking </a:t>
            </a:r>
            <a:r>
              <a:rPr lang="en-US" dirty="0" err="1" smtClean="0"/>
              <a:t>previous_bookings_not_canceled</a:t>
            </a:r>
            <a:r>
              <a:rPr lang="en-US" dirty="0" smtClean="0"/>
              <a:t> : Number of previous bookings not cancelled by the customer prior to the current booking </a:t>
            </a:r>
            <a:r>
              <a:rPr lang="en-US" dirty="0" err="1" smtClean="0"/>
              <a:t>reserved_room_type</a:t>
            </a:r>
            <a:r>
              <a:rPr lang="en-US" dirty="0" smtClean="0"/>
              <a:t> : Code of room type reserved. </a:t>
            </a:r>
            <a:r>
              <a:rPr lang="en-US" dirty="0" err="1" smtClean="0"/>
              <a:t>assigned_room_type</a:t>
            </a:r>
            <a:r>
              <a:rPr lang="en-US" dirty="0" smtClean="0"/>
              <a:t> : Code for the type of room assigned to the booking. </a:t>
            </a:r>
            <a:r>
              <a:rPr lang="en-US" dirty="0" err="1" smtClean="0"/>
              <a:t>booking_changes</a:t>
            </a:r>
            <a:r>
              <a:rPr lang="en-US" dirty="0" smtClean="0"/>
              <a:t> : Number of changes made to the booking from the moment the booking was entered on the PMS until the moment of check-in or cancellation </a:t>
            </a:r>
            <a:r>
              <a:rPr lang="en-US" dirty="0" err="1" smtClean="0"/>
              <a:t>deposit_type</a:t>
            </a:r>
            <a:r>
              <a:rPr lang="en-US" dirty="0" smtClean="0"/>
              <a:t> : No Deposit, Non Refund , Refundable. agent : ID of the travel agency that made the booking company : ID of the company/entity that made the booking . </a:t>
            </a:r>
            <a:r>
              <a:rPr lang="en-US" dirty="0" err="1" smtClean="0"/>
              <a:t>days_in_waiting_list</a:t>
            </a:r>
            <a:r>
              <a:rPr lang="en-US" dirty="0" smtClean="0"/>
              <a:t> : Number of days the booking was in the waiting list before it was confirmed to the customer </a:t>
            </a:r>
            <a:r>
              <a:rPr lang="en-US" dirty="0" err="1" smtClean="0"/>
              <a:t>customer_type</a:t>
            </a:r>
            <a:r>
              <a:rPr lang="en-US" dirty="0" smtClean="0"/>
              <a:t> : type of customer. </a:t>
            </a:r>
            <a:r>
              <a:rPr lang="en-US" dirty="0" err="1" smtClean="0"/>
              <a:t>Contract,Group,transient,Transient</a:t>
            </a:r>
            <a:r>
              <a:rPr lang="en-US" dirty="0" smtClean="0"/>
              <a:t> party. </a:t>
            </a:r>
            <a:r>
              <a:rPr lang="en-US" dirty="0" err="1" smtClean="0"/>
              <a:t>adr</a:t>
            </a:r>
            <a:r>
              <a:rPr lang="en-US" dirty="0" smtClean="0"/>
              <a:t> : Average Daily Rate as defined by dividing the sum of all lodging transactions by the total number of staying nights </a:t>
            </a:r>
            <a:r>
              <a:rPr lang="en-US" dirty="0" err="1" smtClean="0"/>
              <a:t>required_car_parking_spaces</a:t>
            </a:r>
            <a:r>
              <a:rPr lang="en-US" dirty="0" smtClean="0"/>
              <a:t> : Number of car parking spaces required by the customer </a:t>
            </a:r>
            <a:r>
              <a:rPr lang="en-US" dirty="0" err="1" smtClean="0"/>
              <a:t>total_of_special_requests</a:t>
            </a:r>
            <a:r>
              <a:rPr lang="en-US" dirty="0" smtClean="0"/>
              <a:t> : Number of special requests made by the customer (e.g. twin bed or high floor) </a:t>
            </a:r>
            <a:r>
              <a:rPr lang="en-US" dirty="0" err="1" smtClean="0"/>
              <a:t>reservation_status</a:t>
            </a:r>
            <a:r>
              <a:rPr lang="en-US" dirty="0" smtClean="0"/>
              <a:t> : Reservation last status.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52400"/>
            <a:ext cx="9144000" cy="701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 and Manipulation: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&gt; There were 4 columns company, agent, country and children with missing values.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668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3124200"/>
            <a:ext cx="8534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&gt; Handling Duplicates: Data had 31994 duplicates values. So we dropped it from the data.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05200"/>
            <a:ext cx="5734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4648200"/>
            <a:ext cx="23514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&gt; Feature Engineering: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029200"/>
            <a:ext cx="83058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We created 2 new columns 1)‘</a:t>
            </a:r>
            <a:r>
              <a:rPr lang="en-US" dirty="0" err="1" smtClean="0"/>
              <a:t>Total_People</a:t>
            </a:r>
            <a:r>
              <a:rPr lang="en-US" dirty="0" smtClean="0"/>
              <a:t>’ = from the Children, adults, babies.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5410200"/>
            <a:ext cx="5791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2) ‘</a:t>
            </a:r>
            <a:r>
              <a:rPr lang="en-US" dirty="0" err="1" smtClean="0"/>
              <a:t>Total_stay</a:t>
            </a:r>
            <a:r>
              <a:rPr lang="en-US" dirty="0" smtClean="0"/>
              <a:t>’ = From weekend nights and weekdays night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5867400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# Lets add some new </a:t>
            </a:r>
            <a:r>
              <a:rPr lang="en-US" sz="1200" dirty="0" err="1" smtClean="0"/>
              <a:t>coloumn</a:t>
            </a:r>
            <a:r>
              <a:rPr lang="en-US" sz="1200" dirty="0" smtClean="0"/>
              <a:t>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096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22353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2438400"/>
            <a:ext cx="9144000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Conclusions: </a:t>
            </a:r>
          </a:p>
          <a:p>
            <a:r>
              <a:rPr lang="en-US" sz="1600" dirty="0" smtClean="0"/>
              <a:t>&gt; City hotels is the most preferred hotel type by the guests. We can say City hotel is the busiest hotel. </a:t>
            </a:r>
          </a:p>
          <a:p>
            <a:r>
              <a:rPr lang="en-US" sz="1600" dirty="0" smtClean="0"/>
              <a:t>&gt; 27.5 % bookings were got cancelled out of all the bookings .</a:t>
            </a:r>
          </a:p>
          <a:p>
            <a:r>
              <a:rPr lang="en-US" sz="1600" dirty="0" smtClean="0"/>
              <a:t>&gt; Only 3.9 % people were revisited the hotels. Rest 96.1 % were new guests. Thus retention rate is low. </a:t>
            </a:r>
          </a:p>
          <a:p>
            <a:r>
              <a:rPr lang="en-US" sz="1600" dirty="0" smtClean="0"/>
              <a:t>&gt; Most of the customers/guests were Transient type(82.4%). And transient party were 13.4% and 0.6 belongs to group. Remaining guests belongs to Contract type. </a:t>
            </a:r>
            <a:r>
              <a:rPr lang="en-US" sz="1600" dirty="0" smtClean="0"/>
              <a:t>   </a:t>
            </a:r>
            <a:endParaRPr lang="en-US" sz="1600" dirty="0" smtClean="0"/>
          </a:p>
          <a:p>
            <a:endParaRPr lang="en-US" sz="1600" dirty="0" smtClean="0"/>
          </a:p>
          <a:p>
            <a:pPr>
              <a:buFont typeface="Wingdings"/>
              <a:buChar char="Ø"/>
            </a:pPr>
            <a:r>
              <a:rPr lang="en-US" sz="1600" dirty="0" smtClean="0"/>
              <a:t>Contract-   when the booking has an allotment or other type of contract associated to it.</a:t>
            </a:r>
          </a:p>
          <a:p>
            <a:pPr>
              <a:buFont typeface="Wingdings"/>
              <a:buChar char="Ø"/>
            </a:pPr>
            <a:r>
              <a:rPr lang="en-US" sz="1600" dirty="0" smtClean="0"/>
              <a:t>Group -   when the booking is associated to a group.</a:t>
            </a:r>
          </a:p>
          <a:p>
            <a:pPr>
              <a:buFont typeface="Wingdings"/>
              <a:buChar char="Ø"/>
            </a:pPr>
            <a:r>
              <a:rPr lang="en-US" sz="1600" dirty="0" smtClean="0"/>
              <a:t> Transient-  when the booking is not part of a group or contract, and is not associated to other transient booking.</a:t>
            </a:r>
          </a:p>
          <a:p>
            <a:pPr>
              <a:buFont typeface="Wingdings"/>
              <a:buChar char="Ø"/>
            </a:pPr>
            <a:r>
              <a:rPr lang="en-US" sz="1600" dirty="0" smtClean="0"/>
              <a:t>Transient-party-   when the booking is transient, but is associated to at least other transient booking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0953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296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590800"/>
            <a:ext cx="2514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2743200"/>
            <a:ext cx="4572000" cy="34163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 smtClean="0"/>
              <a:t>Conclusions:</a:t>
            </a:r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The percentage of 0 changes made in the booking was more than 82 %. Percentage of Single changes made was about 10%.</a:t>
            </a:r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  Agent Id no -9 made the highest bookings which is more than 28721..</a:t>
            </a:r>
          </a:p>
          <a:p>
            <a:r>
              <a:rPr lang="en-US" dirty="0" smtClean="0"/>
              <a:t> </a:t>
            </a:r>
          </a:p>
          <a:p>
            <a:pPr>
              <a:buFont typeface="Wingdings"/>
              <a:buChar char="Ø"/>
            </a:pPr>
            <a:r>
              <a:rPr lang="en-US" dirty="0" smtClean="0"/>
              <a:t>Most of the customers(91.6%) do not require car parking spaces. Only 8.3 % people required only 1 car parking space.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243-01-low-poly-background-16x9-1-558x3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9350953" cy="6477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609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Exploratory Data Analysis (EDA) :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915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1001</Words>
  <Application>Microsoft Office PowerPoint</Application>
  <PresentationFormat>On-screen Show (4:3)</PresentationFormat>
  <Paragraphs>83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Hotel Booking Analysis</vt:lpstr>
      <vt:lpstr>Slide 2</vt:lpstr>
      <vt:lpstr>Slide 3</vt:lpstr>
      <vt:lpstr>Slide 4</vt:lpstr>
      <vt:lpstr>Data Collection and Understanding: </vt:lpstr>
      <vt:lpstr>Data Cleaning and Manipulation:</vt:lpstr>
      <vt:lpstr>Exploratory Data Analysis (EDA) :</vt:lpstr>
      <vt:lpstr>Exploratory Data Analysis (EDA) :</vt:lpstr>
      <vt:lpstr>Exploratory Data Analysis (EDA) :</vt:lpstr>
      <vt:lpstr>Exploratory Data Analysis (EDA) :</vt:lpstr>
      <vt:lpstr>Exploratory Data Analysis (EDA) :</vt:lpstr>
      <vt:lpstr>Exploratory Data Analysis (EDA) :</vt:lpstr>
      <vt:lpstr>Exploratory Data Analysis (EDA) :</vt:lpstr>
      <vt:lpstr>Exploratory Data Analysis (EDA) :</vt:lpstr>
      <vt:lpstr>Exploratory Data Analysis (EDA) :</vt:lpstr>
      <vt:lpstr>Exploratory Data Analysis (EDA) :</vt:lpstr>
      <vt:lpstr>Exploratory Data Analysis (EDA) :</vt:lpstr>
      <vt:lpstr>Exploratory Data Analysis (EDA) :</vt:lpstr>
      <vt:lpstr>Exploratory Data Analysis (EDA) :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23</cp:revision>
  <dcterms:created xsi:type="dcterms:W3CDTF">2022-11-16T09:33:10Z</dcterms:created>
  <dcterms:modified xsi:type="dcterms:W3CDTF">2022-11-17T08:42:51Z</dcterms:modified>
</cp:coreProperties>
</file>