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0" r:id="rId14"/>
    <p:sldId id="271" r:id="rId15"/>
    <p:sldId id="272" r:id="rId16"/>
    <p:sldId id="269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7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3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1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0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1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4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9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1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3AD6-0F75-4E9B-AA7F-1B172AD479CA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0346-AE69-4F94-996C-857C25D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hardware" TargetMode="External"/><Relationship Id="rId7" Type="http://schemas.openxmlformats.org/officeDocument/2006/relationships/hyperlink" Target="https://en.wikipedia.org/wiki/Botnet" TargetMode="External"/><Relationship Id="rId2" Type="http://schemas.openxmlformats.org/officeDocument/2006/relationships/hyperlink" Target="https://en.wikipedia.org/wiki/Computer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nial-of-service_attack" TargetMode="External"/><Relationship Id="rId5" Type="http://schemas.openxmlformats.org/officeDocument/2006/relationships/hyperlink" Target="https://en.wikipedia.org/wiki/Data_(computing)" TargetMode="External"/><Relationship Id="rId4" Type="http://schemas.openxmlformats.org/officeDocument/2006/relationships/hyperlink" Target="https://en.wikipedia.org/wiki/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Cyber security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IN" dirty="0" smtClean="0"/>
              <a:t>Raja </a:t>
            </a:r>
            <a:r>
              <a:rPr lang="en-IN" dirty="0" err="1" smtClean="0"/>
              <a:t>sekhar</a:t>
            </a:r>
            <a:r>
              <a:rPr lang="en-IN" dirty="0" smtClean="0"/>
              <a:t> K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04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341" y="850006"/>
            <a:ext cx="9710670" cy="51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7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58" y="772732"/>
            <a:ext cx="10097036" cy="54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7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58" y="1094705"/>
            <a:ext cx="9852338" cy="50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2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orld ranks of cyber cri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6" y="981901"/>
            <a:ext cx="924703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Growth of cyber crimes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3" y="1506828"/>
            <a:ext cx="10032642" cy="4670135"/>
          </a:xfrm>
          <a:prstGeom prst="rect">
            <a:avLst/>
          </a:prstGeom>
        </p:spPr>
      </p:pic>
      <p:sp>
        <p:nvSpPr>
          <p:cNvPr id="5" name="AutoShape 4" descr="Image result for cyber crimes in wor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9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 of money by cyber crimes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2505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1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owth of cyber crim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353541" cy="56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76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Legal perspective in INDIA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1" y="1690688"/>
            <a:ext cx="9182636" cy="4159876"/>
          </a:xfrm>
        </p:spPr>
      </p:pic>
    </p:spTree>
    <p:extLst>
      <p:ext uri="{BB962C8B-B14F-4D97-AF65-F5344CB8AC3E}">
        <p14:creationId xmlns:p14="http://schemas.microsoft.com/office/powerpoint/2010/main" val="156571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with cyber crimes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Lack of cyber skills</a:t>
            </a:r>
          </a:p>
          <a:p>
            <a:r>
              <a:rPr lang="en-IN" dirty="0" smtClean="0"/>
              <a:t>Lack of awareness</a:t>
            </a:r>
          </a:p>
          <a:p>
            <a:r>
              <a:rPr lang="en-IN" dirty="0" smtClean="0"/>
              <a:t>Organisational silos</a:t>
            </a:r>
          </a:p>
          <a:p>
            <a:r>
              <a:rPr lang="en-IN" dirty="0" smtClean="0"/>
              <a:t>Manual silos</a:t>
            </a:r>
          </a:p>
          <a:p>
            <a:r>
              <a:rPr lang="en-IN" dirty="0" smtClean="0"/>
              <a:t>Teenage stunts</a:t>
            </a:r>
          </a:p>
          <a:p>
            <a:r>
              <a:rPr lang="en-IN" dirty="0" smtClean="0"/>
              <a:t>Data manipulation technologies</a:t>
            </a:r>
          </a:p>
          <a:p>
            <a:r>
              <a:rPr lang="en-IN" dirty="0" smtClean="0"/>
              <a:t>Miss use of social websites</a:t>
            </a:r>
          </a:p>
          <a:p>
            <a:r>
              <a:rPr lang="en-IN" dirty="0" smtClean="0"/>
              <a:t>Various forms</a:t>
            </a:r>
          </a:p>
          <a:p>
            <a:r>
              <a:rPr lang="en-IN" dirty="0" smtClean="0"/>
              <a:t>Easy money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77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Legal issues with cyber crime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1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Definition</a:t>
            </a:r>
          </a:p>
          <a:p>
            <a:r>
              <a:rPr lang="en-IN" dirty="0" smtClean="0"/>
              <a:t>Origin of the word</a:t>
            </a:r>
          </a:p>
          <a:p>
            <a:r>
              <a:rPr lang="en-IN" dirty="0" smtClean="0"/>
              <a:t>Cybercrime and information security</a:t>
            </a:r>
          </a:p>
          <a:p>
            <a:r>
              <a:rPr lang="en-IN" dirty="0" smtClean="0"/>
              <a:t>Who are cyber criminals</a:t>
            </a:r>
          </a:p>
          <a:p>
            <a:r>
              <a:rPr lang="en-IN" dirty="0" smtClean="0"/>
              <a:t>Classification of cyber crimes</a:t>
            </a:r>
          </a:p>
          <a:p>
            <a:r>
              <a:rPr lang="en-IN" dirty="0" smtClean="0"/>
              <a:t>Legal perspective</a:t>
            </a:r>
          </a:p>
          <a:p>
            <a:r>
              <a:rPr lang="en-IN" dirty="0" smtClean="0"/>
              <a:t>Indian </a:t>
            </a:r>
            <a:r>
              <a:rPr lang="en-IN" dirty="0" err="1" smtClean="0"/>
              <a:t>prespective</a:t>
            </a:r>
            <a:endParaRPr lang="en-IN" dirty="0" smtClean="0"/>
          </a:p>
          <a:p>
            <a:r>
              <a:rPr lang="en-IN" dirty="0" smtClean="0"/>
              <a:t>IT ACT 2000</a:t>
            </a:r>
          </a:p>
          <a:p>
            <a:r>
              <a:rPr lang="en-IN" dirty="0" smtClean="0"/>
              <a:t>Global </a:t>
            </a:r>
            <a:r>
              <a:rPr lang="en-IN" dirty="0" err="1" smtClean="0"/>
              <a:t>prepective</a:t>
            </a:r>
            <a:r>
              <a:rPr lang="en-IN" dirty="0" smtClean="0"/>
              <a:t> </a:t>
            </a:r>
          </a:p>
          <a:p>
            <a:r>
              <a:rPr lang="en-IN" dirty="0" smtClean="0"/>
              <a:t>Cybercrime Era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01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geographical boundaries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319"/>
            <a:ext cx="10515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9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Variations in judiciary of locations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Crimes may happen between countries having different constitutions</a:t>
            </a:r>
          </a:p>
          <a:p>
            <a:r>
              <a:rPr lang="en-IN" dirty="0" smtClean="0"/>
              <a:t>Different company policies may involve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35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kinds of cyber threats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Viruses</a:t>
            </a:r>
          </a:p>
          <a:p>
            <a:r>
              <a:rPr lang="en-IN" dirty="0" smtClean="0"/>
              <a:t>Worms</a:t>
            </a:r>
          </a:p>
          <a:p>
            <a:r>
              <a:rPr lang="en-IN" dirty="0" err="1" smtClean="0"/>
              <a:t>Trozen</a:t>
            </a:r>
            <a:r>
              <a:rPr lang="en-IN" dirty="0" smtClean="0"/>
              <a:t> horses</a:t>
            </a:r>
          </a:p>
          <a:p>
            <a:r>
              <a:rPr lang="en-IN" dirty="0" err="1" smtClean="0"/>
              <a:t>Ransomewares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3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kinds of cyber threats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Viruses</a:t>
            </a:r>
          </a:p>
          <a:p>
            <a:r>
              <a:rPr lang="en-IN" dirty="0" smtClean="0"/>
              <a:t>Worms</a:t>
            </a:r>
          </a:p>
          <a:p>
            <a:r>
              <a:rPr lang="en-IN" dirty="0" err="1" smtClean="0"/>
              <a:t>Trozen</a:t>
            </a:r>
            <a:r>
              <a:rPr lang="en-IN" dirty="0" smtClean="0"/>
              <a:t> horses</a:t>
            </a:r>
          </a:p>
          <a:p>
            <a:r>
              <a:rPr lang="en-IN" dirty="0" err="1" smtClean="0"/>
              <a:t>Ransomewares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38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strategies of cyber crimes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Phishing</a:t>
            </a:r>
          </a:p>
          <a:p>
            <a:r>
              <a:rPr lang="en-IN" dirty="0" smtClean="0"/>
              <a:t>Vishing</a:t>
            </a:r>
          </a:p>
          <a:p>
            <a:r>
              <a:rPr lang="en-IN" dirty="0" smtClean="0"/>
              <a:t>Mail spoofing</a:t>
            </a:r>
          </a:p>
          <a:p>
            <a:r>
              <a:rPr lang="en-IN" dirty="0" err="1" smtClean="0"/>
              <a:t>Webjacking</a:t>
            </a:r>
            <a:endParaRPr lang="en-IN" dirty="0" smtClean="0"/>
          </a:p>
          <a:p>
            <a:r>
              <a:rPr lang="en-IN" dirty="0" smtClean="0"/>
              <a:t>Spreading fake news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200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 in catching hacker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779" y="1984609"/>
            <a:ext cx="9618506" cy="43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60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Storing of digital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Network</a:t>
            </a:r>
          </a:p>
          <a:p>
            <a:r>
              <a:rPr lang="en-IN" dirty="0" smtClean="0"/>
              <a:t>Internet</a:t>
            </a:r>
          </a:p>
          <a:p>
            <a:r>
              <a:rPr lang="en-IN" dirty="0" smtClean="0"/>
              <a:t>Clouds</a:t>
            </a:r>
          </a:p>
          <a:p>
            <a:r>
              <a:rPr lang="en-IN" dirty="0" smtClean="0"/>
              <a:t>Mobile devises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26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Cyber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the protection of </a:t>
            </a:r>
            <a:r>
              <a:rPr lang="en-IN" dirty="0">
                <a:hlinkClick r:id="rId2" tooltip="Computer system"/>
              </a:rPr>
              <a:t>computer systems</a:t>
            </a:r>
            <a:r>
              <a:rPr lang="en-IN" dirty="0"/>
              <a:t> from theft or damage to their </a:t>
            </a:r>
            <a:r>
              <a:rPr lang="en-IN" dirty="0">
                <a:hlinkClick r:id="rId3" tooltip="Computer hardware"/>
              </a:rPr>
              <a:t>hardware</a:t>
            </a:r>
            <a:r>
              <a:rPr lang="en-IN" dirty="0"/>
              <a:t>, </a:t>
            </a:r>
            <a:r>
              <a:rPr lang="en-IN" dirty="0">
                <a:hlinkClick r:id="rId4" tooltip="Software"/>
              </a:rPr>
              <a:t>software</a:t>
            </a:r>
            <a:r>
              <a:rPr lang="en-IN" dirty="0"/>
              <a:t> or </a:t>
            </a:r>
            <a:r>
              <a:rPr lang="en-IN" dirty="0">
                <a:hlinkClick r:id="rId5" tooltip="Data (computing)"/>
              </a:rPr>
              <a:t>electronic data</a:t>
            </a:r>
            <a:r>
              <a:rPr lang="en-IN" dirty="0"/>
              <a:t>, as well as from </a:t>
            </a:r>
            <a:r>
              <a:rPr lang="en-IN" dirty="0">
                <a:hlinkClick r:id="rId6" tooltip="Denial-of-service attack"/>
              </a:rPr>
              <a:t>disruption</a:t>
            </a:r>
            <a:r>
              <a:rPr lang="en-IN" dirty="0"/>
              <a:t> or </a:t>
            </a:r>
            <a:r>
              <a:rPr lang="en-IN" dirty="0">
                <a:hlinkClick r:id="rId7" tooltip="Botnet"/>
              </a:rPr>
              <a:t>misdirection</a:t>
            </a:r>
            <a:r>
              <a:rPr lang="en-IN" dirty="0"/>
              <a:t> of the services they provide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Simply using are targeting the modern technologies and computing devices for illegal activities.</a:t>
            </a:r>
          </a:p>
          <a:p>
            <a:r>
              <a:rPr lang="en-IN" dirty="0" smtClean="0"/>
              <a:t>Cyber means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collection of the electric and computing devices connected to the internet are addressed by the word cyber.</a:t>
            </a:r>
          </a:p>
          <a:p>
            <a:r>
              <a:rPr lang="en-IN" dirty="0" smtClean="0"/>
              <a:t>Cyber security means protecting people from the cyber crimes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14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Cyber crime and information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Criminal activities done through or targeting the cyber space is called as cyber crime</a:t>
            </a:r>
          </a:p>
          <a:p>
            <a:r>
              <a:rPr lang="en-IN" dirty="0" smtClean="0"/>
              <a:t>Information security is the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 practice of preventing unauthorized access, use, disclosure, disruption, modification, inspection, recording or destruction of </a:t>
            </a:r>
            <a:r>
              <a:rPr lang="en-IN" b="1" dirty="0"/>
              <a:t>information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1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is cyber criminal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cybercriminal is an individual who commits cybercrimes, where he/she makes use of the computer either as a tool or as a target or as both. 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Cybercriminals use computers in three broad ways:</a:t>
            </a:r>
            <a:br>
              <a:rPr lang="en-IN" dirty="0"/>
            </a:br>
            <a:endParaRPr lang="en-IN" dirty="0"/>
          </a:p>
          <a:p>
            <a:r>
              <a:rPr lang="en-IN" dirty="0"/>
              <a:t>Select computer as their target: </a:t>
            </a:r>
            <a:r>
              <a:rPr lang="en-IN" dirty="0">
                <a:latin typeface="+mj-lt"/>
              </a:rPr>
              <a:t>These criminals attack other people's computers to perform malicious activities, such as spreading viruses, data theft, identity theft, etc.</a:t>
            </a:r>
          </a:p>
          <a:p>
            <a:r>
              <a:rPr lang="en-IN" dirty="0"/>
              <a:t>Uses computer as their weapon: </a:t>
            </a:r>
            <a:r>
              <a:rPr lang="en-IN" dirty="0">
                <a:latin typeface="+mj-lt"/>
              </a:rPr>
              <a:t>They use the computer to carry out "conventional crime", such as spam, fraud, illegal gambling, etc.</a:t>
            </a:r>
          </a:p>
          <a:p>
            <a:r>
              <a:rPr lang="en-IN" dirty="0"/>
              <a:t>Uses computer as their accessory</a:t>
            </a:r>
            <a:r>
              <a:rPr lang="en-IN" dirty="0">
                <a:latin typeface="+mj-lt"/>
              </a:rPr>
              <a:t>: They use the computer to save stolen or illegal data.</a:t>
            </a:r>
          </a:p>
        </p:txBody>
      </p:sp>
    </p:spTree>
    <p:extLst>
      <p:ext uri="{BB962C8B-B14F-4D97-AF65-F5344CB8AC3E}">
        <p14:creationId xmlns:p14="http://schemas.microsoft.com/office/powerpoint/2010/main" val="13603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cyber crimes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Cyber crime against individual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Cyber crime against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Cyber crime against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Cyber crime against society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07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Cyber crime against individual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4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4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8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711" y="927279"/>
            <a:ext cx="9925300" cy="52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233</Words>
  <Application>Microsoft Office PowerPoint</Application>
  <PresentationFormat>Widescreen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Cyber security</vt:lpstr>
      <vt:lpstr>contents</vt:lpstr>
      <vt:lpstr>Cyber security</vt:lpstr>
      <vt:lpstr>Cyber crime and information security</vt:lpstr>
      <vt:lpstr>Who is cyber criminal ?</vt:lpstr>
      <vt:lpstr>Classification of cyber crimes</vt:lpstr>
      <vt:lpstr>Cyber crime against individual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Growth of cyber crimes</vt:lpstr>
      <vt:lpstr>Loss of money by cyber crimes</vt:lpstr>
      <vt:lpstr>PowerPoint Presentation</vt:lpstr>
      <vt:lpstr>Legal perspective in INDIA</vt:lpstr>
      <vt:lpstr>issues with cyber crimes</vt:lpstr>
      <vt:lpstr>Legal issues with cyber crime</vt:lpstr>
      <vt:lpstr>No geographical boundaries</vt:lpstr>
      <vt:lpstr>Variations in judiciary of locations</vt:lpstr>
      <vt:lpstr>New kinds of cyber threats</vt:lpstr>
      <vt:lpstr>New kinds of cyber threats</vt:lpstr>
      <vt:lpstr>New strategies of cyber crimes</vt:lpstr>
      <vt:lpstr>Challenge in catching hacker</vt:lpstr>
      <vt:lpstr>Storing of digital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RAZ</dc:creator>
  <cp:lastModifiedBy>RAZ</cp:lastModifiedBy>
  <cp:revision>13</cp:revision>
  <dcterms:created xsi:type="dcterms:W3CDTF">2018-12-06T06:01:36Z</dcterms:created>
  <dcterms:modified xsi:type="dcterms:W3CDTF">2018-12-11T17:14:35Z</dcterms:modified>
</cp:coreProperties>
</file>