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2"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B0B6B6-A5AA-4829-9A96-999507B58B7E}" type="datetimeFigureOut">
              <a:rPr lang="en-IN" smtClean="0"/>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240657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B0B6B6-A5AA-4829-9A96-999507B58B7E}" type="datetimeFigureOut">
              <a:rPr lang="en-IN" smtClean="0"/>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28269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B0B6B6-A5AA-4829-9A96-999507B58B7E}" type="datetimeFigureOut">
              <a:rPr lang="en-IN" smtClean="0"/>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268340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B0B6B6-A5AA-4829-9A96-999507B58B7E}" type="datetimeFigureOut">
              <a:rPr lang="en-IN" smtClean="0"/>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396972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0B6B6-A5AA-4829-9A96-999507B58B7E}" type="datetimeFigureOut">
              <a:rPr lang="en-IN" smtClean="0"/>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290307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B0B6B6-A5AA-4829-9A96-999507B58B7E}" type="datetimeFigureOut">
              <a:rPr lang="en-IN" smtClean="0"/>
              <a:t>27-12-2018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331634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B0B6B6-A5AA-4829-9A96-999507B58B7E}" type="datetimeFigureOut">
              <a:rPr lang="en-IN" smtClean="0"/>
              <a:t>27-12-2018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5421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B0B6B6-A5AA-4829-9A96-999507B58B7E}" type="datetimeFigureOut">
              <a:rPr lang="en-IN" smtClean="0"/>
              <a:t>27-12-2018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357003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0B6B6-A5AA-4829-9A96-999507B58B7E}" type="datetimeFigureOut">
              <a:rPr lang="en-IN" smtClean="0"/>
              <a:t>27-12-2018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87570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0B6B6-A5AA-4829-9A96-999507B58B7E}" type="datetimeFigureOut">
              <a:rPr lang="en-IN" smtClean="0"/>
              <a:t>27-12-2018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46449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0B6B6-A5AA-4829-9A96-999507B58B7E}" type="datetimeFigureOut">
              <a:rPr lang="en-IN" smtClean="0"/>
              <a:t>27-12-2018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4C1E9F-F112-4537-B01B-15657E88C7F5}" type="slidenum">
              <a:rPr lang="en-IN" smtClean="0"/>
              <a:t>‹#›</a:t>
            </a:fld>
            <a:endParaRPr lang="en-IN"/>
          </a:p>
        </p:txBody>
      </p:sp>
    </p:spTree>
    <p:extLst>
      <p:ext uri="{BB962C8B-B14F-4D97-AF65-F5344CB8AC3E}">
        <p14:creationId xmlns:p14="http://schemas.microsoft.com/office/powerpoint/2010/main" val="409701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0B6B6-A5AA-4829-9A96-999507B58B7E}" type="datetimeFigureOut">
              <a:rPr lang="en-IN" smtClean="0"/>
              <a:t>27-12-2018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C1E9F-F112-4537-B01B-15657E88C7F5}" type="slidenum">
              <a:rPr lang="en-IN" smtClean="0"/>
              <a:t>‹#›</a:t>
            </a:fld>
            <a:endParaRPr lang="en-IN"/>
          </a:p>
        </p:txBody>
      </p:sp>
    </p:spTree>
    <p:extLst>
      <p:ext uri="{BB962C8B-B14F-4D97-AF65-F5344CB8AC3E}">
        <p14:creationId xmlns:p14="http://schemas.microsoft.com/office/powerpoint/2010/main" val="75139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Cyber  security</a:t>
            </a:r>
            <a:endParaRPr lang="en-IN" dirty="0"/>
          </a:p>
        </p:txBody>
      </p:sp>
      <p:sp>
        <p:nvSpPr>
          <p:cNvPr id="3" name="Subtitle 2"/>
          <p:cNvSpPr>
            <a:spLocks noGrp="1"/>
          </p:cNvSpPr>
          <p:nvPr>
            <p:ph type="subTitle" idx="1"/>
          </p:nvPr>
        </p:nvSpPr>
        <p:spPr/>
        <p:txBody>
          <a:bodyPr/>
          <a:lstStyle/>
          <a:p>
            <a:r>
              <a:rPr lang="en-IN" dirty="0" smtClean="0"/>
              <a:t>Unit II</a:t>
            </a:r>
          </a:p>
          <a:p>
            <a:r>
              <a:rPr lang="en-IN" dirty="0" smtClean="0"/>
              <a:t>By</a:t>
            </a:r>
          </a:p>
          <a:p>
            <a:r>
              <a:rPr lang="en-IN" dirty="0" smtClean="0"/>
              <a:t>K Raja </a:t>
            </a:r>
            <a:r>
              <a:rPr lang="en-IN" dirty="0" err="1" smtClean="0"/>
              <a:t>sekhar</a:t>
            </a:r>
            <a:endParaRPr lang="en-IN" dirty="0"/>
          </a:p>
        </p:txBody>
      </p:sp>
    </p:spTree>
    <p:extLst>
      <p:ext uri="{BB962C8B-B14F-4D97-AF65-F5344CB8AC3E}">
        <p14:creationId xmlns:p14="http://schemas.microsoft.com/office/powerpoint/2010/main" val="253435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Botnet </a:t>
            </a:r>
            <a:r>
              <a:rPr lang="en-IN" b="1" dirty="0" smtClean="0"/>
              <a:t>Prevention</a:t>
            </a:r>
            <a:endParaRPr lang="en-IN" dirty="0"/>
          </a:p>
        </p:txBody>
      </p:sp>
      <p:sp>
        <p:nvSpPr>
          <p:cNvPr id="3" name="Content Placeholder 2"/>
          <p:cNvSpPr>
            <a:spLocks noGrp="1"/>
          </p:cNvSpPr>
          <p:nvPr>
            <p:ph idx="1"/>
          </p:nvPr>
        </p:nvSpPr>
        <p:spPr/>
        <p:txBody>
          <a:bodyPr/>
          <a:lstStyle/>
          <a:p>
            <a:r>
              <a:rPr lang="en-IN" b="1" dirty="0"/>
              <a:t>Update your operating </a:t>
            </a:r>
            <a:r>
              <a:rPr lang="en-IN" b="1" dirty="0" smtClean="0"/>
              <a:t>system</a:t>
            </a:r>
          </a:p>
          <a:p>
            <a:r>
              <a:rPr lang="en-IN" b="1" dirty="0"/>
              <a:t>Avoid downloads from P2P and file sharing networks</a:t>
            </a:r>
          </a:p>
          <a:p>
            <a:r>
              <a:rPr lang="en-IN" b="1" dirty="0"/>
              <a:t>Don’t click on suspicious links</a:t>
            </a:r>
          </a:p>
          <a:p>
            <a:r>
              <a:rPr lang="en-IN" b="1" dirty="0"/>
              <a:t>Get Antivirus Software</a:t>
            </a:r>
          </a:p>
          <a:p>
            <a:endParaRPr lang="en-IN" b="1" dirty="0"/>
          </a:p>
          <a:p>
            <a:endParaRPr lang="en-IN" dirty="0"/>
          </a:p>
        </p:txBody>
      </p:sp>
    </p:spTree>
    <p:extLst>
      <p:ext uri="{BB962C8B-B14F-4D97-AF65-F5344CB8AC3E}">
        <p14:creationId xmlns:p14="http://schemas.microsoft.com/office/powerpoint/2010/main" val="227000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contensts</a:t>
            </a:r>
            <a:endParaRPr lang="en-IN" dirty="0"/>
          </a:p>
        </p:txBody>
      </p:sp>
      <p:sp>
        <p:nvSpPr>
          <p:cNvPr id="3" name="Content Placeholder 2"/>
          <p:cNvSpPr>
            <a:spLocks noGrp="1"/>
          </p:cNvSpPr>
          <p:nvPr>
            <p:ph idx="1"/>
          </p:nvPr>
        </p:nvSpPr>
        <p:spPr/>
        <p:txBody>
          <a:bodyPr/>
          <a:lstStyle/>
          <a:p>
            <a:r>
              <a:rPr lang="en-IN" dirty="0" smtClean="0"/>
              <a:t>Social engineering</a:t>
            </a:r>
          </a:p>
          <a:p>
            <a:r>
              <a:rPr lang="en-IN" dirty="0" smtClean="0"/>
              <a:t>Cyber stalking</a:t>
            </a:r>
          </a:p>
          <a:p>
            <a:r>
              <a:rPr lang="en-IN" dirty="0" smtClean="0"/>
              <a:t>Cyber cafe and cyber crimes</a:t>
            </a:r>
          </a:p>
          <a:p>
            <a:r>
              <a:rPr lang="en-IN" dirty="0" smtClean="0"/>
              <a:t>Botnets :the fuel of cyber crimes</a:t>
            </a:r>
          </a:p>
          <a:p>
            <a:r>
              <a:rPr lang="en-IN" dirty="0" smtClean="0"/>
              <a:t>Attack vector cloud computing</a:t>
            </a:r>
          </a:p>
          <a:p>
            <a:r>
              <a:rPr lang="en-IN" dirty="0" smtClean="0"/>
              <a:t>How do cyber criminals plan attacks</a:t>
            </a:r>
            <a:endParaRPr lang="en-IN" dirty="0"/>
          </a:p>
        </p:txBody>
      </p:sp>
    </p:spTree>
    <p:extLst>
      <p:ext uri="{BB962C8B-B14F-4D97-AF65-F5344CB8AC3E}">
        <p14:creationId xmlns:p14="http://schemas.microsoft.com/office/powerpoint/2010/main" val="270416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botnet</a:t>
            </a:r>
            <a:endParaRPr lang="en-IN" dirty="0"/>
          </a:p>
        </p:txBody>
      </p:sp>
      <p:pic>
        <p:nvPicPr>
          <p:cNvPr id="7" name="Picture 6"/>
          <p:cNvPicPr>
            <a:picLocks noChangeAspect="1"/>
          </p:cNvPicPr>
          <p:nvPr/>
        </p:nvPicPr>
        <p:blipFill>
          <a:blip r:embed="rId2"/>
          <a:stretch>
            <a:fillRect/>
          </a:stretch>
        </p:blipFill>
        <p:spPr>
          <a:xfrm>
            <a:off x="1815922" y="1784729"/>
            <a:ext cx="8268236" cy="4176819"/>
          </a:xfrm>
          <a:prstGeom prst="rect">
            <a:avLst/>
          </a:prstGeom>
        </p:spPr>
      </p:pic>
    </p:spTree>
    <p:extLst>
      <p:ext uri="{BB962C8B-B14F-4D97-AF65-F5344CB8AC3E}">
        <p14:creationId xmlns:p14="http://schemas.microsoft.com/office/powerpoint/2010/main" val="22908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
            </a:r>
            <a:r>
              <a:rPr lang="en-IN" dirty="0" smtClean="0"/>
              <a:t>otnets</a:t>
            </a:r>
            <a:endParaRPr lang="en-IN" dirty="0"/>
          </a:p>
        </p:txBody>
      </p:sp>
      <p:sp>
        <p:nvSpPr>
          <p:cNvPr id="3" name="Content Placeholder 2"/>
          <p:cNvSpPr>
            <a:spLocks noGrp="1"/>
          </p:cNvSpPr>
          <p:nvPr>
            <p:ph idx="1"/>
          </p:nvPr>
        </p:nvSpPr>
        <p:spPr/>
        <p:txBody>
          <a:bodyPr/>
          <a:lstStyle/>
          <a:p>
            <a:r>
              <a:rPr lang="en-IN" dirty="0"/>
              <a:t>the name itself is a blending of the words “robot” and “network”. </a:t>
            </a:r>
            <a:endParaRPr lang="en-IN" dirty="0" smtClean="0"/>
          </a:p>
          <a:p>
            <a:r>
              <a:rPr lang="en-IN" dirty="0"/>
              <a:t>In a broad sense, that’s exactly what botnets are: a network of robots used to commit cyber crime. The cyber criminals controlling them are called </a:t>
            </a:r>
            <a:r>
              <a:rPr lang="en-IN" dirty="0" err="1"/>
              <a:t>botmasters</a:t>
            </a:r>
            <a:r>
              <a:rPr lang="en-IN" dirty="0"/>
              <a:t> or bot herders</a:t>
            </a:r>
            <a:r>
              <a:rPr lang="en-IN" dirty="0" smtClean="0"/>
              <a:t>.</a:t>
            </a:r>
          </a:p>
          <a:p>
            <a:r>
              <a:rPr lang="en-IN" dirty="0"/>
              <a:t>To build a botnet, </a:t>
            </a:r>
            <a:r>
              <a:rPr lang="en-IN" dirty="0" err="1"/>
              <a:t>botmasters</a:t>
            </a:r>
            <a:r>
              <a:rPr lang="en-IN" dirty="0"/>
              <a:t> need as many infected online devices or “bots” under their command as possible. The more bots connected, the bigger the botnet. The bigger the botnet, the bigger the impact. So size matters. The criminal’s ultimate goal is often financial gain, malware propagation, or just general disruption of the internet.</a:t>
            </a:r>
          </a:p>
        </p:txBody>
      </p:sp>
    </p:spTree>
    <p:extLst>
      <p:ext uri="{BB962C8B-B14F-4D97-AF65-F5344CB8AC3E}">
        <p14:creationId xmlns:p14="http://schemas.microsoft.com/office/powerpoint/2010/main" val="298973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botnets</a:t>
            </a:r>
            <a:endParaRPr lang="en-IN" dirty="0"/>
          </a:p>
        </p:txBody>
      </p:sp>
      <p:pic>
        <p:nvPicPr>
          <p:cNvPr id="2050" name="Picture 2" descr="Image result for botne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3037" y="2010569"/>
            <a:ext cx="10238704"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4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Botnet infections</a:t>
            </a:r>
            <a:endParaRPr lang="en-IN" dirty="0"/>
          </a:p>
        </p:txBody>
      </p:sp>
      <p:sp>
        <p:nvSpPr>
          <p:cNvPr id="3" name="Content Placeholder 2"/>
          <p:cNvSpPr>
            <a:spLocks noGrp="1"/>
          </p:cNvSpPr>
          <p:nvPr>
            <p:ph idx="1"/>
          </p:nvPr>
        </p:nvSpPr>
        <p:spPr/>
        <p:txBody>
          <a:bodyPr/>
          <a:lstStyle/>
          <a:p>
            <a:r>
              <a:rPr lang="en-IN" dirty="0" smtClean="0"/>
              <a:t>Control software's are injected or propagated through Trojan horses</a:t>
            </a:r>
          </a:p>
          <a:p>
            <a:r>
              <a:rPr lang="en-IN" dirty="0" smtClean="0"/>
              <a:t>Theses malwares will be under the control of bot header which makes its ‘bot’.</a:t>
            </a:r>
          </a:p>
          <a:p>
            <a:pPr marL="0" indent="0">
              <a:buNone/>
            </a:pPr>
            <a:r>
              <a:rPr lang="en-IN" dirty="0" smtClean="0"/>
              <a:t>This malwares is used to</a:t>
            </a:r>
          </a:p>
          <a:p>
            <a:r>
              <a:rPr lang="en-IN" dirty="0" smtClean="0"/>
              <a:t>Track data</a:t>
            </a:r>
          </a:p>
          <a:p>
            <a:r>
              <a:rPr lang="en-IN" dirty="0" smtClean="0"/>
              <a:t>Change files</a:t>
            </a:r>
          </a:p>
          <a:p>
            <a:r>
              <a:rPr lang="en-IN" dirty="0" smtClean="0"/>
              <a:t>Opening gates for other viruses</a:t>
            </a:r>
          </a:p>
          <a:p>
            <a:r>
              <a:rPr lang="en-IN" dirty="0" smtClean="0"/>
              <a:t>DOS and DDOS attacks etc..</a:t>
            </a:r>
          </a:p>
        </p:txBody>
      </p:sp>
    </p:spTree>
    <p:extLst>
      <p:ext uri="{BB962C8B-B14F-4D97-AF65-F5344CB8AC3E}">
        <p14:creationId xmlns:p14="http://schemas.microsoft.com/office/powerpoint/2010/main" val="121934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botnet attacks</a:t>
            </a:r>
            <a:endParaRPr lang="en-IN" dirty="0"/>
          </a:p>
        </p:txBody>
      </p:sp>
      <p:sp>
        <p:nvSpPr>
          <p:cNvPr id="3" name="Content Placeholder 2"/>
          <p:cNvSpPr>
            <a:spLocks noGrp="1"/>
          </p:cNvSpPr>
          <p:nvPr>
            <p:ph idx="1"/>
          </p:nvPr>
        </p:nvSpPr>
        <p:spPr/>
        <p:txBody>
          <a:bodyPr>
            <a:normAutofit lnSpcReduction="10000"/>
          </a:bodyPr>
          <a:lstStyle/>
          <a:p>
            <a:r>
              <a:rPr lang="en-IN" dirty="0"/>
              <a:t>Aside from DDoS attacks, </a:t>
            </a:r>
            <a:r>
              <a:rPr lang="en-IN" dirty="0" err="1"/>
              <a:t>botmasters</a:t>
            </a:r>
            <a:r>
              <a:rPr lang="en-IN" dirty="0"/>
              <a:t> also employ botnets for other </a:t>
            </a:r>
            <a:r>
              <a:rPr lang="en-IN" dirty="0" smtClean="0"/>
              <a:t>malicious purposes</a:t>
            </a:r>
          </a:p>
          <a:p>
            <a:r>
              <a:rPr lang="en-IN" b="1" dirty="0"/>
              <a:t>Ad Fraud</a:t>
            </a:r>
          </a:p>
          <a:p>
            <a:pPr marL="0" indent="0">
              <a:buNone/>
            </a:pPr>
            <a:r>
              <a:rPr lang="en-IN" sz="2000" dirty="0"/>
              <a:t>Cybercriminals can use the combined processing power of botnets to run fraudulent schemes. For example, </a:t>
            </a:r>
            <a:r>
              <a:rPr lang="en-IN" sz="2000" dirty="0" err="1"/>
              <a:t>botmasters</a:t>
            </a:r>
            <a:r>
              <a:rPr lang="en-IN" sz="2000" dirty="0"/>
              <a:t> build ad fraud schemes by commanding thousands of infected devices to visit fraudulent websites and “click” on ads placed there. For every click, the hacker then gets a percentage of the advertising fees.</a:t>
            </a:r>
          </a:p>
          <a:p>
            <a:r>
              <a:rPr lang="en-IN" b="1" dirty="0"/>
              <a:t>Selling and Renting Botnets</a:t>
            </a:r>
          </a:p>
          <a:p>
            <a:pPr marL="0" indent="0">
              <a:buNone/>
            </a:pPr>
            <a:r>
              <a:rPr lang="en-IN" sz="2200" dirty="0"/>
              <a:t>Botnets can even be sold or rented on the internet. After infecting and wrangling thousands of devices, </a:t>
            </a:r>
            <a:r>
              <a:rPr lang="en-IN" sz="2200" dirty="0" err="1"/>
              <a:t>botmasters</a:t>
            </a:r>
            <a:r>
              <a:rPr lang="en-IN" sz="2200" dirty="0"/>
              <a:t> look for other cybercriminals interested in using them to propagate malware. Botnet buyers then carry out cyber attacks, spread ransomware, or steal personal information.</a:t>
            </a:r>
          </a:p>
          <a:p>
            <a:endParaRPr lang="en-IN" dirty="0"/>
          </a:p>
        </p:txBody>
      </p:sp>
    </p:spTree>
    <p:extLst>
      <p:ext uri="{BB962C8B-B14F-4D97-AF65-F5344CB8AC3E}">
        <p14:creationId xmlns:p14="http://schemas.microsoft.com/office/powerpoint/2010/main" val="323083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Botnet structures</a:t>
            </a:r>
            <a:endParaRPr lang="en-IN" dirty="0"/>
          </a:p>
        </p:txBody>
      </p:sp>
      <p:pic>
        <p:nvPicPr>
          <p:cNvPr id="3074" name="Picture 2" descr="https://www.pandasecurity.com/mediacenter/src/uploads/2017/12/pandasecurity-botnet-client-server-model.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5086082" cy="36025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pandasecurity.com/mediacenter/src/uploads/2017/12/pandasecurity-botnet-peer-to-peer-mode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3941" y="1690688"/>
            <a:ext cx="5122474" cy="35387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43955" y="6053070"/>
            <a:ext cx="2013052" cy="369332"/>
          </a:xfrm>
          <a:prstGeom prst="rect">
            <a:avLst/>
          </a:prstGeom>
          <a:noFill/>
        </p:spPr>
        <p:txBody>
          <a:bodyPr wrap="none" rtlCol="0">
            <a:spAutoFit/>
          </a:bodyPr>
          <a:lstStyle/>
          <a:p>
            <a:r>
              <a:rPr lang="en-IN" dirty="0" smtClean="0"/>
              <a:t>Client server model</a:t>
            </a:r>
            <a:endParaRPr lang="en-IN" dirty="0"/>
          </a:p>
        </p:txBody>
      </p:sp>
      <p:sp>
        <p:nvSpPr>
          <p:cNvPr id="5" name="TextBox 4"/>
          <p:cNvSpPr txBox="1"/>
          <p:nvPr/>
        </p:nvSpPr>
        <p:spPr>
          <a:xfrm>
            <a:off x="8487177" y="6053070"/>
            <a:ext cx="2176530" cy="369332"/>
          </a:xfrm>
          <a:prstGeom prst="rect">
            <a:avLst/>
          </a:prstGeom>
          <a:noFill/>
        </p:spPr>
        <p:txBody>
          <a:bodyPr wrap="square" rtlCol="0">
            <a:spAutoFit/>
          </a:bodyPr>
          <a:lstStyle/>
          <a:p>
            <a:r>
              <a:rPr lang="en-IN" dirty="0" smtClean="0"/>
              <a:t>Peer to peer model</a:t>
            </a:r>
            <a:endParaRPr lang="en-IN" dirty="0"/>
          </a:p>
        </p:txBody>
      </p:sp>
    </p:spTree>
    <p:extLst>
      <p:ext uri="{BB962C8B-B14F-4D97-AF65-F5344CB8AC3E}">
        <p14:creationId xmlns:p14="http://schemas.microsoft.com/office/powerpoint/2010/main" val="224929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5" name="Title 1"/>
          <p:cNvSpPr txBox="1">
            <a:spLocks/>
          </p:cNvSpPr>
          <p:nvPr/>
        </p:nvSpPr>
        <p:spPr>
          <a:xfrm>
            <a:off x="1143000" y="669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6" name="Title 1"/>
          <p:cNvSpPr txBox="1">
            <a:spLocks/>
          </p:cNvSpPr>
          <p:nvPr/>
        </p:nvSpPr>
        <p:spPr>
          <a:xfrm>
            <a:off x="838200" y="3825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7" name="Content Placeholder 2"/>
          <p:cNvSpPr txBox="1">
            <a:spLocks/>
          </p:cNvSpPr>
          <p:nvPr/>
        </p:nvSpPr>
        <p:spPr>
          <a:xfrm>
            <a:off x="838200" y="18430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3197013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260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Cyber  security</vt:lpstr>
      <vt:lpstr>contensts</vt:lpstr>
      <vt:lpstr>botnet</vt:lpstr>
      <vt:lpstr>Botnets</vt:lpstr>
      <vt:lpstr>Working of botnets</vt:lpstr>
      <vt:lpstr>Botnet infections</vt:lpstr>
      <vt:lpstr>Other botnet attacks</vt:lpstr>
      <vt:lpstr>Botnet structures</vt:lpstr>
      <vt:lpstr>PowerPoint Presentation</vt:lpstr>
      <vt:lpstr>Botnet Prevention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RAZ</dc:creator>
  <cp:lastModifiedBy>RAZ</cp:lastModifiedBy>
  <cp:revision>6</cp:revision>
  <dcterms:created xsi:type="dcterms:W3CDTF">2018-12-27T05:32:33Z</dcterms:created>
  <dcterms:modified xsi:type="dcterms:W3CDTF">2018-12-27T06:08:48Z</dcterms:modified>
</cp:coreProperties>
</file>