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FEE069E-6070-4D22-943A-A2E618C16B95}" type="datetimeFigureOut">
              <a:rPr lang="en-US" smtClean="0"/>
              <a:pPr/>
              <a:t>3/3/2020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CA2C95-6BC8-4DFE-BB5E-71D1112098C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FEE069E-6070-4D22-943A-A2E618C16B95}" type="datetimeFigureOut">
              <a:rPr lang="en-US" smtClean="0"/>
              <a:pPr/>
              <a:t>3/3/2020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CA2C95-6BC8-4DFE-BB5E-71D1112098C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FEE069E-6070-4D22-943A-A2E618C16B95}" type="datetimeFigureOut">
              <a:rPr lang="en-US" smtClean="0"/>
              <a:pPr/>
              <a:t>3/3/2020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CA2C95-6BC8-4DFE-BB5E-71D1112098C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FEE069E-6070-4D22-943A-A2E618C16B95}" type="datetimeFigureOut">
              <a:rPr lang="en-US" smtClean="0"/>
              <a:pPr/>
              <a:t>3/3/2020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CA2C95-6BC8-4DFE-BB5E-71D1112098C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EE069E-6070-4D22-943A-A2E618C16B95}" type="datetimeFigureOut">
              <a:rPr lang="en-US" smtClean="0"/>
              <a:pPr/>
              <a:t>3/3/2020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CA2C95-6BC8-4DFE-BB5E-71D1112098C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FEE069E-6070-4D22-943A-A2E618C16B95}" type="datetimeFigureOut">
              <a:rPr lang="en-US" smtClean="0"/>
              <a:pPr/>
              <a:t>3/3/2020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CA2C95-6BC8-4DFE-BB5E-71D1112098C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FEE069E-6070-4D22-943A-A2E618C16B95}" type="datetimeFigureOut">
              <a:rPr lang="en-US" smtClean="0"/>
              <a:pPr/>
              <a:t>3/3/2020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CA2C95-6BC8-4DFE-BB5E-71D1112098C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FEE069E-6070-4D22-943A-A2E618C16B95}" type="datetimeFigureOut">
              <a:rPr lang="en-US" smtClean="0"/>
              <a:pPr/>
              <a:t>3/3/2020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CA2C95-6BC8-4DFE-BB5E-71D1112098C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EE069E-6070-4D22-943A-A2E618C16B95}" type="datetimeFigureOut">
              <a:rPr lang="en-US" smtClean="0"/>
              <a:pPr/>
              <a:t>3/3/2020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CA2C95-6BC8-4DFE-BB5E-71D1112098C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EE069E-6070-4D22-943A-A2E618C16B95}" type="datetimeFigureOut">
              <a:rPr lang="en-US" smtClean="0"/>
              <a:pPr/>
              <a:t>3/3/2020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CA2C95-6BC8-4DFE-BB5E-71D1112098C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EE069E-6070-4D22-943A-A2E618C16B95}" type="datetimeFigureOut">
              <a:rPr lang="en-US" smtClean="0"/>
              <a:pPr/>
              <a:t>3/3/2020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CA2C95-6BC8-4DFE-BB5E-71D1112098C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EE069E-6070-4D22-943A-A2E618C16B95}" type="datetimeFigureOut">
              <a:rPr lang="en-US" smtClean="0"/>
              <a:pPr/>
              <a:t>3/3/2020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CA2C95-6BC8-4DFE-BB5E-71D1112098C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sz="3600" dirty="0" smtClean="0"/>
              <a:t>INTEGRATION </a:t>
            </a:r>
            <a:r>
              <a:rPr lang="en-IN" sz="3600" dirty="0" smtClean="0"/>
              <a:t>OF MACHINE LEARNING AND IMAGE PROCESSING APPROACH </a:t>
            </a:r>
            <a:r>
              <a:rPr lang="en-IN" sz="3600" dirty="0" smtClean="0"/>
              <a:t>TO ANAYSE HUMAN PERSONALITY</a:t>
            </a:r>
            <a:endParaRPr lang="en-IN" sz="3600" dirty="0"/>
          </a:p>
        </p:txBody>
      </p:sp>
      <p:sp>
        <p:nvSpPr>
          <p:cNvPr id="3" name="Subtitle 2"/>
          <p:cNvSpPr>
            <a:spLocks noGrp="1"/>
          </p:cNvSpPr>
          <p:nvPr>
            <p:ph type="subTitle" idx="1"/>
          </p:nvPr>
        </p:nvSpPr>
        <p:spPr>
          <a:xfrm>
            <a:off x="2214546" y="4786322"/>
            <a:ext cx="6400800" cy="1752600"/>
          </a:xfrm>
        </p:spPr>
        <p:txBody>
          <a:bodyPr>
            <a:normAutofit/>
          </a:bodyPr>
          <a:lstStyle/>
          <a:p>
            <a:pPr algn="r"/>
            <a:r>
              <a:rPr lang="en-IN" sz="2400" dirty="0" smtClean="0"/>
              <a:t>ISWARIYA RAMU(312416104044)</a:t>
            </a:r>
          </a:p>
          <a:p>
            <a:pPr algn="r"/>
            <a:r>
              <a:rPr lang="en-IN" sz="2400" dirty="0" smtClean="0"/>
              <a:t>GAYATHIRI.K(312416104037)</a:t>
            </a:r>
          </a:p>
          <a:p>
            <a:pPr algn="r"/>
            <a:r>
              <a:rPr lang="en-IN" sz="2400" dirty="0" smtClean="0"/>
              <a:t>PROJECT GUIDE:MR.C.GOWTHAM</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r>
              <a:rPr lang="en-IN" sz="2400" dirty="0" smtClean="0"/>
              <a:t>This paper provides a efficient way of </a:t>
            </a:r>
            <a:r>
              <a:rPr lang="en-IN" sz="2400" dirty="0" err="1" smtClean="0"/>
              <a:t>recoginising</a:t>
            </a:r>
            <a:r>
              <a:rPr lang="en-IN" sz="2400" dirty="0" smtClean="0"/>
              <a:t> facial expressions  of criminal  rehabilitants by using various recognition tests such as Psychometric ,</a:t>
            </a:r>
            <a:r>
              <a:rPr lang="en-IN" sz="2400" dirty="0" err="1" smtClean="0"/>
              <a:t>pen,IQ</a:t>
            </a:r>
            <a:r>
              <a:rPr lang="en-IN" sz="2400" dirty="0" smtClean="0"/>
              <a:t> tests.</a:t>
            </a:r>
          </a:p>
          <a:p>
            <a:r>
              <a:rPr lang="en-IN" sz="2400" dirty="0" smtClean="0"/>
              <a:t>This method will overcome the problems faced by the manual method which is a time consuming process and also memory inefficient.</a:t>
            </a:r>
          </a:p>
          <a:p>
            <a:r>
              <a:rPr lang="en-IN" sz="2400" dirty="0" smtClean="0"/>
              <a:t>Thus this will ensure us with the promising result  by detecting the varying facial emotion of a criminal </a:t>
            </a:r>
            <a:r>
              <a:rPr lang="en-IN" sz="2400" dirty="0" err="1" smtClean="0"/>
              <a:t>rehablitants</a:t>
            </a:r>
            <a:r>
              <a:rPr lang="en-IN" sz="2400" dirty="0" smtClean="0"/>
              <a:t>.</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a:t>
            </a:r>
            <a:endParaRPr lang="en-IN" dirty="0"/>
          </a:p>
        </p:txBody>
      </p:sp>
      <p:sp>
        <p:nvSpPr>
          <p:cNvPr id="3" name="Content Placeholder 2"/>
          <p:cNvSpPr>
            <a:spLocks noGrp="1"/>
          </p:cNvSpPr>
          <p:nvPr>
            <p:ph idx="1"/>
          </p:nvPr>
        </p:nvSpPr>
        <p:spPr/>
        <p:txBody>
          <a:bodyPr>
            <a:normAutofit fontScale="85000" lnSpcReduction="20000"/>
          </a:bodyPr>
          <a:lstStyle/>
          <a:p>
            <a:r>
              <a:rPr lang="en-US" dirty="0" err="1"/>
              <a:t>Alschuler</a:t>
            </a:r>
            <a:r>
              <a:rPr lang="en-US" dirty="0"/>
              <a:t>, A.W. (2003). The Changing Purposes of Criminal Punishment: A Retrospective on the Last Century and Some Thoughts about the Next. University of Chicago Law Review 70(1): 1–22. </a:t>
            </a:r>
            <a:endParaRPr lang="en-IN" dirty="0"/>
          </a:p>
          <a:p>
            <a:r>
              <a:rPr lang="en-US" dirty="0"/>
              <a:t>Barkley, R.A. (1997). ADHD and the Nature of Self-Control. New York: The Guilford Press. </a:t>
            </a:r>
            <a:endParaRPr lang="en-IN" dirty="0"/>
          </a:p>
          <a:p>
            <a:r>
              <a:rPr lang="en-US" dirty="0" err="1"/>
              <a:t>Baroni</a:t>
            </a:r>
            <a:r>
              <a:rPr lang="en-US" dirty="0"/>
              <a:t>, A., &amp; </a:t>
            </a:r>
            <a:r>
              <a:rPr lang="en-US" dirty="0" err="1"/>
              <a:t>Castellanos</a:t>
            </a:r>
            <a:r>
              <a:rPr lang="en-US" dirty="0"/>
              <a:t>, F.X. (2015). Stimulants, cognitions and ADHD. Current Opinion in Behavioral Sciences 4: 109–114. </a:t>
            </a:r>
            <a:endParaRPr lang="en-IN" dirty="0"/>
          </a:p>
          <a:p>
            <a:r>
              <a:rPr lang="en-US" dirty="0" err="1"/>
              <a:t>Baumeister</a:t>
            </a:r>
            <a:r>
              <a:rPr lang="en-US" dirty="0"/>
              <a:t>, R.F., &amp; </a:t>
            </a:r>
            <a:r>
              <a:rPr lang="en-US" dirty="0" err="1"/>
              <a:t>Exline</a:t>
            </a:r>
            <a:r>
              <a:rPr lang="en-US" dirty="0"/>
              <a:t>, J.J. (1999). Virtue, Personality and Social Relations: Self-Control as the Moral Muscle. Journal of Personality 67(6): 1165–1194. </a:t>
            </a:r>
            <a:endParaRPr lang="en-IN" dirty="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72" y="2714620"/>
            <a:ext cx="8229600" cy="2286016"/>
          </a:xfrm>
        </p:spPr>
        <p:txBody>
          <a:bodyPr>
            <a:normAutofit/>
          </a:bodyPr>
          <a:lstStyle/>
          <a:p>
            <a:pPr algn="ctr">
              <a:buNone/>
            </a:pPr>
            <a:r>
              <a:rPr lang="en-IN" sz="7200" dirty="0" smtClean="0"/>
              <a:t>THANKYOU</a:t>
            </a:r>
            <a:endParaRPr lang="en-IN" sz="7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IN" dirty="0"/>
          </a:p>
        </p:txBody>
      </p:sp>
      <p:sp>
        <p:nvSpPr>
          <p:cNvPr id="3" name="Content Placeholder 2"/>
          <p:cNvSpPr>
            <a:spLocks noGrp="1"/>
          </p:cNvSpPr>
          <p:nvPr>
            <p:ph idx="1"/>
          </p:nvPr>
        </p:nvSpPr>
        <p:spPr/>
        <p:txBody>
          <a:bodyPr/>
          <a:lstStyle/>
          <a:p>
            <a:r>
              <a:rPr lang="en-IN" dirty="0" smtClean="0"/>
              <a:t>To precisely examine facial expressions of criminal mental disorder </a:t>
            </a:r>
            <a:r>
              <a:rPr lang="en-IN" dirty="0" err="1" smtClean="0"/>
              <a:t>inorder</a:t>
            </a:r>
            <a:r>
              <a:rPr lang="en-IN" dirty="0" smtClean="0"/>
              <a:t> to find </a:t>
            </a:r>
            <a:r>
              <a:rPr lang="en-IN" smtClean="0"/>
              <a:t>the changes in </a:t>
            </a:r>
            <a:r>
              <a:rPr lang="en-IN" dirty="0" smtClean="0"/>
              <a:t>their emotions.</a:t>
            </a:r>
          </a:p>
          <a:p>
            <a:r>
              <a:rPr lang="en-IN" dirty="0" smtClean="0"/>
              <a:t>To find accurate solutions.</a:t>
            </a:r>
          </a:p>
          <a:p>
            <a:r>
              <a:rPr lang="en-IN" dirty="0" smtClean="0"/>
              <a:t>Depends on the varying expressions.</a:t>
            </a:r>
          </a:p>
          <a:p>
            <a:pPr>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a:t>
            </a:r>
            <a:endParaRPr lang="en-IN" dirty="0"/>
          </a:p>
        </p:txBody>
      </p:sp>
      <p:sp>
        <p:nvSpPr>
          <p:cNvPr id="3" name="Content Placeholder 2"/>
          <p:cNvSpPr>
            <a:spLocks noGrp="1"/>
          </p:cNvSpPr>
          <p:nvPr>
            <p:ph idx="1"/>
          </p:nvPr>
        </p:nvSpPr>
        <p:spPr/>
        <p:txBody>
          <a:bodyPr/>
          <a:lstStyle/>
          <a:p>
            <a:r>
              <a:rPr lang="en-IN" dirty="0" smtClean="0"/>
              <a:t>To overcome the problem of unstable prediction of their varying facial expressions by using manual methods.</a:t>
            </a:r>
          </a:p>
          <a:p>
            <a:r>
              <a:rPr lang="en-IN" dirty="0" smtClean="0"/>
              <a:t>To precisely overcome this we propose the hybrid architecture.</a:t>
            </a:r>
          </a:p>
          <a:p>
            <a:r>
              <a:rPr lang="en-IN" dirty="0" smtClean="0"/>
              <a:t>This is done using various recoginition tests such as Pshycometric ,IQ  and Pen test.</a:t>
            </a:r>
          </a:p>
          <a:p>
            <a:pPr>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 OVERVIEW OF THE PROJECT</a:t>
            </a:r>
            <a:endParaRPr lang="en-IN" dirty="0"/>
          </a:p>
        </p:txBody>
      </p:sp>
      <p:sp>
        <p:nvSpPr>
          <p:cNvPr id="3" name="Content Placeholder 2"/>
          <p:cNvSpPr>
            <a:spLocks noGrp="1"/>
          </p:cNvSpPr>
          <p:nvPr>
            <p:ph idx="1"/>
          </p:nvPr>
        </p:nvSpPr>
        <p:spPr/>
        <p:txBody>
          <a:bodyPr>
            <a:normAutofit fontScale="92500" lnSpcReduction="10000"/>
          </a:bodyPr>
          <a:lstStyle/>
          <a:p>
            <a:pPr>
              <a:buNone/>
            </a:pPr>
            <a:r>
              <a:rPr lang="en-GB" dirty="0" smtClean="0"/>
              <a:t>    Facial </a:t>
            </a:r>
            <a:r>
              <a:rPr lang="en-GB" dirty="0"/>
              <a:t>expressions can be considered not only as the most natural form of displaying human emotions but also as a key non-verbal communication technique. If efficient methods can be brought about to automatically recognize these facial expressions, striking improvements can be achieved in the area of human computer interaction. Research in facial emotion recognition has being carried out in hope of attaining these </a:t>
            </a:r>
            <a:r>
              <a:rPr lang="en-GB" dirty="0" smtClean="0"/>
              <a:t>enhancements.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EXISTING SYSTEM</a:t>
            </a:r>
            <a:endParaRPr lang="en-IN" dirty="0"/>
          </a:p>
        </p:txBody>
      </p:sp>
      <p:sp>
        <p:nvSpPr>
          <p:cNvPr id="3" name="Content Placeholder 2"/>
          <p:cNvSpPr>
            <a:spLocks noGrp="1"/>
          </p:cNvSpPr>
          <p:nvPr>
            <p:ph idx="1"/>
          </p:nvPr>
        </p:nvSpPr>
        <p:spPr/>
        <p:txBody>
          <a:bodyPr>
            <a:normAutofit fontScale="92500" lnSpcReduction="20000"/>
          </a:bodyPr>
          <a:lstStyle/>
          <a:p>
            <a:pPr>
              <a:buNone/>
            </a:pPr>
            <a:r>
              <a:rPr lang="en-GB" dirty="0" smtClean="0"/>
              <a:t>    </a:t>
            </a:r>
            <a:r>
              <a:rPr lang="en-US" dirty="0"/>
              <a:t>Existing systems are highly complex in terms of time and storage for recognizing user behavior. Existing system focus on only manual assessment which takes time and doesn’t provide promising results as the user emotions keeps varying based on personal, situational problems. Existing system doesn’t invoke biometric based emotion recognition of the users. Existing system doesn’t focus on user facial expression with </a:t>
            </a:r>
            <a:r>
              <a:rPr lang="en-US" dirty="0" err="1"/>
              <a:t>cycometric</a:t>
            </a:r>
            <a:r>
              <a:rPr lang="en-US" dirty="0"/>
              <a:t> test based automatic individual criminal behavior prediction. </a:t>
            </a:r>
          </a:p>
          <a:p>
            <a:pPr>
              <a:buNone/>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PROPOSED SYSTEM</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In our proposed system, the emotions are continuously monitored based on which the information for the classification of mental illness of the person is obtained. Further, using the information obtained, it conducts a psychology test to diagnose the severity of the mental condition. It combines these outputs with a psychometric study which consists of an IQ test and a Personality test. The output of the combination of these three parameters are classified to determine the probabilities of criminal potential a person can hold.</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PROCESS FLOW</a:t>
            </a:r>
            <a:endParaRPr lang="en-IN" dirty="0"/>
          </a:p>
        </p:txBody>
      </p:sp>
      <p:pic>
        <p:nvPicPr>
          <p:cNvPr id="4" name="Content Placeholder 3"/>
          <p:cNvPicPr>
            <a:picLocks noGrp="1"/>
          </p:cNvPicPr>
          <p:nvPr>
            <p:ph idx="1"/>
          </p:nvPr>
        </p:nvPicPr>
        <p:blipFill>
          <a:blip r:embed="rId2"/>
          <a:srcRect/>
          <a:stretch>
            <a:fillRect/>
          </a:stretch>
        </p:blipFill>
        <p:spPr bwMode="auto">
          <a:xfrm>
            <a:off x="857224" y="1357298"/>
            <a:ext cx="7429551" cy="476886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RECOGNITION TESTS</a:t>
            </a:r>
            <a:endParaRPr lang="en-IN" dirty="0"/>
          </a:p>
        </p:txBody>
      </p:sp>
      <p:sp>
        <p:nvSpPr>
          <p:cNvPr id="3" name="Content Placeholder 2"/>
          <p:cNvSpPr>
            <a:spLocks noGrp="1"/>
          </p:cNvSpPr>
          <p:nvPr>
            <p:ph idx="1"/>
          </p:nvPr>
        </p:nvSpPr>
        <p:spPr>
          <a:xfrm>
            <a:off x="357158" y="1500174"/>
            <a:ext cx="8329642" cy="4625989"/>
          </a:xfrm>
        </p:spPr>
        <p:txBody>
          <a:bodyPr>
            <a:noAutofit/>
          </a:bodyPr>
          <a:lstStyle/>
          <a:p>
            <a:pPr>
              <a:buNone/>
            </a:pPr>
            <a:r>
              <a:rPr lang="en-GB" sz="2400" b="1" dirty="0"/>
              <a:t>PSYCOMETRIC TEST:</a:t>
            </a:r>
            <a:endParaRPr lang="en-IN" sz="2400" dirty="0"/>
          </a:p>
          <a:p>
            <a:pPr>
              <a:buNone/>
            </a:pPr>
            <a:r>
              <a:rPr lang="en-GB" sz="2400" b="1" dirty="0"/>
              <a:t> 		</a:t>
            </a:r>
            <a:r>
              <a:rPr lang="en-GB" sz="2400" dirty="0"/>
              <a:t>The field is concerned with the objective measurement of skills and knowledge, abilities, attitudes, personality traits, and educational achievement. Some psychometric researchers focus on the construction and validation of assessment instruments such as questionnaires, tests, </a:t>
            </a:r>
            <a:r>
              <a:rPr lang="en-GB" sz="2400" dirty="0" err="1"/>
              <a:t>raters</a:t>
            </a:r>
            <a:r>
              <a:rPr lang="en-GB" sz="2400" dirty="0"/>
              <a:t> judgments, and personality tests. </a:t>
            </a:r>
            <a:endParaRPr lang="en-IN" sz="2400" dirty="0"/>
          </a:p>
          <a:p>
            <a:pPr>
              <a:buNone/>
            </a:pPr>
            <a:r>
              <a:rPr lang="en-GB" sz="2400" dirty="0"/>
              <a:t> </a:t>
            </a:r>
            <a:r>
              <a:rPr lang="en-GB" sz="2400" b="1" dirty="0" smtClean="0"/>
              <a:t>IQ </a:t>
            </a:r>
            <a:r>
              <a:rPr lang="en-GB" sz="2400" b="1" dirty="0"/>
              <a:t>TEST:</a:t>
            </a:r>
            <a:endParaRPr lang="en-IN" sz="2400" dirty="0"/>
          </a:p>
          <a:p>
            <a:pPr>
              <a:buNone/>
            </a:pPr>
            <a:r>
              <a:rPr lang="en-GB" sz="2400" b="1" dirty="0"/>
              <a:t>		</a:t>
            </a:r>
            <a:r>
              <a:rPr lang="en-GB" sz="2400" dirty="0"/>
              <a:t>IQ scores are used for educational placement, assessment of intellectual disability, and evaluating job applicants. Even when students improve their scores on standardized tests, they do not always improve their cognitive abilities, such as memory, attention and speed. </a:t>
            </a:r>
            <a:endParaRPr lang="en-IN" sz="2400" dirty="0"/>
          </a:p>
          <a:p>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7224" y="1214422"/>
            <a:ext cx="7715304" cy="4524315"/>
          </a:xfrm>
          <a:prstGeom prst="rect">
            <a:avLst/>
          </a:prstGeom>
        </p:spPr>
        <p:txBody>
          <a:bodyPr wrap="square">
            <a:spAutoFit/>
          </a:bodyPr>
          <a:lstStyle/>
          <a:p>
            <a:r>
              <a:rPr lang="en-GB" sz="2400" b="1" dirty="0" smtClean="0"/>
              <a:t>PEN TEST:</a:t>
            </a:r>
            <a:endParaRPr lang="en-IN" sz="2400" dirty="0" smtClean="0"/>
          </a:p>
          <a:p>
            <a:r>
              <a:rPr lang="en-GB" sz="2400" b="1" dirty="0" smtClean="0"/>
              <a:t>                    </a:t>
            </a:r>
            <a:r>
              <a:rPr lang="en-GB" sz="2400" dirty="0" smtClean="0"/>
              <a:t>The process typically identifies the target systems and a particular goal, then reviews available information and undertakes various means to attain that goal. A penetration test target may be a white box (which provides background and system information) or black box (which provides only basic or no information except the company name). A gray box penetration test is a combination of the two (where limited knowledge of the target is shared with the auditor). A penetration test can help determine whether a system is vulnerable to attack if the defenses were sufficient, and which defenses (if any) the test defeated.</a:t>
            </a:r>
            <a:r>
              <a:rPr lang="en-GB" sz="2400" b="1" dirty="0" smtClean="0"/>
              <a:t>  	</a:t>
            </a:r>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763</Words>
  <Application>Microsoft Office PowerPoint</Application>
  <PresentationFormat>On-screen Show (4:3)</PresentationFormat>
  <Paragraphs>36</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INTEGRATION OF MACHINE LEARNING AND IMAGE PROCESSING APPROACH TO ANAYSE HUMAN PERSONALITY</vt:lpstr>
      <vt:lpstr>ABSTRACT</vt:lpstr>
      <vt:lpstr>OBJECTIVE</vt:lpstr>
      <vt:lpstr>AN OVERVIEW OF THE PROJECT</vt:lpstr>
      <vt:lpstr>EXISTING SYSTEM</vt:lpstr>
      <vt:lpstr>PROPOSED SYSTEM</vt:lpstr>
      <vt:lpstr>PROCESS FLOW</vt:lpstr>
      <vt:lpstr>RECOGNITION TESTS</vt:lpstr>
      <vt:lpstr>PowerPoint Presentation</vt:lpstr>
      <vt:lpstr>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INTEGRATION OF DATA MINING CLUSTERING APPROACH TO ANAYSE HUMAN PERSONALITY</dc:title>
  <dc:creator>PKARTHKEYAN</dc:creator>
  <cp:lastModifiedBy>K, Gayathiri (Contractor)</cp:lastModifiedBy>
  <cp:revision>11</cp:revision>
  <dcterms:created xsi:type="dcterms:W3CDTF">2019-07-25T14:04:56Z</dcterms:created>
  <dcterms:modified xsi:type="dcterms:W3CDTF">2020-03-03T04:01:23Z</dcterms:modified>
</cp:coreProperties>
</file>