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0DB03-0CF5-4742-8A97-24CE50E92CE0}" v="11" dt="2022-03-21T05:06:06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8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ni Mondal" userId="7654c5957d9290ff" providerId="LiveId" clId="{0240DB03-0CF5-4742-8A97-24CE50E92CE0}"/>
    <pc:docChg chg="undo custSel addSld modSld">
      <pc:chgData name="Sayani Mondal" userId="7654c5957d9290ff" providerId="LiveId" clId="{0240DB03-0CF5-4742-8A97-24CE50E92CE0}" dt="2022-03-21T05:06:10.087" v="619" actId="5793"/>
      <pc:docMkLst>
        <pc:docMk/>
      </pc:docMkLst>
      <pc:sldChg chg="delSp mod">
        <pc:chgData name="Sayani Mondal" userId="7654c5957d9290ff" providerId="LiveId" clId="{0240DB03-0CF5-4742-8A97-24CE50E92CE0}" dt="2022-03-21T03:46:31.981" v="0" actId="478"/>
        <pc:sldMkLst>
          <pc:docMk/>
          <pc:sldMk cId="0" sldId="256"/>
        </pc:sldMkLst>
        <pc:spChg chg="del">
          <ac:chgData name="Sayani Mondal" userId="7654c5957d9290ff" providerId="LiveId" clId="{0240DB03-0CF5-4742-8A97-24CE50E92CE0}" dt="2022-03-21T03:46:31.981" v="0" actId="478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Sayani Mondal" userId="7654c5957d9290ff" providerId="LiveId" clId="{0240DB03-0CF5-4742-8A97-24CE50E92CE0}" dt="2022-03-21T04:46:54.301" v="559" actId="207"/>
        <pc:sldMkLst>
          <pc:docMk/>
          <pc:sldMk cId="0" sldId="261"/>
        </pc:sldMkLst>
        <pc:spChg chg="add del mod">
          <ac:chgData name="Sayani Mondal" userId="7654c5957d9290ff" providerId="LiveId" clId="{0240DB03-0CF5-4742-8A97-24CE50E92CE0}" dt="2022-03-21T04:46:51.772" v="558" actId="478"/>
          <ac:spMkLst>
            <pc:docMk/>
            <pc:sldMk cId="0" sldId="261"/>
            <ac:spMk id="3" creationId="{CD7ACBCB-6F5A-4768-83FF-DC8EC8AB0049}"/>
          </ac:spMkLst>
        </pc:spChg>
        <pc:spChg chg="add del mod">
          <ac:chgData name="Sayani Mondal" userId="7654c5957d9290ff" providerId="LiveId" clId="{0240DB03-0CF5-4742-8A97-24CE50E92CE0}" dt="2022-03-21T04:46:54.301" v="559" actId="207"/>
          <ac:spMkLst>
            <pc:docMk/>
            <pc:sldMk cId="0" sldId="261"/>
            <ac:spMk id="108" creationId="{00000000-0000-0000-0000-000000000000}"/>
          </ac:spMkLst>
        </pc:spChg>
      </pc:sldChg>
      <pc:sldChg chg="modSp mod">
        <pc:chgData name="Sayani Mondal" userId="7654c5957d9290ff" providerId="LiveId" clId="{0240DB03-0CF5-4742-8A97-24CE50E92CE0}" dt="2022-03-21T04:46:45.396" v="556" actId="207"/>
        <pc:sldMkLst>
          <pc:docMk/>
          <pc:sldMk cId="0" sldId="262"/>
        </pc:sldMkLst>
        <pc:spChg chg="mod">
          <ac:chgData name="Sayani Mondal" userId="7654c5957d9290ff" providerId="LiveId" clId="{0240DB03-0CF5-4742-8A97-24CE50E92CE0}" dt="2022-03-21T04:46:45.396" v="556" actId="207"/>
          <ac:spMkLst>
            <pc:docMk/>
            <pc:sldMk cId="0" sldId="262"/>
            <ac:spMk id="114" creationId="{00000000-0000-0000-0000-000000000000}"/>
          </ac:spMkLst>
        </pc:spChg>
      </pc:sldChg>
      <pc:sldChg chg="modSp mod">
        <pc:chgData name="Sayani Mondal" userId="7654c5957d9290ff" providerId="LiveId" clId="{0240DB03-0CF5-4742-8A97-24CE50E92CE0}" dt="2022-03-21T04:46:41.057" v="555" actId="207"/>
        <pc:sldMkLst>
          <pc:docMk/>
          <pc:sldMk cId="0" sldId="263"/>
        </pc:sldMkLst>
        <pc:spChg chg="mod">
          <ac:chgData name="Sayani Mondal" userId="7654c5957d9290ff" providerId="LiveId" clId="{0240DB03-0CF5-4742-8A97-24CE50E92CE0}" dt="2022-03-21T03:46:46.963" v="7" actId="20577"/>
          <ac:spMkLst>
            <pc:docMk/>
            <pc:sldMk cId="0" sldId="263"/>
            <ac:spMk id="119" creationId="{00000000-0000-0000-0000-000000000000}"/>
          </ac:spMkLst>
        </pc:spChg>
        <pc:spChg chg="mod">
          <ac:chgData name="Sayani Mondal" userId="7654c5957d9290ff" providerId="LiveId" clId="{0240DB03-0CF5-4742-8A97-24CE50E92CE0}" dt="2022-03-21T04:46:41.057" v="555" actId="207"/>
          <ac:spMkLst>
            <pc:docMk/>
            <pc:sldMk cId="0" sldId="263"/>
            <ac:spMk id="120" creationId="{00000000-0000-0000-0000-000000000000}"/>
          </ac:spMkLst>
        </pc:spChg>
      </pc:sldChg>
      <pc:sldChg chg="modSp mod">
        <pc:chgData name="Sayani Mondal" userId="7654c5957d9290ff" providerId="LiveId" clId="{0240DB03-0CF5-4742-8A97-24CE50E92CE0}" dt="2022-03-21T04:46:35.504" v="554" actId="207"/>
        <pc:sldMkLst>
          <pc:docMk/>
          <pc:sldMk cId="0" sldId="264"/>
        </pc:sldMkLst>
        <pc:spChg chg="mod">
          <ac:chgData name="Sayani Mondal" userId="7654c5957d9290ff" providerId="LiveId" clId="{0240DB03-0CF5-4742-8A97-24CE50E92CE0}" dt="2022-03-21T04:46:35.504" v="554" actId="207"/>
          <ac:spMkLst>
            <pc:docMk/>
            <pc:sldMk cId="0" sldId="264"/>
            <ac:spMk id="126" creationId="{00000000-0000-0000-0000-000000000000}"/>
          </ac:spMkLst>
        </pc:spChg>
      </pc:sldChg>
      <pc:sldChg chg="modSp new mod">
        <pc:chgData name="Sayani Mondal" userId="7654c5957d9290ff" providerId="LiveId" clId="{0240DB03-0CF5-4742-8A97-24CE50E92CE0}" dt="2022-03-21T04:46:31.355" v="553" actId="207"/>
        <pc:sldMkLst>
          <pc:docMk/>
          <pc:sldMk cId="757739519" sldId="265"/>
        </pc:sldMkLst>
        <pc:spChg chg="mod">
          <ac:chgData name="Sayani Mondal" userId="7654c5957d9290ff" providerId="LiveId" clId="{0240DB03-0CF5-4742-8A97-24CE50E92CE0}" dt="2022-03-21T04:21:12.747" v="70" actId="1076"/>
          <ac:spMkLst>
            <pc:docMk/>
            <pc:sldMk cId="757739519" sldId="265"/>
            <ac:spMk id="2" creationId="{D66FD69E-F74A-4DB1-90C7-6B55E690273D}"/>
          </ac:spMkLst>
        </pc:spChg>
        <pc:spChg chg="mod">
          <ac:chgData name="Sayani Mondal" userId="7654c5957d9290ff" providerId="LiveId" clId="{0240DB03-0CF5-4742-8A97-24CE50E92CE0}" dt="2022-03-21T04:46:31.355" v="553" actId="207"/>
          <ac:spMkLst>
            <pc:docMk/>
            <pc:sldMk cId="757739519" sldId="265"/>
            <ac:spMk id="3" creationId="{6FA71746-5D37-4F46-B85B-6675BBA658E0}"/>
          </ac:spMkLst>
        </pc:spChg>
      </pc:sldChg>
      <pc:sldChg chg="addSp delSp modSp new mod">
        <pc:chgData name="Sayani Mondal" userId="7654c5957d9290ff" providerId="LiveId" clId="{0240DB03-0CF5-4742-8A97-24CE50E92CE0}" dt="2022-03-21T04:46:28.435" v="552" actId="207"/>
        <pc:sldMkLst>
          <pc:docMk/>
          <pc:sldMk cId="3331092234" sldId="266"/>
        </pc:sldMkLst>
        <pc:spChg chg="mod">
          <ac:chgData name="Sayani Mondal" userId="7654c5957d9290ff" providerId="LiveId" clId="{0240DB03-0CF5-4742-8A97-24CE50E92CE0}" dt="2022-03-21T04:27:18.848" v="126" actId="20577"/>
          <ac:spMkLst>
            <pc:docMk/>
            <pc:sldMk cId="3331092234" sldId="266"/>
            <ac:spMk id="2" creationId="{659A101F-0047-4EDF-9095-3ECEBBCE89AA}"/>
          </ac:spMkLst>
        </pc:spChg>
        <pc:spChg chg="add del mod">
          <ac:chgData name="Sayani Mondal" userId="7654c5957d9290ff" providerId="LiveId" clId="{0240DB03-0CF5-4742-8A97-24CE50E92CE0}" dt="2022-03-21T04:46:28.435" v="552" actId="207"/>
          <ac:spMkLst>
            <pc:docMk/>
            <pc:sldMk cId="3331092234" sldId="266"/>
            <ac:spMk id="3" creationId="{5F072E2B-1F86-470B-8D0A-A8261098AA5F}"/>
          </ac:spMkLst>
        </pc:spChg>
        <pc:spChg chg="add del mod">
          <ac:chgData name="Sayani Mondal" userId="7654c5957d9290ff" providerId="LiveId" clId="{0240DB03-0CF5-4742-8A97-24CE50E92CE0}" dt="2022-03-21T04:28:52.778" v="128"/>
          <ac:spMkLst>
            <pc:docMk/>
            <pc:sldMk cId="3331092234" sldId="266"/>
            <ac:spMk id="8" creationId="{BBBDD17C-04A3-4831-9FEE-F87882FF421A}"/>
          </ac:spMkLst>
        </pc:spChg>
        <pc:graphicFrameChg chg="add del mod">
          <ac:chgData name="Sayani Mondal" userId="7654c5957d9290ff" providerId="LiveId" clId="{0240DB03-0CF5-4742-8A97-24CE50E92CE0}" dt="2022-03-21T04:28:52.778" v="128"/>
          <ac:graphicFrameMkLst>
            <pc:docMk/>
            <pc:sldMk cId="3331092234" sldId="266"/>
            <ac:graphicFrameMk id="4" creationId="{87011CE7-B79C-4E25-8E51-63F612369A1F}"/>
          </ac:graphicFrameMkLst>
        </pc:graphicFrameChg>
        <pc:graphicFrameChg chg="add del mod">
          <ac:chgData name="Sayani Mondal" userId="7654c5957d9290ff" providerId="LiveId" clId="{0240DB03-0CF5-4742-8A97-24CE50E92CE0}" dt="2022-03-21T04:28:52.778" v="128"/>
          <ac:graphicFrameMkLst>
            <pc:docMk/>
            <pc:sldMk cId="3331092234" sldId="266"/>
            <ac:graphicFrameMk id="5" creationId="{A16B47CF-F072-4510-954D-70D4BA1236DB}"/>
          </ac:graphicFrameMkLst>
        </pc:graphicFrameChg>
        <pc:graphicFrameChg chg="add del mod">
          <ac:chgData name="Sayani Mondal" userId="7654c5957d9290ff" providerId="LiveId" clId="{0240DB03-0CF5-4742-8A97-24CE50E92CE0}" dt="2022-03-21T04:28:52.778" v="128"/>
          <ac:graphicFrameMkLst>
            <pc:docMk/>
            <pc:sldMk cId="3331092234" sldId="266"/>
            <ac:graphicFrameMk id="6" creationId="{2C570B88-0E75-4790-8A50-751AAD7EB3D8}"/>
          </ac:graphicFrameMkLst>
        </pc:graphicFrameChg>
        <pc:graphicFrameChg chg="add del mod">
          <ac:chgData name="Sayani Mondal" userId="7654c5957d9290ff" providerId="LiveId" clId="{0240DB03-0CF5-4742-8A97-24CE50E92CE0}" dt="2022-03-21T04:28:52.778" v="128"/>
          <ac:graphicFrameMkLst>
            <pc:docMk/>
            <pc:sldMk cId="3331092234" sldId="266"/>
            <ac:graphicFrameMk id="7" creationId="{19ABF06E-EC34-42ED-8A5B-025A7970FBC0}"/>
          </ac:graphicFrameMkLst>
        </pc:graphicFrameChg>
      </pc:sldChg>
      <pc:sldChg chg="addSp delSp modSp new mod">
        <pc:chgData name="Sayani Mondal" userId="7654c5957d9290ff" providerId="LiveId" clId="{0240DB03-0CF5-4742-8A97-24CE50E92CE0}" dt="2022-03-21T04:46:24.659" v="551" actId="207"/>
        <pc:sldMkLst>
          <pc:docMk/>
          <pc:sldMk cId="1272581387" sldId="267"/>
        </pc:sldMkLst>
        <pc:spChg chg="del">
          <ac:chgData name="Sayani Mondal" userId="7654c5957d9290ff" providerId="LiveId" clId="{0240DB03-0CF5-4742-8A97-24CE50E92CE0}" dt="2022-03-21T04:39:31.281" v="278" actId="478"/>
          <ac:spMkLst>
            <pc:docMk/>
            <pc:sldMk cId="1272581387" sldId="267"/>
            <ac:spMk id="2" creationId="{CAE370B6-7D1D-49B8-B8CB-9AE311E17BA3}"/>
          </ac:spMkLst>
        </pc:spChg>
        <pc:spChg chg="mod">
          <ac:chgData name="Sayani Mondal" userId="7654c5957d9290ff" providerId="LiveId" clId="{0240DB03-0CF5-4742-8A97-24CE50E92CE0}" dt="2022-03-21T04:46:24.659" v="551" actId="207"/>
          <ac:spMkLst>
            <pc:docMk/>
            <pc:sldMk cId="1272581387" sldId="267"/>
            <ac:spMk id="3" creationId="{616FDB72-8C6A-45F1-B197-523E37B688E7}"/>
          </ac:spMkLst>
        </pc:spChg>
        <pc:spChg chg="add mod">
          <ac:chgData name="Sayani Mondal" userId="7654c5957d9290ff" providerId="LiveId" clId="{0240DB03-0CF5-4742-8A97-24CE50E92CE0}" dt="2022-03-21T04:41:02.627" v="326" actId="20577"/>
          <ac:spMkLst>
            <pc:docMk/>
            <pc:sldMk cId="1272581387" sldId="267"/>
            <ac:spMk id="4" creationId="{AB2C0CE5-D137-4977-844F-5372A824EF6D}"/>
          </ac:spMkLst>
        </pc:spChg>
      </pc:sldChg>
      <pc:sldChg chg="addSp delSp modSp new mod">
        <pc:chgData name="Sayani Mondal" userId="7654c5957d9290ff" providerId="LiveId" clId="{0240DB03-0CF5-4742-8A97-24CE50E92CE0}" dt="2022-03-21T04:48:41.520" v="586" actId="20577"/>
        <pc:sldMkLst>
          <pc:docMk/>
          <pc:sldMk cId="2819490656" sldId="268"/>
        </pc:sldMkLst>
        <pc:spChg chg="mod">
          <ac:chgData name="Sayani Mondal" userId="7654c5957d9290ff" providerId="LiveId" clId="{0240DB03-0CF5-4742-8A97-24CE50E92CE0}" dt="2022-03-21T04:48:41.520" v="586" actId="20577"/>
          <ac:spMkLst>
            <pc:docMk/>
            <pc:sldMk cId="2819490656" sldId="268"/>
            <ac:spMk id="2" creationId="{E188F2DD-6D70-4A1A-A448-8196F248EA4C}"/>
          </ac:spMkLst>
        </pc:spChg>
        <pc:spChg chg="add del mod">
          <ac:chgData name="Sayani Mondal" userId="7654c5957d9290ff" providerId="LiveId" clId="{0240DB03-0CF5-4742-8A97-24CE50E92CE0}" dt="2022-03-21T04:46:15.027" v="550" actId="207"/>
          <ac:spMkLst>
            <pc:docMk/>
            <pc:sldMk cId="2819490656" sldId="268"/>
            <ac:spMk id="3" creationId="{F6ABE534-AE6F-4DD3-83B7-33CB8A456032}"/>
          </ac:spMkLst>
        </pc:spChg>
        <pc:spChg chg="add del mod">
          <ac:chgData name="Sayani Mondal" userId="7654c5957d9290ff" providerId="LiveId" clId="{0240DB03-0CF5-4742-8A97-24CE50E92CE0}" dt="2022-03-21T04:41:52.248" v="347"/>
          <ac:spMkLst>
            <pc:docMk/>
            <pc:sldMk cId="2819490656" sldId="268"/>
            <ac:spMk id="9" creationId="{CF0DBF15-E7A5-44F7-B8BD-1FC6AA0F4917}"/>
          </ac:spMkLst>
        </pc:spChg>
        <pc:graphicFrameChg chg="add del mod">
          <ac:chgData name="Sayani Mondal" userId="7654c5957d9290ff" providerId="LiveId" clId="{0240DB03-0CF5-4742-8A97-24CE50E92CE0}" dt="2022-03-21T04:41:52.248" v="347"/>
          <ac:graphicFrameMkLst>
            <pc:docMk/>
            <pc:sldMk cId="2819490656" sldId="268"/>
            <ac:graphicFrameMk id="4" creationId="{9F7DE578-008C-46EE-97A8-EB1C518B1B4C}"/>
          </ac:graphicFrameMkLst>
        </pc:graphicFrameChg>
        <pc:graphicFrameChg chg="add del mod">
          <ac:chgData name="Sayani Mondal" userId="7654c5957d9290ff" providerId="LiveId" clId="{0240DB03-0CF5-4742-8A97-24CE50E92CE0}" dt="2022-03-21T04:41:52.248" v="347"/>
          <ac:graphicFrameMkLst>
            <pc:docMk/>
            <pc:sldMk cId="2819490656" sldId="268"/>
            <ac:graphicFrameMk id="5" creationId="{0CB7D922-5B7F-4935-BAC8-B21A2DB57ED0}"/>
          </ac:graphicFrameMkLst>
        </pc:graphicFrameChg>
        <pc:graphicFrameChg chg="add del mod">
          <ac:chgData name="Sayani Mondal" userId="7654c5957d9290ff" providerId="LiveId" clId="{0240DB03-0CF5-4742-8A97-24CE50E92CE0}" dt="2022-03-21T04:41:52.248" v="347"/>
          <ac:graphicFrameMkLst>
            <pc:docMk/>
            <pc:sldMk cId="2819490656" sldId="268"/>
            <ac:graphicFrameMk id="6" creationId="{CC256158-752A-4825-86F9-11EA88C26779}"/>
          </ac:graphicFrameMkLst>
        </pc:graphicFrameChg>
        <pc:graphicFrameChg chg="add del mod">
          <ac:chgData name="Sayani Mondal" userId="7654c5957d9290ff" providerId="LiveId" clId="{0240DB03-0CF5-4742-8A97-24CE50E92CE0}" dt="2022-03-21T04:41:52.248" v="347"/>
          <ac:graphicFrameMkLst>
            <pc:docMk/>
            <pc:sldMk cId="2819490656" sldId="268"/>
            <ac:graphicFrameMk id="7" creationId="{384869A8-E9D8-4AEC-91E5-6EA9C2904592}"/>
          </ac:graphicFrameMkLst>
        </pc:graphicFrameChg>
        <pc:graphicFrameChg chg="add del mod">
          <ac:chgData name="Sayani Mondal" userId="7654c5957d9290ff" providerId="LiveId" clId="{0240DB03-0CF5-4742-8A97-24CE50E92CE0}" dt="2022-03-21T04:41:52.248" v="347"/>
          <ac:graphicFrameMkLst>
            <pc:docMk/>
            <pc:sldMk cId="2819490656" sldId="268"/>
            <ac:graphicFrameMk id="8" creationId="{DCBEA875-9BFF-468F-8CBB-A999CFFF38A7}"/>
          </ac:graphicFrameMkLst>
        </pc:graphicFrameChg>
      </pc:sldChg>
      <pc:sldChg chg="modSp new mod">
        <pc:chgData name="Sayani Mondal" userId="7654c5957d9290ff" providerId="LiveId" clId="{0240DB03-0CF5-4742-8A97-24CE50E92CE0}" dt="2022-03-21T04:48:49.662" v="589" actId="207"/>
        <pc:sldMkLst>
          <pc:docMk/>
          <pc:sldMk cId="1055560275" sldId="269"/>
        </pc:sldMkLst>
        <pc:spChg chg="mod">
          <ac:chgData name="Sayani Mondal" userId="7654c5957d9290ff" providerId="LiveId" clId="{0240DB03-0CF5-4742-8A97-24CE50E92CE0}" dt="2022-03-21T04:48:46.695" v="588" actId="20577"/>
          <ac:spMkLst>
            <pc:docMk/>
            <pc:sldMk cId="1055560275" sldId="269"/>
            <ac:spMk id="2" creationId="{F4DCDC1E-9F41-4BB5-A34D-F6F4B546EAB7}"/>
          </ac:spMkLst>
        </pc:spChg>
        <pc:spChg chg="mod">
          <ac:chgData name="Sayani Mondal" userId="7654c5957d9290ff" providerId="LiveId" clId="{0240DB03-0CF5-4742-8A97-24CE50E92CE0}" dt="2022-03-21T04:48:49.662" v="589" actId="207"/>
          <ac:spMkLst>
            <pc:docMk/>
            <pc:sldMk cId="1055560275" sldId="269"/>
            <ac:spMk id="3" creationId="{2335CF7B-62AB-4436-B0AD-E94A13E5E57E}"/>
          </ac:spMkLst>
        </pc:spChg>
      </pc:sldChg>
      <pc:sldChg chg="modSp new mod">
        <pc:chgData name="Sayani Mondal" userId="7654c5957d9290ff" providerId="LiveId" clId="{0240DB03-0CF5-4742-8A97-24CE50E92CE0}" dt="2022-03-21T05:06:10.087" v="619" actId="5793"/>
        <pc:sldMkLst>
          <pc:docMk/>
          <pc:sldMk cId="3199640379" sldId="270"/>
        </pc:sldMkLst>
        <pc:spChg chg="mod">
          <ac:chgData name="Sayani Mondal" userId="7654c5957d9290ff" providerId="LiveId" clId="{0240DB03-0CF5-4742-8A97-24CE50E92CE0}" dt="2022-03-21T05:06:10.087" v="619" actId="5793"/>
          <ac:spMkLst>
            <pc:docMk/>
            <pc:sldMk cId="3199640379" sldId="270"/>
            <ac:spMk id="2" creationId="{856412FD-C754-4C51-A2EA-8D91DD773F95}"/>
          </ac:spMkLst>
        </pc:spChg>
        <pc:spChg chg="mod">
          <ac:chgData name="Sayani Mondal" userId="7654c5957d9290ff" providerId="LiveId" clId="{0240DB03-0CF5-4742-8A97-24CE50E92CE0}" dt="2022-03-21T05:06:06.131" v="617" actId="20577"/>
          <ac:spMkLst>
            <pc:docMk/>
            <pc:sldMk cId="3199640379" sldId="270"/>
            <ac:spMk id="3" creationId="{C0A2EE1D-D24D-440D-A3BF-5FA0B827AC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3adce09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3adce09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e3adce0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e3adce0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e3adce09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e3adce09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e3adce09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e3adce09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e3adce09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e3adce09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e591a86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e591a86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e591a86d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e591a86d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e591a86d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e591a86d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-introduction-to-neural-networks-with-implementation-from-scratch-using-python-da4b6a45c05b" TargetMode="External"/><Relationship Id="rId2" Type="http://schemas.openxmlformats.org/officeDocument/2006/relationships/hyperlink" Target="https://medium.com/analytics-vidhya/building-a-neural-network-from-scratch-in-python-edc74ae63761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chinelearningmastery.com/implement-backpropagation-algorithm-scratch-pyth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ANN from Scratch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D69E-F74A-4DB1-90C7-6B55E690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34" y="22889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 : Forward Propagation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71746-5D37-4F46-B85B-6675BBA65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634" y="801594"/>
            <a:ext cx="8736732" cy="39699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take the </a:t>
            </a:r>
            <a:r>
              <a:rPr lang="en-US" i="1" dirty="0">
                <a:solidFill>
                  <a:schemeClr val="tx1"/>
                </a:solidFill>
              </a:rPr>
              <a:t>training data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parameters</a:t>
            </a:r>
            <a:r>
              <a:rPr lang="en-US" dirty="0">
                <a:solidFill>
                  <a:schemeClr val="tx1"/>
                </a:solidFill>
              </a:rPr>
              <a:t> as inputs </a:t>
            </a:r>
          </a:p>
          <a:p>
            <a:r>
              <a:rPr lang="en-US" dirty="0">
                <a:solidFill>
                  <a:schemeClr val="tx1"/>
                </a:solidFill>
              </a:rPr>
              <a:t>generate output for one layer and </a:t>
            </a:r>
          </a:p>
          <a:p>
            <a:r>
              <a:rPr lang="en-US" dirty="0">
                <a:solidFill>
                  <a:schemeClr val="tx1"/>
                </a:solidFill>
              </a:rPr>
              <a:t>feed that output to the next layer</a:t>
            </a:r>
          </a:p>
          <a:p>
            <a:r>
              <a:rPr lang="en-US" dirty="0">
                <a:solidFill>
                  <a:schemeClr val="tx1"/>
                </a:solidFill>
              </a:rPr>
              <a:t>Compute the cost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for i in range(1, layers+1):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if i==1: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values['Z' + str(i)] = np.dot(params['W' + str(i)], </a:t>
            </a:r>
            <a:r>
              <a:rPr lang="en-US" dirty="0" err="1">
                <a:solidFill>
                  <a:schemeClr val="tx1"/>
                </a:solidFill>
              </a:rPr>
              <a:t>X_train</a:t>
            </a:r>
            <a:r>
              <a:rPr lang="en-US" dirty="0">
                <a:solidFill>
                  <a:schemeClr val="tx1"/>
                </a:solidFill>
              </a:rPr>
              <a:t>) + params['B' + str(i)]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values['A' + str(i)] = </a:t>
            </a:r>
            <a:r>
              <a:rPr lang="en-US" dirty="0" err="1">
                <a:solidFill>
                  <a:schemeClr val="tx1"/>
                </a:solidFill>
              </a:rPr>
              <a:t>relu</a:t>
            </a:r>
            <a:r>
              <a:rPr lang="en-US" dirty="0">
                <a:solidFill>
                  <a:schemeClr val="tx1"/>
                </a:solidFill>
              </a:rPr>
              <a:t>(values['Z' + str(i)])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  else: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values['Z' + str(i)] = np.dot(params['W' + str(i)], values['A' + str(i-1)]) + params['B' + str(i)]</a:t>
            </a:r>
          </a:p>
        </p:txBody>
      </p:sp>
    </p:spTree>
    <p:extLst>
      <p:ext uri="{BB962C8B-B14F-4D97-AF65-F5344CB8AC3E}">
        <p14:creationId xmlns:p14="http://schemas.microsoft.com/office/powerpoint/2010/main" val="75773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101F-0047-4EDF-9095-3ECEBBCE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4: Backward Propagation: Gradient Descent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2E2B-1F86-470B-8D0A-A8261098A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Input:   take parameters, activation functions, training set as input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Output: Returns gradients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Calculate the gradients of the cost</a:t>
            </a:r>
          </a:p>
          <a:p>
            <a:r>
              <a:rPr lang="en-US" dirty="0">
                <a:solidFill>
                  <a:schemeClr val="tx1"/>
                </a:solidFill>
              </a:rPr>
              <a:t>Perform forward propagation again</a:t>
            </a:r>
          </a:p>
          <a:p>
            <a:r>
              <a:rPr lang="en-US" dirty="0">
                <a:solidFill>
                  <a:schemeClr val="tx1"/>
                </a:solidFill>
              </a:rPr>
              <a:t>Update parameters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Keep iterating the above steps until convergence is reached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9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FDB72-8C6A-45F1-B197-523E37B6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47897"/>
            <a:ext cx="8520600" cy="3720977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if i==layers: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dA</a:t>
            </a:r>
            <a:r>
              <a:rPr lang="en-US" dirty="0">
                <a:solidFill>
                  <a:schemeClr val="tx1"/>
                </a:solidFill>
              </a:rPr>
              <a:t> = 1/m * (values['A' + str(i)] - </a:t>
            </a:r>
            <a:r>
              <a:rPr lang="en-US" dirty="0" err="1">
                <a:solidFill>
                  <a:schemeClr val="tx1"/>
                </a:solidFill>
              </a:rPr>
              <a:t>Y_train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dZ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dA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  else: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</a:t>
            </a:r>
            <a:r>
              <a:rPr lang="en-US" dirty="0" err="1">
                <a:solidFill>
                  <a:schemeClr val="tx1"/>
                </a:solidFill>
              </a:rPr>
              <a:t>dA</a:t>
            </a:r>
            <a:r>
              <a:rPr lang="en-US" dirty="0">
                <a:solidFill>
                  <a:schemeClr val="tx1"/>
                </a:solidFill>
              </a:rPr>
              <a:t> = np.dot(params['W' + str(i+1)].T, </a:t>
            </a:r>
            <a:r>
              <a:rPr lang="en-US" dirty="0" err="1">
                <a:solidFill>
                  <a:schemeClr val="tx1"/>
                </a:solidFill>
              </a:rPr>
              <a:t>dZ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</a:t>
            </a:r>
            <a:r>
              <a:rPr lang="en-US" dirty="0" err="1">
                <a:solidFill>
                  <a:schemeClr val="tx1"/>
                </a:solidFill>
              </a:rPr>
              <a:t>dZ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np.multiply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dA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np.where</a:t>
            </a:r>
            <a:r>
              <a:rPr lang="en-US" dirty="0">
                <a:solidFill>
                  <a:schemeClr val="tx1"/>
                </a:solidFill>
              </a:rPr>
              <a:t>(values['A' + str(i)]&gt;=0, 1, 0))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 if i==1: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grads['W' + str(i)] = 1/m * np.dot(</a:t>
            </a:r>
            <a:r>
              <a:rPr lang="en-US" dirty="0" err="1">
                <a:solidFill>
                  <a:schemeClr val="tx1"/>
                </a:solidFill>
              </a:rPr>
              <a:t>dZ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X_train.T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grads['B' + str(i)] = 1/m * </a:t>
            </a:r>
            <a:r>
              <a:rPr lang="en-US" dirty="0" err="1">
                <a:solidFill>
                  <a:schemeClr val="tx1"/>
                </a:solidFill>
              </a:rPr>
              <a:t>np.sum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dZ</a:t>
            </a:r>
            <a:r>
              <a:rPr lang="en-US" dirty="0">
                <a:solidFill>
                  <a:schemeClr val="tx1"/>
                </a:solidFill>
              </a:rPr>
              <a:t>, axis=1, </a:t>
            </a:r>
            <a:r>
              <a:rPr lang="en-US" dirty="0" err="1">
                <a:solidFill>
                  <a:schemeClr val="tx1"/>
                </a:solidFill>
              </a:rPr>
              <a:t>keepdims</a:t>
            </a:r>
            <a:r>
              <a:rPr lang="en-US" dirty="0">
                <a:solidFill>
                  <a:schemeClr val="tx1"/>
                </a:solidFill>
              </a:rPr>
              <a:t>=True)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  else: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grads['W' + str(i)] = 1/m * np.dot(</a:t>
            </a:r>
            <a:r>
              <a:rPr lang="en-US" dirty="0" err="1">
                <a:solidFill>
                  <a:schemeClr val="tx1"/>
                </a:solidFill>
              </a:rPr>
              <a:t>dZ,values</a:t>
            </a:r>
            <a:r>
              <a:rPr lang="en-US" dirty="0">
                <a:solidFill>
                  <a:schemeClr val="tx1"/>
                </a:solidFill>
              </a:rPr>
              <a:t>['A' + str(i-1)].T)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grads['B' + str(i)] = 1/m * </a:t>
            </a:r>
            <a:r>
              <a:rPr lang="en-US" dirty="0" err="1">
                <a:solidFill>
                  <a:schemeClr val="tx1"/>
                </a:solidFill>
              </a:rPr>
              <a:t>np.sum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dZ</a:t>
            </a:r>
            <a:r>
              <a:rPr lang="en-US" dirty="0">
                <a:solidFill>
                  <a:schemeClr val="tx1"/>
                </a:solidFill>
              </a:rPr>
              <a:t>, axis=1, </a:t>
            </a:r>
            <a:r>
              <a:rPr lang="en-US" dirty="0" err="1">
                <a:solidFill>
                  <a:schemeClr val="tx1"/>
                </a:solidFill>
              </a:rPr>
              <a:t>keepdims</a:t>
            </a:r>
            <a:r>
              <a:rPr lang="en-US" dirty="0">
                <a:solidFill>
                  <a:schemeClr val="tx1"/>
                </a:solidFill>
              </a:rPr>
              <a:t>=True)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C0CE5-D137-4977-844F-5372A824EF6D}"/>
              </a:ext>
            </a:extLst>
          </p:cNvPr>
          <p:cNvSpPr txBox="1"/>
          <p:nvPr/>
        </p:nvSpPr>
        <p:spPr>
          <a:xfrm>
            <a:off x="224444" y="299258"/>
            <a:ext cx="4098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127258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F2DD-6D70-4A1A-A448-8196F248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5: Define the Model : to train the entire neural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BE534-AE6F-4DD3-83B7-33CB8A456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params = </a:t>
            </a:r>
            <a:r>
              <a:rPr lang="en-US" dirty="0" err="1">
                <a:solidFill>
                  <a:schemeClr val="tx1"/>
                </a:solidFill>
              </a:rPr>
              <a:t>initialize_params</a:t>
            </a:r>
            <a:r>
              <a:rPr lang="en-US" dirty="0">
                <a:solidFill>
                  <a:schemeClr val="tx1"/>
                </a:solidFill>
              </a:rPr>
              <a:t>(Layer size) # initialize the parameters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values = </a:t>
            </a:r>
            <a:r>
              <a:rPr lang="en-US" dirty="0" err="1">
                <a:solidFill>
                  <a:schemeClr val="tx1"/>
                </a:solidFill>
              </a:rPr>
              <a:t>forward_propagation</a:t>
            </a:r>
            <a:r>
              <a:rPr lang="en-US" dirty="0">
                <a:solidFill>
                  <a:schemeClr val="tx1"/>
                </a:solidFill>
              </a:rPr>
              <a:t>(Training data, params) # Compute the forward propagation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cost = </a:t>
            </a:r>
            <a:r>
              <a:rPr lang="en-US" dirty="0" err="1">
                <a:solidFill>
                  <a:schemeClr val="tx1"/>
                </a:solidFill>
              </a:rPr>
              <a:t>compute_cost</a:t>
            </a:r>
            <a:r>
              <a:rPr lang="en-US" dirty="0">
                <a:solidFill>
                  <a:schemeClr val="tx1"/>
                </a:solidFill>
              </a:rPr>
              <a:t>(values, training data)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grads = </a:t>
            </a:r>
            <a:r>
              <a:rPr lang="en-US" dirty="0" err="1">
                <a:solidFill>
                  <a:schemeClr val="tx1"/>
                </a:solidFill>
              </a:rPr>
              <a:t>backward_propagation</a:t>
            </a:r>
            <a:r>
              <a:rPr lang="en-US" dirty="0">
                <a:solidFill>
                  <a:schemeClr val="tx1"/>
                </a:solidFill>
              </a:rPr>
              <a:t>(params, values, training data)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params = </a:t>
            </a:r>
            <a:r>
              <a:rPr lang="en-US" dirty="0" err="1">
                <a:solidFill>
                  <a:schemeClr val="tx1"/>
                </a:solidFill>
              </a:rPr>
              <a:t>update_params</a:t>
            </a:r>
            <a:r>
              <a:rPr lang="en-US" dirty="0">
                <a:solidFill>
                  <a:schemeClr val="tx1"/>
                </a:solidFill>
              </a:rPr>
              <a:t>(params, grads, </a:t>
            </a:r>
            <a:r>
              <a:rPr lang="en-US" dirty="0" err="1">
                <a:solidFill>
                  <a:schemeClr val="tx1"/>
                </a:solidFill>
              </a:rPr>
              <a:t>learning_rate</a:t>
            </a:r>
            <a:r>
              <a:rPr lang="en-US" dirty="0">
                <a:solidFill>
                  <a:schemeClr val="tx1"/>
                </a:solidFill>
              </a:rPr>
              <a:t>) #updated parameters</a:t>
            </a:r>
          </a:p>
        </p:txBody>
      </p:sp>
    </p:spTree>
    <p:extLst>
      <p:ext uri="{BB962C8B-B14F-4D97-AF65-F5344CB8AC3E}">
        <p14:creationId xmlns:p14="http://schemas.microsoft.com/office/powerpoint/2010/main" val="281949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DC1E-9F41-4BB5-A34D-F6F4B546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5CF7B-62AB-4436-B0AD-E94A13E5E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compute accuracy using root mean squared error metric </a:t>
            </a:r>
          </a:p>
          <a:p>
            <a:r>
              <a:rPr lang="en-US" dirty="0">
                <a:solidFill>
                  <a:schemeClr val="tx1"/>
                </a:solidFill>
              </a:rPr>
              <a:t>predict() to make a prediction on samples of data</a:t>
            </a:r>
          </a:p>
        </p:txBody>
      </p:sp>
    </p:spTree>
    <p:extLst>
      <p:ext uri="{BB962C8B-B14F-4D97-AF65-F5344CB8AC3E}">
        <p14:creationId xmlns:p14="http://schemas.microsoft.com/office/powerpoint/2010/main" val="105556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12FD-C754-4C51-A2EA-8D91DD77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2EE1D-D24D-440D-A3BF-5FA0B827A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https://adventuresinmachinelearning.com/wp-content/uploads/2017/07/An-introduction-to-neural-networks-for-beginners.pdf</a:t>
            </a:r>
          </a:p>
          <a:p>
            <a:r>
              <a:rPr lang="en-US" dirty="0">
                <a:hlinkClick r:id="rId2"/>
              </a:rPr>
              <a:t>https://medium.com/analytics-vidhya/building-a-neural-network-from-scratch-in-python-edc74ae63761</a:t>
            </a:r>
            <a:endParaRPr lang="en-US" dirty="0"/>
          </a:p>
          <a:p>
            <a:r>
              <a:rPr lang="en-US" dirty="0">
                <a:hlinkClick r:id="rId3"/>
              </a:rPr>
              <a:t>https://towardsdatascience.com/an-introduction-to-neural-networks-with-implementation-from-scratch-using-python-da4b6a45c05b</a:t>
            </a:r>
            <a:endParaRPr lang="en-US" dirty="0"/>
          </a:p>
          <a:p>
            <a:r>
              <a:rPr lang="en-US" dirty="0">
                <a:hlinkClick r:id="rId4"/>
              </a:rPr>
              <a:t>https://machinelearningmastery.com/implement-backpropagation-algorithm-scratch-python/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4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84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2-layer Neural Network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099375" y="1539425"/>
            <a:ext cx="5541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099375" y="2426600"/>
            <a:ext cx="5541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099375" y="3313775"/>
            <a:ext cx="5541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547975" y="1539425"/>
            <a:ext cx="5541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547975" y="2285400"/>
            <a:ext cx="5541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547975" y="3313775"/>
            <a:ext cx="5541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085625" y="2224950"/>
            <a:ext cx="5541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68;p14"/>
          <p:cNvCxnSpPr>
            <a:endCxn id="64" idx="2"/>
          </p:cNvCxnSpPr>
          <p:nvPr/>
        </p:nvCxnSpPr>
        <p:spPr>
          <a:xfrm>
            <a:off x="1653375" y="1825775"/>
            <a:ext cx="89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4"/>
          <p:cNvCxnSpPr>
            <a:stCxn id="61" idx="6"/>
            <a:endCxn id="65" idx="2"/>
          </p:cNvCxnSpPr>
          <p:nvPr/>
        </p:nvCxnSpPr>
        <p:spPr>
          <a:xfrm>
            <a:off x="1653475" y="1825775"/>
            <a:ext cx="894600" cy="74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4"/>
          <p:cNvCxnSpPr>
            <a:stCxn id="61" idx="6"/>
            <a:endCxn id="66" idx="1"/>
          </p:cNvCxnSpPr>
          <p:nvPr/>
        </p:nvCxnSpPr>
        <p:spPr>
          <a:xfrm>
            <a:off x="1653475" y="1825775"/>
            <a:ext cx="975600" cy="157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4"/>
          <p:cNvCxnSpPr>
            <a:stCxn id="62" idx="6"/>
            <a:endCxn id="64" idx="2"/>
          </p:cNvCxnSpPr>
          <p:nvPr/>
        </p:nvCxnSpPr>
        <p:spPr>
          <a:xfrm rot="10800000" flipH="1">
            <a:off x="1653475" y="1825850"/>
            <a:ext cx="894600" cy="88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4"/>
          <p:cNvCxnSpPr>
            <a:stCxn id="63" idx="6"/>
            <a:endCxn id="64" idx="2"/>
          </p:cNvCxnSpPr>
          <p:nvPr/>
        </p:nvCxnSpPr>
        <p:spPr>
          <a:xfrm rot="10800000" flipH="1">
            <a:off x="1653475" y="1825925"/>
            <a:ext cx="894600" cy="177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>
            <a:stCxn id="62" idx="6"/>
            <a:endCxn id="65" idx="2"/>
          </p:cNvCxnSpPr>
          <p:nvPr/>
        </p:nvCxnSpPr>
        <p:spPr>
          <a:xfrm rot="10800000" flipH="1">
            <a:off x="1653475" y="2571650"/>
            <a:ext cx="894600" cy="14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4"/>
          <p:cNvCxnSpPr>
            <a:stCxn id="63" idx="6"/>
            <a:endCxn id="65" idx="2"/>
          </p:cNvCxnSpPr>
          <p:nvPr/>
        </p:nvCxnSpPr>
        <p:spPr>
          <a:xfrm rot="10800000" flipH="1">
            <a:off x="1653475" y="2571725"/>
            <a:ext cx="894600" cy="10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4"/>
          <p:cNvCxnSpPr>
            <a:stCxn id="62" idx="6"/>
            <a:endCxn id="66" idx="1"/>
          </p:cNvCxnSpPr>
          <p:nvPr/>
        </p:nvCxnSpPr>
        <p:spPr>
          <a:xfrm>
            <a:off x="1653475" y="2712950"/>
            <a:ext cx="975600" cy="68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>
            <a:endCxn id="66" idx="1"/>
          </p:cNvCxnSpPr>
          <p:nvPr/>
        </p:nvCxnSpPr>
        <p:spPr>
          <a:xfrm rot="10800000" flipH="1">
            <a:off x="1653521" y="3397645"/>
            <a:ext cx="975600" cy="20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4"/>
          <p:cNvCxnSpPr>
            <a:endCxn id="67" idx="2"/>
          </p:cNvCxnSpPr>
          <p:nvPr/>
        </p:nvCxnSpPr>
        <p:spPr>
          <a:xfrm>
            <a:off x="3101925" y="1825800"/>
            <a:ext cx="983700" cy="68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>
            <a:stCxn id="65" idx="6"/>
            <a:endCxn id="67" idx="2"/>
          </p:cNvCxnSpPr>
          <p:nvPr/>
        </p:nvCxnSpPr>
        <p:spPr>
          <a:xfrm rot="10800000" flipH="1">
            <a:off x="3102075" y="2511450"/>
            <a:ext cx="983700" cy="6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>
            <a:endCxn id="67" idx="2"/>
          </p:cNvCxnSpPr>
          <p:nvPr/>
        </p:nvCxnSpPr>
        <p:spPr>
          <a:xfrm rot="10800000" flipH="1">
            <a:off x="3101925" y="2511300"/>
            <a:ext cx="983700" cy="108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4"/>
          <p:cNvCxnSpPr/>
          <p:nvPr/>
        </p:nvCxnSpPr>
        <p:spPr>
          <a:xfrm rot="10800000" flipH="1">
            <a:off x="4639725" y="2503500"/>
            <a:ext cx="6030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4"/>
          <p:cNvSpPr txBox="1"/>
          <p:nvPr/>
        </p:nvSpPr>
        <p:spPr>
          <a:xfrm>
            <a:off x="794500" y="4014100"/>
            <a:ext cx="115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946900" y="4166500"/>
            <a:ext cx="115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</a:t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2298250" y="4139700"/>
            <a:ext cx="115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2454125" y="4186000"/>
            <a:ext cx="144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Layer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4255950" y="4139700"/>
            <a:ext cx="150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Layer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Neural Network	</a:t>
            </a: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Input Layer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Hidden Layers 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Output  Layer</a:t>
            </a:r>
            <a:endParaRPr sz="1600" b="1" i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Weights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lang="en" sz="1600" b="1">
                <a:solidFill>
                  <a:schemeClr val="dk1"/>
                </a:solidFill>
              </a:rPr>
              <a:t>biases</a:t>
            </a:r>
            <a:r>
              <a:rPr lang="en" sz="1600">
                <a:solidFill>
                  <a:schemeClr val="dk1"/>
                </a:solidFill>
              </a:rPr>
              <a:t> between each layer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Activation function</a:t>
            </a:r>
            <a:r>
              <a:rPr lang="en" sz="1600">
                <a:solidFill>
                  <a:schemeClr val="dk1"/>
                </a:solidFill>
              </a:rPr>
              <a:t> for each hidden layer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steps for building a Neural Network 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Define the number of input features and hidden layers i.e the model structure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Initialize the model’s parameters.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Continue till the minimum value of cost function.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Calculate current loss (</a:t>
            </a:r>
            <a:r>
              <a:rPr lang="en" sz="1500" b="1" i="1">
                <a:solidFill>
                  <a:schemeClr val="dk1"/>
                </a:solidFill>
              </a:rPr>
              <a:t>forward propagation</a:t>
            </a:r>
            <a:r>
              <a:rPr lang="en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Calculate current gradient (</a:t>
            </a:r>
            <a:r>
              <a:rPr lang="en" sz="1500" b="1" i="1">
                <a:solidFill>
                  <a:schemeClr val="dk1"/>
                </a:solidFill>
              </a:rPr>
              <a:t>backward propagation</a:t>
            </a:r>
            <a:r>
              <a:rPr lang="en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Update parameters (</a:t>
            </a:r>
            <a:r>
              <a:rPr lang="en" sz="1500" b="1" i="1">
                <a:solidFill>
                  <a:schemeClr val="dk1"/>
                </a:solidFill>
              </a:rPr>
              <a:t>gradient descent</a:t>
            </a:r>
            <a:r>
              <a:rPr lang="en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12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2477875" y="1574450"/>
            <a:ext cx="35241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dk1"/>
                </a:solidFill>
              </a:rPr>
              <a:t>Algorithm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Step1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62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tx1"/>
                </a:solidFill>
              </a:rPr>
              <a:t>Importing the required Libraries: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import numpy as np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>
                <a:solidFill>
                  <a:schemeClr val="tx1"/>
                </a:solidFill>
              </a:rPr>
              <a:t>Initialize the dimension of  each layer</a:t>
            </a:r>
            <a:endParaRPr dirty="0">
              <a:solidFill>
                <a:schemeClr val="tx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def initialize_params(layer_sizes):</a:t>
            </a:r>
            <a:endParaRPr dirty="0">
              <a:solidFill>
                <a:schemeClr val="tx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params = {}</a:t>
            </a:r>
            <a:endParaRPr dirty="0">
              <a:solidFill>
                <a:schemeClr val="tx1"/>
              </a:solidFill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>
                <a:solidFill>
                  <a:schemeClr val="tx1"/>
                </a:solidFill>
              </a:rPr>
              <a:t>Initialize the parameters for each of the neurons in each layer: Weight and Bias</a:t>
            </a:r>
            <a:endParaRPr dirty="0">
              <a:solidFill>
                <a:schemeClr val="tx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        params['W'+str(l)] = np.random.randn(layer_dim[l], layer_dim[l-1])*0.01</a:t>
            </a:r>
            <a:endParaRPr dirty="0">
              <a:solidFill>
                <a:schemeClr val="tx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        params['b'+str(l)] = np.zeros((layer_dim[l], 1))</a:t>
            </a:r>
            <a:endParaRPr dirty="0">
              <a:solidFill>
                <a:schemeClr val="tx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        W: weight </a:t>
            </a:r>
            <a:endParaRPr dirty="0">
              <a:solidFill>
                <a:schemeClr val="tx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         b: bias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  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Step3: Activation function</a:t>
            </a:r>
            <a:endParaRPr dirty="0"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Sigmoid: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def sigmoid(Z):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	A = 1/(1+np.exp(np.dot(-1, Z)))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ReLU: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def relu(z): # takes a numpy array as input and returns activated array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    a = np.maximum(0,z)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    return a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815</Words>
  <Application>Microsoft Office PowerPoint</Application>
  <PresentationFormat>On-screen Show (16:9)</PresentationFormat>
  <Paragraphs>88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Implementation of ANN from Scratch</vt:lpstr>
      <vt:lpstr>2-layer Neural Network</vt:lpstr>
      <vt:lpstr>Components of Neural Network </vt:lpstr>
      <vt:lpstr>The main steps for building a Neural Network </vt:lpstr>
      <vt:lpstr>PowerPoint Presentation</vt:lpstr>
      <vt:lpstr>Step1</vt:lpstr>
      <vt:lpstr>Step 2</vt:lpstr>
      <vt:lpstr>Step3: Activation function</vt:lpstr>
      <vt:lpstr>Activation function</vt:lpstr>
      <vt:lpstr>Step 3 : Forward Propagation</vt:lpstr>
      <vt:lpstr>Step 4: Backward Propagation: Gradient Descent </vt:lpstr>
      <vt:lpstr>PowerPoint Presentation</vt:lpstr>
      <vt:lpstr>Step 5: Define the Model : to train the entire neural network</vt:lpstr>
      <vt:lpstr>Step 6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ANN from Scratch</dc:title>
  <cp:lastModifiedBy>Sayani Mondal</cp:lastModifiedBy>
  <cp:revision>1</cp:revision>
  <dcterms:modified xsi:type="dcterms:W3CDTF">2022-03-21T05:06:14Z</dcterms:modified>
</cp:coreProperties>
</file>