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649200" cy="7315200"/>
  <p:notesSz cx="12649200" cy="73152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8690" y="2267712"/>
            <a:ext cx="1075182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252423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97380" y="4096512"/>
            <a:ext cx="885444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52423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52423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32460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514338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52423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60000" y="310613"/>
            <a:ext cx="441579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252423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2460" y="1682496"/>
            <a:ext cx="1138428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jp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png"/><Relationship Id="rId23" Type="http://schemas.openxmlformats.org/officeDocument/2006/relationships/image" Target="../media/image18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33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37.png"/><Relationship Id="rId13" Type="http://schemas.openxmlformats.org/officeDocument/2006/relationships/image" Target="../media/image38.png"/><Relationship Id="rId14" Type="http://schemas.openxmlformats.org/officeDocument/2006/relationships/image" Target="../media/image47.png"/><Relationship Id="rId15" Type="http://schemas.openxmlformats.org/officeDocument/2006/relationships/image" Target="../media/image48.png"/><Relationship Id="rId16" Type="http://schemas.openxmlformats.org/officeDocument/2006/relationships/image" Target="../media/image18.jpg"/><Relationship Id="rId17" Type="http://schemas.openxmlformats.org/officeDocument/2006/relationships/image" Target="../media/image49.png"/><Relationship Id="rId18" Type="http://schemas.openxmlformats.org/officeDocument/2006/relationships/image" Target="../media/image20.png"/><Relationship Id="rId19" Type="http://schemas.openxmlformats.org/officeDocument/2006/relationships/image" Target="../media/image50.png"/><Relationship Id="rId20" Type="http://schemas.openxmlformats.org/officeDocument/2006/relationships/image" Target="../media/image51.png"/><Relationship Id="rId21" Type="http://schemas.openxmlformats.org/officeDocument/2006/relationships/image" Target="../media/image24.png"/><Relationship Id="rId22" Type="http://schemas.openxmlformats.org/officeDocument/2006/relationships/image" Target="../media/image2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18.jp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2" Type="http://schemas.openxmlformats.org/officeDocument/2006/relationships/image" Target="../media/image54.png"/><Relationship Id="rId13" Type="http://schemas.openxmlformats.org/officeDocument/2006/relationships/image" Target="../media/image55.png"/><Relationship Id="rId14" Type="http://schemas.openxmlformats.org/officeDocument/2006/relationships/image" Target="../media/image14.png"/><Relationship Id="rId15" Type="http://schemas.openxmlformats.org/officeDocument/2006/relationships/image" Target="../media/image13.png"/><Relationship Id="rId16" Type="http://schemas.openxmlformats.org/officeDocument/2006/relationships/image" Target="../media/image15.png"/><Relationship Id="rId17" Type="http://schemas.openxmlformats.org/officeDocument/2006/relationships/image" Target="../media/image33.png"/><Relationship Id="rId18" Type="http://schemas.openxmlformats.org/officeDocument/2006/relationships/image" Target="../media/image56.png"/><Relationship Id="rId19" Type="http://schemas.openxmlformats.org/officeDocument/2006/relationships/image" Target="../media/image1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18.jp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45.png"/><Relationship Id="rId11" Type="http://schemas.openxmlformats.org/officeDocument/2006/relationships/image" Target="../media/image17.png"/><Relationship Id="rId12" Type="http://schemas.openxmlformats.org/officeDocument/2006/relationships/image" Target="../media/image33.png"/><Relationship Id="rId13" Type="http://schemas.openxmlformats.org/officeDocument/2006/relationships/image" Target="../media/image57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Relationship Id="rId16" Type="http://schemas.openxmlformats.org/officeDocument/2006/relationships/image" Target="../media/image34.png"/><Relationship Id="rId17" Type="http://schemas.openxmlformats.org/officeDocument/2006/relationships/image" Target="../media/image58.png"/><Relationship Id="rId18" Type="http://schemas.openxmlformats.org/officeDocument/2006/relationships/image" Target="../media/image59.png"/><Relationship Id="rId19" Type="http://schemas.openxmlformats.org/officeDocument/2006/relationships/image" Target="../media/image60.png"/><Relationship Id="rId20" Type="http://schemas.openxmlformats.org/officeDocument/2006/relationships/image" Target="../media/image6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228600" y="228600"/>
            <a:ext cx="12182475" cy="6858000"/>
            <a:chOff x="228600" y="228600"/>
            <a:chExt cx="12182475" cy="68580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228600"/>
              <a:ext cx="12182474" cy="685799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9830" y="1535184"/>
              <a:ext cx="1303905" cy="1313423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15669" y="1478079"/>
              <a:ext cx="1427633" cy="1427633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3640644" y="1482837"/>
              <a:ext cx="1418590" cy="1418590"/>
            </a:xfrm>
            <a:custGeom>
              <a:avLst/>
              <a:gdLst/>
              <a:ahLst/>
              <a:cxnLst/>
              <a:rect l="l" t="t" r="r" b="b"/>
              <a:pathLst>
                <a:path w="1418589" h="1418589">
                  <a:moveTo>
                    <a:pt x="1210984" y="1418116"/>
                  </a:moveTo>
                  <a:lnTo>
                    <a:pt x="207131" y="1418116"/>
                  </a:lnTo>
                  <a:lnTo>
                    <a:pt x="200134" y="1417772"/>
                  </a:lnTo>
                  <a:lnTo>
                    <a:pt x="158693" y="1410931"/>
                  </a:lnTo>
                  <a:lnTo>
                    <a:pt x="119383" y="1396136"/>
                  </a:lnTo>
                  <a:lnTo>
                    <a:pt x="83714" y="1373956"/>
                  </a:lnTo>
                  <a:lnTo>
                    <a:pt x="53058" y="1345244"/>
                  </a:lnTo>
                  <a:lnTo>
                    <a:pt x="28592" y="1311103"/>
                  </a:lnTo>
                  <a:lnTo>
                    <a:pt x="11256" y="1272845"/>
                  </a:lnTo>
                  <a:lnTo>
                    <a:pt x="1718" y="1231940"/>
                  </a:lnTo>
                  <a:lnTo>
                    <a:pt x="0" y="1210984"/>
                  </a:lnTo>
                  <a:lnTo>
                    <a:pt x="0" y="1203971"/>
                  </a:lnTo>
                  <a:lnTo>
                    <a:pt x="0" y="207131"/>
                  </a:lnTo>
                  <a:lnTo>
                    <a:pt x="5483" y="165488"/>
                  </a:lnTo>
                  <a:lnTo>
                    <a:pt x="18984" y="125715"/>
                  </a:lnTo>
                  <a:lnTo>
                    <a:pt x="39986" y="89340"/>
                  </a:lnTo>
                  <a:lnTo>
                    <a:pt x="67680" y="57762"/>
                  </a:lnTo>
                  <a:lnTo>
                    <a:pt x="101003" y="32193"/>
                  </a:lnTo>
                  <a:lnTo>
                    <a:pt x="138674" y="13616"/>
                  </a:lnTo>
                  <a:lnTo>
                    <a:pt x="179246" y="2746"/>
                  </a:lnTo>
                  <a:lnTo>
                    <a:pt x="207131" y="0"/>
                  </a:lnTo>
                  <a:lnTo>
                    <a:pt x="1210984" y="0"/>
                  </a:lnTo>
                  <a:lnTo>
                    <a:pt x="1252627" y="5483"/>
                  </a:lnTo>
                  <a:lnTo>
                    <a:pt x="1292400" y="18984"/>
                  </a:lnTo>
                  <a:lnTo>
                    <a:pt x="1328775" y="39986"/>
                  </a:lnTo>
                  <a:lnTo>
                    <a:pt x="1360353" y="67680"/>
                  </a:lnTo>
                  <a:lnTo>
                    <a:pt x="1385922" y="101003"/>
                  </a:lnTo>
                  <a:lnTo>
                    <a:pt x="1404499" y="138674"/>
                  </a:lnTo>
                  <a:lnTo>
                    <a:pt x="1415369" y="179246"/>
                  </a:lnTo>
                  <a:lnTo>
                    <a:pt x="1418116" y="207131"/>
                  </a:lnTo>
                  <a:lnTo>
                    <a:pt x="1418116" y="1210984"/>
                  </a:lnTo>
                  <a:lnTo>
                    <a:pt x="1412633" y="1252627"/>
                  </a:lnTo>
                  <a:lnTo>
                    <a:pt x="1399131" y="1292400"/>
                  </a:lnTo>
                  <a:lnTo>
                    <a:pt x="1378129" y="1328775"/>
                  </a:lnTo>
                  <a:lnTo>
                    <a:pt x="1350435" y="1360353"/>
                  </a:lnTo>
                  <a:lnTo>
                    <a:pt x="1317112" y="1385922"/>
                  </a:lnTo>
                  <a:lnTo>
                    <a:pt x="1279441" y="1404499"/>
                  </a:lnTo>
                  <a:lnTo>
                    <a:pt x="1238869" y="1415369"/>
                  </a:lnTo>
                  <a:lnTo>
                    <a:pt x="1217981" y="1417772"/>
                  </a:lnTo>
                  <a:lnTo>
                    <a:pt x="1210984" y="14181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640644" y="1482837"/>
              <a:ext cx="1418590" cy="1418590"/>
            </a:xfrm>
            <a:custGeom>
              <a:avLst/>
              <a:gdLst/>
              <a:ahLst/>
              <a:cxnLst/>
              <a:rect l="l" t="t" r="r" b="b"/>
              <a:pathLst>
                <a:path w="1418589" h="1418589">
                  <a:moveTo>
                    <a:pt x="0" y="1203971"/>
                  </a:moveTo>
                  <a:lnTo>
                    <a:pt x="0" y="214145"/>
                  </a:lnTo>
                  <a:lnTo>
                    <a:pt x="0" y="207131"/>
                  </a:lnTo>
                  <a:lnTo>
                    <a:pt x="343" y="200134"/>
                  </a:lnTo>
                  <a:lnTo>
                    <a:pt x="1031" y="193155"/>
                  </a:lnTo>
                  <a:lnTo>
                    <a:pt x="1718" y="186175"/>
                  </a:lnTo>
                  <a:lnTo>
                    <a:pt x="2746" y="179246"/>
                  </a:lnTo>
                  <a:lnTo>
                    <a:pt x="4114" y="172367"/>
                  </a:lnTo>
                  <a:lnTo>
                    <a:pt x="5483" y="165488"/>
                  </a:lnTo>
                  <a:lnTo>
                    <a:pt x="7185" y="158693"/>
                  </a:lnTo>
                  <a:lnTo>
                    <a:pt x="9221" y="151982"/>
                  </a:lnTo>
                  <a:lnTo>
                    <a:pt x="11256" y="145270"/>
                  </a:lnTo>
                  <a:lnTo>
                    <a:pt x="28592" y="107012"/>
                  </a:lnTo>
                  <a:lnTo>
                    <a:pt x="48608" y="78292"/>
                  </a:lnTo>
                  <a:lnTo>
                    <a:pt x="53058" y="72871"/>
                  </a:lnTo>
                  <a:lnTo>
                    <a:pt x="78292" y="48608"/>
                  </a:lnTo>
                  <a:lnTo>
                    <a:pt x="83714" y="44159"/>
                  </a:lnTo>
                  <a:lnTo>
                    <a:pt x="113197" y="25285"/>
                  </a:lnTo>
                  <a:lnTo>
                    <a:pt x="119383" y="21979"/>
                  </a:lnTo>
                  <a:lnTo>
                    <a:pt x="151982" y="9221"/>
                  </a:lnTo>
                  <a:lnTo>
                    <a:pt x="158693" y="7185"/>
                  </a:lnTo>
                  <a:lnTo>
                    <a:pt x="193155" y="1031"/>
                  </a:lnTo>
                  <a:lnTo>
                    <a:pt x="200134" y="343"/>
                  </a:lnTo>
                  <a:lnTo>
                    <a:pt x="207131" y="0"/>
                  </a:lnTo>
                  <a:lnTo>
                    <a:pt x="214145" y="0"/>
                  </a:lnTo>
                  <a:lnTo>
                    <a:pt x="1203971" y="0"/>
                  </a:lnTo>
                  <a:lnTo>
                    <a:pt x="1210984" y="0"/>
                  </a:lnTo>
                  <a:lnTo>
                    <a:pt x="1217981" y="343"/>
                  </a:lnTo>
                  <a:lnTo>
                    <a:pt x="1224960" y="1031"/>
                  </a:lnTo>
                  <a:lnTo>
                    <a:pt x="1231940" y="1718"/>
                  </a:lnTo>
                  <a:lnTo>
                    <a:pt x="1238869" y="2746"/>
                  </a:lnTo>
                  <a:lnTo>
                    <a:pt x="1245748" y="4114"/>
                  </a:lnTo>
                  <a:lnTo>
                    <a:pt x="1252627" y="5483"/>
                  </a:lnTo>
                  <a:lnTo>
                    <a:pt x="1259422" y="7185"/>
                  </a:lnTo>
                  <a:lnTo>
                    <a:pt x="1266133" y="9221"/>
                  </a:lnTo>
                  <a:lnTo>
                    <a:pt x="1272845" y="11256"/>
                  </a:lnTo>
                  <a:lnTo>
                    <a:pt x="1279441" y="13616"/>
                  </a:lnTo>
                  <a:lnTo>
                    <a:pt x="1285920" y="16300"/>
                  </a:lnTo>
                  <a:lnTo>
                    <a:pt x="1292400" y="18984"/>
                  </a:lnTo>
                  <a:lnTo>
                    <a:pt x="1322943" y="36089"/>
                  </a:lnTo>
                  <a:lnTo>
                    <a:pt x="1328775" y="39986"/>
                  </a:lnTo>
                  <a:lnTo>
                    <a:pt x="1334401" y="44159"/>
                  </a:lnTo>
                  <a:lnTo>
                    <a:pt x="1339823" y="48608"/>
                  </a:lnTo>
                  <a:lnTo>
                    <a:pt x="1345244" y="53058"/>
                  </a:lnTo>
                  <a:lnTo>
                    <a:pt x="1350435" y="57762"/>
                  </a:lnTo>
                  <a:lnTo>
                    <a:pt x="1355394" y="62721"/>
                  </a:lnTo>
                  <a:lnTo>
                    <a:pt x="1360353" y="67680"/>
                  </a:lnTo>
                  <a:lnTo>
                    <a:pt x="1382025" y="95172"/>
                  </a:lnTo>
                  <a:lnTo>
                    <a:pt x="1385922" y="101003"/>
                  </a:lnTo>
                  <a:lnTo>
                    <a:pt x="1401815" y="132195"/>
                  </a:lnTo>
                  <a:lnTo>
                    <a:pt x="1404499" y="138674"/>
                  </a:lnTo>
                  <a:lnTo>
                    <a:pt x="1406859" y="145270"/>
                  </a:lnTo>
                  <a:lnTo>
                    <a:pt x="1408895" y="151982"/>
                  </a:lnTo>
                  <a:lnTo>
                    <a:pt x="1410931" y="158693"/>
                  </a:lnTo>
                  <a:lnTo>
                    <a:pt x="1412633" y="165488"/>
                  </a:lnTo>
                  <a:lnTo>
                    <a:pt x="1414001" y="172367"/>
                  </a:lnTo>
                  <a:lnTo>
                    <a:pt x="1415369" y="179246"/>
                  </a:lnTo>
                  <a:lnTo>
                    <a:pt x="1416397" y="186175"/>
                  </a:lnTo>
                  <a:lnTo>
                    <a:pt x="1417085" y="193155"/>
                  </a:lnTo>
                  <a:lnTo>
                    <a:pt x="1417772" y="200134"/>
                  </a:lnTo>
                  <a:lnTo>
                    <a:pt x="1418116" y="207131"/>
                  </a:lnTo>
                  <a:lnTo>
                    <a:pt x="1418116" y="214145"/>
                  </a:lnTo>
                  <a:lnTo>
                    <a:pt x="1418116" y="1203971"/>
                  </a:lnTo>
                  <a:lnTo>
                    <a:pt x="1418116" y="1210984"/>
                  </a:lnTo>
                  <a:lnTo>
                    <a:pt x="1417772" y="1217981"/>
                  </a:lnTo>
                  <a:lnTo>
                    <a:pt x="1417085" y="1224960"/>
                  </a:lnTo>
                  <a:lnTo>
                    <a:pt x="1416397" y="1231940"/>
                  </a:lnTo>
                  <a:lnTo>
                    <a:pt x="1415369" y="1238869"/>
                  </a:lnTo>
                  <a:lnTo>
                    <a:pt x="1414001" y="1245748"/>
                  </a:lnTo>
                  <a:lnTo>
                    <a:pt x="1412633" y="1252627"/>
                  </a:lnTo>
                  <a:lnTo>
                    <a:pt x="1410931" y="1259422"/>
                  </a:lnTo>
                  <a:lnTo>
                    <a:pt x="1408895" y="1266133"/>
                  </a:lnTo>
                  <a:lnTo>
                    <a:pt x="1406859" y="1272845"/>
                  </a:lnTo>
                  <a:lnTo>
                    <a:pt x="1404499" y="1279441"/>
                  </a:lnTo>
                  <a:lnTo>
                    <a:pt x="1401815" y="1285920"/>
                  </a:lnTo>
                  <a:lnTo>
                    <a:pt x="1399131" y="1292400"/>
                  </a:lnTo>
                  <a:lnTo>
                    <a:pt x="1382026" y="1322943"/>
                  </a:lnTo>
                  <a:lnTo>
                    <a:pt x="1378129" y="1328775"/>
                  </a:lnTo>
                  <a:lnTo>
                    <a:pt x="1355394" y="1355394"/>
                  </a:lnTo>
                  <a:lnTo>
                    <a:pt x="1350435" y="1360353"/>
                  </a:lnTo>
                  <a:lnTo>
                    <a:pt x="1322943" y="1382025"/>
                  </a:lnTo>
                  <a:lnTo>
                    <a:pt x="1317112" y="1385922"/>
                  </a:lnTo>
                  <a:lnTo>
                    <a:pt x="1285920" y="1401815"/>
                  </a:lnTo>
                  <a:lnTo>
                    <a:pt x="1279441" y="1404499"/>
                  </a:lnTo>
                  <a:lnTo>
                    <a:pt x="1272845" y="1406859"/>
                  </a:lnTo>
                  <a:lnTo>
                    <a:pt x="1266133" y="1408895"/>
                  </a:lnTo>
                  <a:lnTo>
                    <a:pt x="1259422" y="1410931"/>
                  </a:lnTo>
                  <a:lnTo>
                    <a:pt x="1252627" y="1412633"/>
                  </a:lnTo>
                  <a:lnTo>
                    <a:pt x="1245748" y="1414001"/>
                  </a:lnTo>
                  <a:lnTo>
                    <a:pt x="1238869" y="1415369"/>
                  </a:lnTo>
                  <a:lnTo>
                    <a:pt x="1231940" y="1416397"/>
                  </a:lnTo>
                  <a:lnTo>
                    <a:pt x="1224960" y="1417085"/>
                  </a:lnTo>
                  <a:lnTo>
                    <a:pt x="1217981" y="1417772"/>
                  </a:lnTo>
                  <a:lnTo>
                    <a:pt x="1210984" y="1418116"/>
                  </a:lnTo>
                  <a:lnTo>
                    <a:pt x="1203971" y="1418116"/>
                  </a:lnTo>
                  <a:lnTo>
                    <a:pt x="214145" y="1418116"/>
                  </a:lnTo>
                  <a:lnTo>
                    <a:pt x="207131" y="1418116"/>
                  </a:lnTo>
                  <a:lnTo>
                    <a:pt x="200134" y="1417772"/>
                  </a:lnTo>
                  <a:lnTo>
                    <a:pt x="193155" y="1417085"/>
                  </a:lnTo>
                  <a:lnTo>
                    <a:pt x="186175" y="1416397"/>
                  </a:lnTo>
                  <a:lnTo>
                    <a:pt x="179246" y="1415369"/>
                  </a:lnTo>
                  <a:lnTo>
                    <a:pt x="172367" y="1414001"/>
                  </a:lnTo>
                  <a:lnTo>
                    <a:pt x="165488" y="1412633"/>
                  </a:lnTo>
                  <a:lnTo>
                    <a:pt x="158693" y="1410931"/>
                  </a:lnTo>
                  <a:lnTo>
                    <a:pt x="151982" y="1408895"/>
                  </a:lnTo>
                  <a:lnTo>
                    <a:pt x="145270" y="1406859"/>
                  </a:lnTo>
                  <a:lnTo>
                    <a:pt x="138674" y="1404499"/>
                  </a:lnTo>
                  <a:lnTo>
                    <a:pt x="132195" y="1401815"/>
                  </a:lnTo>
                  <a:lnTo>
                    <a:pt x="125715" y="1399131"/>
                  </a:lnTo>
                  <a:lnTo>
                    <a:pt x="95172" y="1382026"/>
                  </a:lnTo>
                  <a:lnTo>
                    <a:pt x="89340" y="1378129"/>
                  </a:lnTo>
                  <a:lnTo>
                    <a:pt x="62721" y="1355394"/>
                  </a:lnTo>
                  <a:lnTo>
                    <a:pt x="57762" y="1350435"/>
                  </a:lnTo>
                  <a:lnTo>
                    <a:pt x="53058" y="1345244"/>
                  </a:lnTo>
                  <a:lnTo>
                    <a:pt x="48608" y="1339823"/>
                  </a:lnTo>
                  <a:lnTo>
                    <a:pt x="44159" y="1334401"/>
                  </a:lnTo>
                  <a:lnTo>
                    <a:pt x="39986" y="1328775"/>
                  </a:lnTo>
                  <a:lnTo>
                    <a:pt x="36089" y="1322943"/>
                  </a:lnTo>
                  <a:lnTo>
                    <a:pt x="32193" y="1317112"/>
                  </a:lnTo>
                  <a:lnTo>
                    <a:pt x="28592" y="1311103"/>
                  </a:lnTo>
                  <a:lnTo>
                    <a:pt x="25285" y="1304918"/>
                  </a:lnTo>
                  <a:lnTo>
                    <a:pt x="21979" y="1298732"/>
                  </a:lnTo>
                  <a:lnTo>
                    <a:pt x="18984" y="1292400"/>
                  </a:lnTo>
                  <a:lnTo>
                    <a:pt x="16300" y="1285920"/>
                  </a:lnTo>
                  <a:lnTo>
                    <a:pt x="13616" y="1279441"/>
                  </a:lnTo>
                  <a:lnTo>
                    <a:pt x="11256" y="1272845"/>
                  </a:lnTo>
                  <a:lnTo>
                    <a:pt x="9221" y="1266133"/>
                  </a:lnTo>
                  <a:lnTo>
                    <a:pt x="7185" y="1259422"/>
                  </a:lnTo>
                  <a:lnTo>
                    <a:pt x="5483" y="1252627"/>
                  </a:lnTo>
                  <a:lnTo>
                    <a:pt x="4114" y="1245748"/>
                  </a:lnTo>
                  <a:lnTo>
                    <a:pt x="2746" y="1238869"/>
                  </a:lnTo>
                  <a:lnTo>
                    <a:pt x="1718" y="1231940"/>
                  </a:lnTo>
                  <a:lnTo>
                    <a:pt x="1031" y="1224960"/>
                  </a:lnTo>
                  <a:lnTo>
                    <a:pt x="343" y="1217981"/>
                  </a:lnTo>
                  <a:lnTo>
                    <a:pt x="0" y="1210984"/>
                  </a:lnTo>
                  <a:lnTo>
                    <a:pt x="0" y="1203971"/>
                  </a:lnTo>
                  <a:close/>
                </a:path>
              </a:pathLst>
            </a:custGeom>
            <a:ln w="9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64438" y="1649395"/>
              <a:ext cx="1389563" cy="111355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85935" y="1478079"/>
              <a:ext cx="1437151" cy="1427633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65718" y="1478079"/>
              <a:ext cx="1437151" cy="1427633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1900507" y="3232465"/>
            <a:ext cx="1261745" cy="996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100"/>
              </a:spcBef>
            </a:pP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Get</a:t>
            </a:r>
            <a:r>
              <a:rPr dirty="0" sz="1000" spc="26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P</a:t>
            </a: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&amp;</a:t>
            </a: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L</a:t>
            </a: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 statement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for</a:t>
            </a:r>
            <a:r>
              <a:rPr dirty="0" sz="1000" spc="-2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any</a:t>
            </a:r>
            <a:r>
              <a:rPr dirty="0" sz="1000" spc="-1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customer</a:t>
            </a:r>
            <a:r>
              <a:rPr dirty="0" sz="1000" spc="-1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50" b="1">
                <a:solidFill>
                  <a:srgbClr val="252423"/>
                </a:solidFill>
                <a:latin typeface="Segoe UI"/>
                <a:cs typeface="Segoe UI"/>
              </a:rPr>
              <a:t>/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product</a:t>
            </a:r>
            <a:r>
              <a:rPr dirty="0" sz="1000" spc="-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/</a:t>
            </a:r>
            <a:r>
              <a:rPr dirty="0" sz="1000" spc="-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country</a:t>
            </a:r>
            <a:r>
              <a:rPr dirty="0" sz="1000" spc="-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25" b="1">
                <a:solidFill>
                  <a:srgbClr val="252423"/>
                </a:solidFill>
                <a:latin typeface="Segoe UI"/>
                <a:cs typeface="Segoe UI"/>
              </a:rPr>
              <a:t>or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aggregation</a:t>
            </a:r>
            <a:r>
              <a:rPr dirty="0" sz="1000" spc="-5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dirty="0" sz="1000" spc="-5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25" b="1">
                <a:solidFill>
                  <a:srgbClr val="252423"/>
                </a:solidFill>
                <a:latin typeface="Segoe UI"/>
                <a:cs typeface="Segoe UI"/>
              </a:rPr>
              <a:t>the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above</a:t>
            </a:r>
            <a:r>
              <a:rPr dirty="0" sz="1000" spc="-2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over</a:t>
            </a:r>
            <a:r>
              <a:rPr dirty="0" sz="1000" spc="-2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any</a:t>
            </a:r>
            <a:r>
              <a:rPr dirty="0" sz="1000" spc="-20" b="1">
                <a:solidFill>
                  <a:srgbClr val="252423"/>
                </a:solidFill>
                <a:latin typeface="Segoe UI"/>
                <a:cs typeface="Segoe UI"/>
              </a:rPr>
              <a:t> time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period</a:t>
            </a:r>
            <a:r>
              <a:rPr dirty="0" sz="1000" spc="-3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r>
              <a:rPr dirty="0" sz="1000" spc="-3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More..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661255" y="3232465"/>
            <a:ext cx="1330960" cy="1320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100"/>
              </a:spcBef>
            </a:pP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Analyze</a:t>
            </a:r>
            <a:r>
              <a:rPr dirty="0" sz="1000" spc="-1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25" b="1">
                <a:solidFill>
                  <a:srgbClr val="252423"/>
                </a:solidFill>
                <a:latin typeface="Segoe UI"/>
                <a:cs typeface="Segoe UI"/>
              </a:rPr>
              <a:t>the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performance</a:t>
            </a:r>
            <a:r>
              <a:rPr dirty="0" sz="1000" spc="-3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dirty="0" sz="1000" spc="-2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20" b="1">
                <a:solidFill>
                  <a:srgbClr val="252423"/>
                </a:solidFill>
                <a:latin typeface="Segoe UI"/>
                <a:cs typeface="Segoe UI"/>
              </a:rPr>
              <a:t>your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customer(s)</a:t>
            </a:r>
            <a:r>
              <a:rPr dirty="0" sz="1000" spc="-3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over</a:t>
            </a:r>
            <a:r>
              <a:rPr dirty="0" sz="1000" spc="-3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25" b="1">
                <a:solidFill>
                  <a:srgbClr val="252423"/>
                </a:solidFill>
                <a:latin typeface="Segoe UI"/>
                <a:cs typeface="Segoe UI"/>
              </a:rPr>
              <a:t>key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metrics</a:t>
            </a:r>
            <a:r>
              <a:rPr dirty="0" sz="1000" spc="-2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like</a:t>
            </a:r>
            <a:r>
              <a:rPr dirty="0" sz="1000" spc="-2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Net</a:t>
            </a:r>
            <a:r>
              <a:rPr dirty="0" sz="1000" spc="-2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Sales,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Gross</a:t>
            </a:r>
            <a:r>
              <a:rPr dirty="0" sz="1000" spc="-3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Margin</a:t>
            </a:r>
            <a:r>
              <a:rPr dirty="0" sz="1000" spc="-3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25" b="1">
                <a:solidFill>
                  <a:srgbClr val="252423"/>
                </a:solidFill>
                <a:latin typeface="Segoe UI"/>
                <a:cs typeface="Segoe UI"/>
              </a:rPr>
              <a:t>and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view</a:t>
            </a: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same</a:t>
            </a: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25" b="1">
                <a:solidFill>
                  <a:srgbClr val="252423"/>
                </a:solidFill>
                <a:latin typeface="Segoe UI"/>
                <a:cs typeface="Segoe UI"/>
              </a:rPr>
              <a:t>in </a:t>
            </a: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profitability</a:t>
            </a:r>
            <a:r>
              <a:rPr dirty="0" sz="1000" spc="2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/</a:t>
            </a:r>
            <a:r>
              <a:rPr dirty="0" sz="1000" spc="2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Growth matrix.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450556" y="3232465"/>
            <a:ext cx="1330960" cy="1320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100"/>
              </a:spcBef>
            </a:pP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Analyze</a:t>
            </a:r>
            <a:r>
              <a:rPr dirty="0" sz="1000" spc="-1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25" b="1">
                <a:solidFill>
                  <a:srgbClr val="252423"/>
                </a:solidFill>
                <a:latin typeface="Segoe UI"/>
                <a:cs typeface="Segoe UI"/>
              </a:rPr>
              <a:t>the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performance</a:t>
            </a:r>
            <a:r>
              <a:rPr dirty="0" sz="1000" spc="-3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dirty="0" sz="1000" spc="-2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20" b="1">
                <a:solidFill>
                  <a:srgbClr val="252423"/>
                </a:solidFill>
                <a:latin typeface="Segoe UI"/>
                <a:cs typeface="Segoe UI"/>
              </a:rPr>
              <a:t>your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product(s)</a:t>
            </a:r>
            <a:r>
              <a:rPr dirty="0" sz="1000" spc="-4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over</a:t>
            </a:r>
            <a:r>
              <a:rPr dirty="0" sz="1000" spc="-4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25" b="1">
                <a:solidFill>
                  <a:srgbClr val="252423"/>
                </a:solidFill>
                <a:latin typeface="Segoe UI"/>
                <a:cs typeface="Segoe UI"/>
              </a:rPr>
              <a:t>key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metrics</a:t>
            </a:r>
            <a:r>
              <a:rPr dirty="0" sz="1000" spc="-2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like</a:t>
            </a:r>
            <a:r>
              <a:rPr dirty="0" sz="1000" spc="-2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Net</a:t>
            </a:r>
            <a:r>
              <a:rPr dirty="0" sz="1000" spc="-2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Sales,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Gross</a:t>
            </a:r>
            <a:r>
              <a:rPr dirty="0" sz="1000" spc="-3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Margin</a:t>
            </a:r>
            <a:r>
              <a:rPr dirty="0" sz="1000" spc="-3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25" b="1">
                <a:solidFill>
                  <a:srgbClr val="252423"/>
                </a:solidFill>
                <a:latin typeface="Segoe UI"/>
                <a:cs typeface="Segoe UI"/>
              </a:rPr>
              <a:t>and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view</a:t>
            </a: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the</a:t>
            </a: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same</a:t>
            </a: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25" b="1">
                <a:solidFill>
                  <a:srgbClr val="252423"/>
                </a:solidFill>
                <a:latin typeface="Segoe UI"/>
                <a:cs typeface="Segoe UI"/>
              </a:rPr>
              <a:t>in </a:t>
            </a: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profitability</a:t>
            </a:r>
            <a:r>
              <a:rPr dirty="0" sz="1000" spc="2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/</a:t>
            </a:r>
            <a:r>
              <a:rPr dirty="0" sz="1000" spc="2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Growth matrix.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239858" y="3232465"/>
            <a:ext cx="1172845" cy="996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100"/>
              </a:spcBef>
            </a:pP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Get</a:t>
            </a:r>
            <a:r>
              <a:rPr dirty="0" sz="1000" spc="-1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Forecast Accuracy,</a:t>
            </a:r>
            <a:r>
              <a:rPr dirty="0" sz="1000" spc="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Net</a:t>
            </a:r>
            <a:r>
              <a:rPr dirty="0" sz="1000" spc="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20" b="1">
                <a:solidFill>
                  <a:srgbClr val="252423"/>
                </a:solidFill>
                <a:latin typeface="Segoe UI"/>
                <a:cs typeface="Segoe UI"/>
              </a:rPr>
              <a:t>Error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r>
              <a:rPr dirty="0" sz="1000" spc="-3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risk</a:t>
            </a:r>
            <a:r>
              <a:rPr dirty="0" sz="1000" spc="-3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profile</a:t>
            </a:r>
            <a:r>
              <a:rPr dirty="0" sz="1000" spc="-3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25" b="1">
                <a:solidFill>
                  <a:srgbClr val="252423"/>
                </a:solidFill>
                <a:latin typeface="Segoe UI"/>
                <a:cs typeface="Segoe UI"/>
              </a:rPr>
              <a:t>for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product,</a:t>
            </a:r>
            <a:r>
              <a:rPr dirty="0" sz="1000" spc="-4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segment,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category,</a:t>
            </a:r>
            <a:r>
              <a:rPr dirty="0" sz="1000" spc="-6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customer </a:t>
            </a:r>
            <a:r>
              <a:rPr dirty="0" sz="1000" spc="-20" b="1">
                <a:solidFill>
                  <a:srgbClr val="252423"/>
                </a:solidFill>
                <a:latin typeface="Segoe UI"/>
                <a:cs typeface="Segoe UI"/>
              </a:rPr>
              <a:t>etc.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010123" y="3232465"/>
            <a:ext cx="1332865" cy="996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100"/>
              </a:spcBef>
            </a:pP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A</a:t>
            </a:r>
            <a:r>
              <a:rPr dirty="0" sz="1000" spc="-2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top</a:t>
            </a:r>
            <a:r>
              <a:rPr dirty="0" sz="1000" spc="-2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level</a:t>
            </a:r>
            <a:r>
              <a:rPr dirty="0" sz="1000" spc="-1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dashboard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for</a:t>
            </a:r>
            <a:r>
              <a:rPr dirty="0" sz="1000" spc="-2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executives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consolidating</a:t>
            </a:r>
            <a:r>
              <a:rPr dirty="0" sz="1000" spc="-6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25" b="1">
                <a:solidFill>
                  <a:srgbClr val="252423"/>
                </a:solidFill>
                <a:latin typeface="Segoe UI"/>
                <a:cs typeface="Segoe UI"/>
              </a:rPr>
              <a:t>top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insights</a:t>
            </a:r>
            <a:r>
              <a:rPr dirty="0" sz="1000" spc="-3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from</a:t>
            </a:r>
            <a:r>
              <a:rPr dirty="0" sz="1000" spc="-3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25" b="1">
                <a:solidFill>
                  <a:srgbClr val="252423"/>
                </a:solidFill>
                <a:latin typeface="Segoe UI"/>
                <a:cs typeface="Segoe UI"/>
              </a:rPr>
              <a:t>all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dimensions</a:t>
            </a:r>
            <a:r>
              <a:rPr dirty="0" sz="1000" spc="-4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25" b="1">
                <a:solidFill>
                  <a:srgbClr val="252423"/>
                </a:solidFill>
                <a:latin typeface="Segoe UI"/>
                <a:cs typeface="Segoe UI"/>
              </a:rPr>
              <a:t>of </a:t>
            </a: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business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.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sp>
          <p:nvSpPr>
            <p:cNvPr id="18" name="object 18" descr=""/>
            <p:cNvSpPr/>
            <p:nvPr/>
          </p:nvSpPr>
          <p:spPr>
            <a:xfrm>
              <a:off x="2164067" y="231139"/>
              <a:ext cx="7741920" cy="1292860"/>
            </a:xfrm>
            <a:custGeom>
              <a:avLst/>
              <a:gdLst/>
              <a:ahLst/>
              <a:cxnLst/>
              <a:rect l="l" t="t" r="r" b="b"/>
              <a:pathLst>
                <a:path w="7741920" h="1292860">
                  <a:moveTo>
                    <a:pt x="7741920" y="139"/>
                  </a:moveTo>
                  <a:lnTo>
                    <a:pt x="7515466" y="139"/>
                  </a:lnTo>
                  <a:lnTo>
                    <a:pt x="7515466" y="1065530"/>
                  </a:lnTo>
                  <a:lnTo>
                    <a:pt x="91770" y="1065530"/>
                  </a:lnTo>
                  <a:lnTo>
                    <a:pt x="91770" y="0"/>
                  </a:lnTo>
                  <a:lnTo>
                    <a:pt x="0" y="0"/>
                  </a:lnTo>
                  <a:lnTo>
                    <a:pt x="0" y="1065530"/>
                  </a:lnTo>
                  <a:lnTo>
                    <a:pt x="0" y="1292860"/>
                  </a:lnTo>
                  <a:lnTo>
                    <a:pt x="7741920" y="1292860"/>
                  </a:lnTo>
                  <a:lnTo>
                    <a:pt x="7741920" y="1066114"/>
                  </a:lnTo>
                  <a:lnTo>
                    <a:pt x="7741920" y="1065530"/>
                  </a:lnTo>
                  <a:lnTo>
                    <a:pt x="7741920" y="139"/>
                  </a:lnTo>
                  <a:close/>
                </a:path>
              </a:pathLst>
            </a:custGeom>
            <a:solidFill>
              <a:srgbClr val="E68F9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28600" y="6194028"/>
              <a:ext cx="12182475" cy="0"/>
            </a:xfrm>
            <a:custGeom>
              <a:avLst/>
              <a:gdLst/>
              <a:ahLst/>
              <a:cxnLst/>
              <a:rect l="l" t="t" r="r" b="b"/>
              <a:pathLst>
                <a:path w="12182475" h="0">
                  <a:moveTo>
                    <a:pt x="0" y="0"/>
                  </a:moveTo>
                  <a:lnTo>
                    <a:pt x="12182474" y="0"/>
                  </a:lnTo>
                </a:path>
              </a:pathLst>
            </a:custGeom>
            <a:ln w="19035">
              <a:solidFill>
                <a:srgbClr val="0D6A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2411074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4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9524" y="0"/>
                  </a:lnTo>
                  <a:lnTo>
                    <a:pt x="9524" y="6857999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2411074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4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9524" y="0"/>
                  </a:lnTo>
                  <a:lnTo>
                    <a:pt x="9524" y="6857999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760000" y="310613"/>
            <a:ext cx="44157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BI</a:t>
            </a:r>
            <a:r>
              <a:rPr dirty="0" spc="-55"/>
              <a:t> </a:t>
            </a:r>
            <a:r>
              <a:rPr dirty="0"/>
              <a:t>360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55"/>
              <a:t> </a:t>
            </a:r>
            <a:r>
              <a:rPr dirty="0" spc="-10"/>
              <a:t>Business</a:t>
            </a:r>
          </a:p>
        </p:txBody>
      </p:sp>
      <p:sp>
        <p:nvSpPr>
          <p:cNvPr id="23" name="object 23" descr=""/>
          <p:cNvSpPr txBox="1"/>
          <p:nvPr/>
        </p:nvSpPr>
        <p:spPr>
          <a:xfrm>
            <a:off x="9251656" y="6495450"/>
            <a:ext cx="2626360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>
                <a:solidFill>
                  <a:srgbClr val="252423"/>
                </a:solidFill>
                <a:latin typeface="Segoe UI"/>
                <a:cs typeface="Segoe UI"/>
              </a:rPr>
              <a:t>Last</a:t>
            </a:r>
            <a:r>
              <a:rPr dirty="0" sz="1500" spc="-2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500">
                <a:solidFill>
                  <a:srgbClr val="252423"/>
                </a:solidFill>
                <a:latin typeface="Segoe UI"/>
                <a:cs typeface="Segoe UI"/>
              </a:rPr>
              <a:t>Sales</a:t>
            </a:r>
            <a:r>
              <a:rPr dirty="0" sz="1500" spc="-2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500">
                <a:solidFill>
                  <a:srgbClr val="252423"/>
                </a:solidFill>
                <a:latin typeface="Segoe UI"/>
                <a:cs typeface="Segoe UI"/>
              </a:rPr>
              <a:t>Loaded</a:t>
            </a:r>
            <a:r>
              <a:rPr dirty="0" sz="1500" spc="-2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500">
                <a:solidFill>
                  <a:srgbClr val="252423"/>
                </a:solidFill>
                <a:latin typeface="Segoe UI"/>
                <a:cs typeface="Segoe UI"/>
              </a:rPr>
              <a:t>Until</a:t>
            </a:r>
            <a:r>
              <a:rPr dirty="0" sz="1500" spc="-2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500">
                <a:solidFill>
                  <a:srgbClr val="252423"/>
                </a:solidFill>
                <a:latin typeface="Segoe UI"/>
                <a:cs typeface="Segoe UI"/>
              </a:rPr>
              <a:t>:Dec</a:t>
            </a:r>
            <a:r>
              <a:rPr dirty="0" sz="1500" spc="-25">
                <a:solidFill>
                  <a:srgbClr val="252423"/>
                </a:solidFill>
                <a:latin typeface="Segoe UI"/>
                <a:cs typeface="Segoe UI"/>
              </a:rPr>
              <a:t> 21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325428" y="6493885"/>
            <a:ext cx="21590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252423"/>
                </a:solidFill>
                <a:latin typeface="Segoe UI"/>
                <a:cs typeface="Segoe UI"/>
              </a:rPr>
              <a:t>Values</a:t>
            </a:r>
            <a:r>
              <a:rPr dirty="0" sz="1400" spc="-4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252423"/>
                </a:solidFill>
                <a:latin typeface="Segoe UI"/>
                <a:cs typeface="Segoe UI"/>
              </a:rPr>
              <a:t>in</a:t>
            </a:r>
            <a:r>
              <a:rPr dirty="0" sz="1400" spc="-4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252423"/>
                </a:solidFill>
                <a:latin typeface="Segoe UI"/>
                <a:cs typeface="Segoe UI"/>
              </a:rPr>
              <a:t>Dollars</a:t>
            </a:r>
            <a:r>
              <a:rPr dirty="0" sz="1400" spc="-4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252423"/>
                </a:solidFill>
                <a:latin typeface="Segoe UI"/>
                <a:cs typeface="Segoe UI"/>
              </a:rPr>
              <a:t>&amp;</a:t>
            </a:r>
            <a:r>
              <a:rPr dirty="0" sz="1400" spc="-4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 spc="-10">
                <a:solidFill>
                  <a:srgbClr val="252423"/>
                </a:solidFill>
                <a:latin typeface="Segoe UI"/>
                <a:cs typeface="Segoe UI"/>
              </a:rPr>
              <a:t>Millions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10432" y="6493885"/>
            <a:ext cx="1682114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52423"/>
                </a:solidFill>
                <a:latin typeface="Segoe UI"/>
                <a:cs typeface="Segoe UI"/>
              </a:rPr>
              <a:t>Report</a:t>
            </a:r>
            <a:r>
              <a:rPr dirty="0" sz="1400" spc="-7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252423"/>
                </a:solidFill>
                <a:latin typeface="Segoe UI"/>
                <a:cs typeface="Segoe UI"/>
              </a:rPr>
              <a:t>Refresh</a:t>
            </a:r>
            <a:r>
              <a:rPr dirty="0" sz="1400" spc="-7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252423"/>
                </a:solidFill>
                <a:latin typeface="Segoe UI"/>
                <a:cs typeface="Segoe UI"/>
              </a:rPr>
              <a:t>Date</a:t>
            </a:r>
            <a:r>
              <a:rPr dirty="0" sz="1400" spc="-7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 spc="-50">
                <a:solidFill>
                  <a:srgbClr val="252423"/>
                </a:solidFill>
                <a:latin typeface="Segoe UI"/>
                <a:cs typeface="Segoe UI"/>
              </a:rPr>
              <a:t>: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452887" y="6495450"/>
            <a:ext cx="1766570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>
                <a:solidFill>
                  <a:srgbClr val="252423"/>
                </a:solidFill>
                <a:latin typeface="Segoe UI"/>
                <a:cs typeface="Segoe UI"/>
              </a:rPr>
              <a:t>4/6/2025</a:t>
            </a:r>
            <a:r>
              <a:rPr dirty="0" sz="1500" spc="-6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500">
                <a:solidFill>
                  <a:srgbClr val="252423"/>
                </a:solidFill>
                <a:latin typeface="Segoe UI"/>
                <a:cs typeface="Segoe UI"/>
              </a:rPr>
              <a:t>8:40:17</a:t>
            </a:r>
            <a:r>
              <a:rPr dirty="0" sz="1500" spc="-6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500" spc="-25">
                <a:solidFill>
                  <a:srgbClr val="252423"/>
                </a:solidFill>
                <a:latin typeface="Segoe UI"/>
                <a:cs typeface="Segoe UI"/>
              </a:rPr>
              <a:t>PM</a:t>
            </a:r>
            <a:endParaRPr sz="15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28600" y="228600"/>
            <a:ext cx="12192000" cy="323850"/>
            <a:chOff x="228600" y="228600"/>
            <a:chExt cx="12192000" cy="323850"/>
          </a:xfrm>
        </p:grpSpPr>
        <p:sp>
          <p:nvSpPr>
            <p:cNvPr id="3" name="object 3" descr=""/>
            <p:cNvSpPr/>
            <p:nvPr/>
          </p:nvSpPr>
          <p:spPr>
            <a:xfrm>
              <a:off x="228600" y="228600"/>
              <a:ext cx="12192000" cy="323850"/>
            </a:xfrm>
            <a:custGeom>
              <a:avLst/>
              <a:gdLst/>
              <a:ahLst/>
              <a:cxnLst/>
              <a:rect l="l" t="t" r="r" b="b"/>
              <a:pathLst>
                <a:path w="12192000" h="323850">
                  <a:moveTo>
                    <a:pt x="12191999" y="323849"/>
                  </a:moveTo>
                  <a:lnTo>
                    <a:pt x="0" y="32384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23849"/>
                  </a:lnTo>
                  <a:close/>
                </a:path>
              </a:pathLst>
            </a:custGeom>
            <a:solidFill>
              <a:srgbClr val="3B3A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28600" y="548640"/>
              <a:ext cx="12192000" cy="3810"/>
            </a:xfrm>
            <a:custGeom>
              <a:avLst/>
              <a:gdLst/>
              <a:ahLst/>
              <a:cxnLst/>
              <a:rect l="l" t="t" r="r" b="b"/>
              <a:pathLst>
                <a:path w="12192000" h="3809">
                  <a:moveTo>
                    <a:pt x="0" y="3809"/>
                  </a:moveTo>
                  <a:lnTo>
                    <a:pt x="12191999" y="3809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228600" y="552449"/>
            <a:ext cx="12192000" cy="1273810"/>
            <a:chOff x="228600" y="552449"/>
            <a:chExt cx="12192000" cy="1273810"/>
          </a:xfrm>
        </p:grpSpPr>
        <p:sp>
          <p:nvSpPr>
            <p:cNvPr id="6" name="object 6" descr=""/>
            <p:cNvSpPr/>
            <p:nvPr/>
          </p:nvSpPr>
          <p:spPr>
            <a:xfrm>
              <a:off x="228600" y="1762124"/>
              <a:ext cx="12192000" cy="8255"/>
            </a:xfrm>
            <a:custGeom>
              <a:avLst/>
              <a:gdLst/>
              <a:ahLst/>
              <a:cxnLst/>
              <a:rect l="l" t="t" r="r" b="b"/>
              <a:pathLst>
                <a:path w="12192000" h="8255">
                  <a:moveTo>
                    <a:pt x="0" y="8255"/>
                  </a:moveTo>
                  <a:lnTo>
                    <a:pt x="12191999" y="8255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8255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28600" y="1762124"/>
              <a:ext cx="12192000" cy="64135"/>
            </a:xfrm>
            <a:custGeom>
              <a:avLst/>
              <a:gdLst/>
              <a:ahLst/>
              <a:cxnLst/>
              <a:rect l="l" t="t" r="r" b="b"/>
              <a:pathLst>
                <a:path w="12192000" h="64135">
                  <a:moveTo>
                    <a:pt x="0" y="64135"/>
                  </a:moveTo>
                  <a:lnTo>
                    <a:pt x="12191999" y="64135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64135"/>
                  </a:lnTo>
                  <a:close/>
                </a:path>
              </a:pathLst>
            </a:custGeom>
            <a:solidFill>
              <a:srgbClr val="000000">
                <a:alpha val="129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28600" y="552449"/>
              <a:ext cx="12192000" cy="1209675"/>
            </a:xfrm>
            <a:custGeom>
              <a:avLst/>
              <a:gdLst/>
              <a:ahLst/>
              <a:cxnLst/>
              <a:rect l="l" t="t" r="r" b="b"/>
              <a:pathLst>
                <a:path w="12192000" h="1209675">
                  <a:moveTo>
                    <a:pt x="12191999" y="1209674"/>
                  </a:moveTo>
                  <a:lnTo>
                    <a:pt x="0" y="120967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1209674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228600" y="228600"/>
            <a:ext cx="12182475" cy="6858000"/>
          </a:xfrm>
          <a:custGeom>
            <a:avLst/>
            <a:gdLst/>
            <a:ahLst/>
            <a:cxnLst/>
            <a:rect l="l" t="t" r="r" b="b"/>
            <a:pathLst>
              <a:path w="12182475" h="6858000">
                <a:moveTo>
                  <a:pt x="12182474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82474" y="0"/>
                </a:lnTo>
                <a:lnTo>
                  <a:pt x="12182474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 descr=""/>
          <p:cNvGraphicFramePr>
            <a:graphicFrameLocks noGrp="1"/>
          </p:cNvGraphicFramePr>
          <p:nvPr/>
        </p:nvGraphicFramePr>
        <p:xfrm>
          <a:off x="780618" y="714146"/>
          <a:ext cx="7633334" cy="1504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4340"/>
                <a:gridCol w="642620"/>
                <a:gridCol w="713739"/>
                <a:gridCol w="713739"/>
                <a:gridCol w="818514"/>
                <a:gridCol w="818515"/>
                <a:gridCol w="875665"/>
              </a:tblGrid>
              <a:tr h="311785">
                <a:tc gridSpan="2">
                  <a:txBody>
                    <a:bodyPr/>
                    <a:lstStyle/>
                    <a:p>
                      <a:pPr algn="r" marR="2540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2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2018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1143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2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2019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1143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2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2020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1143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2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2021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1143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2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2022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1143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200" spc="-1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Total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11430">
                    <a:solidFill>
                      <a:srgbClr val="FFFFFF"/>
                    </a:solidFill>
                  </a:tcPr>
                </a:tc>
              </a:tr>
              <a:tr h="24257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3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gross_sales_amount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9845">
                    <a:lnR w="9525">
                      <a:solidFill>
                        <a:srgbClr val="118CFF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6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$58.32M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26670">
                    <a:lnL w="9525">
                      <a:solidFill>
                        <a:srgbClr val="118CFF"/>
                      </a:solidFill>
                      <a:prstDash val="solid"/>
                    </a:lnL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$209.06M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2667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$535.95M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2667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$1,664.64M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2667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$7,370.14M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2667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100" spc="-1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$9,838.11M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2667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23749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3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net_invoice_sales_amount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476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6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$44.40M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2222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$161.62M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22225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$411.25M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22225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$1,272.13M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22225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$5,643.13M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22225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 spc="-1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$7,532.54M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22225">
                    <a:solidFill>
                      <a:srgbClr val="EDECEC"/>
                    </a:solidFill>
                  </a:tcPr>
                </a:tc>
              </a:tr>
              <a:tr h="24892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3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post_invoice_deductions_amount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476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6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$10.66M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2222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$29.72M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222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$95.85M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222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$281.64M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222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$1,243.54M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222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 spc="-1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$1,661.40M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22225">
                    <a:solidFill>
                      <a:srgbClr val="FFFFFF"/>
                    </a:solidFill>
                  </a:tcPr>
                </a:tc>
              </a:tr>
              <a:tr h="38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CEC"/>
                    </a:solidFill>
                  </a:tcPr>
                </a:tc>
              </a:tr>
              <a:tr h="187960">
                <a:tc>
                  <a:txBody>
                    <a:bodyPr/>
                    <a:lstStyle/>
                    <a:p>
                      <a:pPr marL="46990">
                        <a:lnSpc>
                          <a:spcPts val="1370"/>
                        </a:lnSpc>
                      </a:pPr>
                      <a:r>
                        <a:rPr dirty="0" sz="13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post_invoice_other_deductions_amount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0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ts val="1105"/>
                        </a:lnSpc>
                      </a:pPr>
                      <a:r>
                        <a:rPr dirty="0" sz="11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$4.63M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0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ts val="1105"/>
                        </a:lnSpc>
                      </a:pPr>
                      <a:r>
                        <a:rPr dirty="0" sz="11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$20.53M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ts val="1105"/>
                        </a:lnSpc>
                      </a:pPr>
                      <a:r>
                        <a:rPr dirty="0" sz="11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$47.43M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ts val="1105"/>
                        </a:lnSpc>
                      </a:pPr>
                      <a:r>
                        <a:rPr dirty="0" sz="11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$166.65M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1105"/>
                        </a:lnSpc>
                      </a:pPr>
                      <a:r>
                        <a:rPr dirty="0" sz="11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$663.42M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1105"/>
                        </a:lnSpc>
                      </a:pPr>
                      <a:r>
                        <a:rPr dirty="0" sz="1100" spc="-1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$902.65M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0">
                    <a:solidFill>
                      <a:srgbClr val="EDECEC"/>
                    </a:solidFill>
                  </a:tcPr>
                </a:tc>
              </a:tr>
              <a:tr h="23749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3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net_sales_amount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4765">
                    <a:lnR w="9525">
                      <a:solidFill>
                        <a:srgbClr val="118C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06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$29.11M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22225">
                    <a:lnL w="9525">
                      <a:solidFill>
                        <a:srgbClr val="118C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$111.37M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$267.98M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$823.85M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$3,736.17M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 spc="-1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$4,968.48M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22225"/>
                </a:tc>
              </a:tr>
            </a:tbl>
          </a:graphicData>
        </a:graphic>
      </p:graphicFrame>
      <p:grpSp>
        <p:nvGrpSpPr>
          <p:cNvPr id="12" name="object 12" descr=""/>
          <p:cNvGrpSpPr/>
          <p:nvPr/>
        </p:nvGrpSpPr>
        <p:grpSpPr>
          <a:xfrm>
            <a:off x="12411074" y="228600"/>
            <a:ext cx="9525" cy="6858000"/>
            <a:chOff x="12411074" y="228600"/>
            <a:chExt cx="9525" cy="6858000"/>
          </a:xfrm>
        </p:grpSpPr>
        <p:sp>
          <p:nvSpPr>
            <p:cNvPr id="13" name="object 13" descr=""/>
            <p:cNvSpPr/>
            <p:nvPr/>
          </p:nvSpPr>
          <p:spPr>
            <a:xfrm>
              <a:off x="12411074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4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9524" y="0"/>
                  </a:lnTo>
                  <a:lnTo>
                    <a:pt x="9524" y="6857999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2411074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4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9524" y="0"/>
                  </a:lnTo>
                  <a:lnTo>
                    <a:pt x="9524" y="6857999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12191999" cy="6857999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1173479" y="1898650"/>
            <a:ext cx="5181600" cy="5185410"/>
            <a:chOff x="1173479" y="1898650"/>
            <a:chExt cx="5181600" cy="5185410"/>
          </a:xfrm>
        </p:grpSpPr>
        <p:sp>
          <p:nvSpPr>
            <p:cNvPr id="5" name="object 5" descr=""/>
            <p:cNvSpPr/>
            <p:nvPr/>
          </p:nvSpPr>
          <p:spPr>
            <a:xfrm>
              <a:off x="1173467" y="1898649"/>
              <a:ext cx="5181600" cy="5185410"/>
            </a:xfrm>
            <a:custGeom>
              <a:avLst/>
              <a:gdLst/>
              <a:ahLst/>
              <a:cxnLst/>
              <a:rect l="l" t="t" r="r" b="b"/>
              <a:pathLst>
                <a:path w="5181600" h="5185409">
                  <a:moveTo>
                    <a:pt x="5181600" y="102895"/>
                  </a:moveTo>
                  <a:lnTo>
                    <a:pt x="4956010" y="102895"/>
                  </a:lnTo>
                  <a:lnTo>
                    <a:pt x="4956010" y="5052034"/>
                  </a:lnTo>
                  <a:lnTo>
                    <a:pt x="5181600" y="5052034"/>
                  </a:lnTo>
                  <a:lnTo>
                    <a:pt x="5181600" y="102895"/>
                  </a:lnTo>
                  <a:close/>
                </a:path>
                <a:path w="5181600" h="5185409">
                  <a:moveTo>
                    <a:pt x="5181600" y="0"/>
                  </a:moveTo>
                  <a:lnTo>
                    <a:pt x="0" y="0"/>
                  </a:lnTo>
                  <a:lnTo>
                    <a:pt x="0" y="102870"/>
                  </a:lnTo>
                  <a:lnTo>
                    <a:pt x="0" y="5052060"/>
                  </a:lnTo>
                  <a:lnTo>
                    <a:pt x="0" y="5185410"/>
                  </a:lnTo>
                  <a:lnTo>
                    <a:pt x="5181600" y="5185410"/>
                  </a:lnTo>
                  <a:lnTo>
                    <a:pt x="5181600" y="5052060"/>
                  </a:lnTo>
                  <a:lnTo>
                    <a:pt x="92544" y="5052060"/>
                  </a:lnTo>
                  <a:lnTo>
                    <a:pt x="92544" y="102870"/>
                  </a:lnTo>
                  <a:lnTo>
                    <a:pt x="5181600" y="102870"/>
                  </a:lnTo>
                  <a:lnTo>
                    <a:pt x="5181600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66013" y="1992027"/>
              <a:ext cx="4864100" cy="4968240"/>
            </a:xfrm>
            <a:custGeom>
              <a:avLst/>
              <a:gdLst/>
              <a:ahLst/>
              <a:cxnLst/>
              <a:rect l="l" t="t" r="r" b="b"/>
              <a:pathLst>
                <a:path w="4864100" h="4968240">
                  <a:moveTo>
                    <a:pt x="4863472" y="4968165"/>
                  </a:moveTo>
                  <a:lnTo>
                    <a:pt x="0" y="4968165"/>
                  </a:lnTo>
                  <a:lnTo>
                    <a:pt x="0" y="0"/>
                  </a:lnTo>
                  <a:lnTo>
                    <a:pt x="4863472" y="0"/>
                  </a:lnTo>
                  <a:lnTo>
                    <a:pt x="4863472" y="49681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275531" y="2239483"/>
              <a:ext cx="2446020" cy="9525"/>
            </a:xfrm>
            <a:custGeom>
              <a:avLst/>
              <a:gdLst/>
              <a:ahLst/>
              <a:cxnLst/>
              <a:rect l="l" t="t" r="r" b="b"/>
              <a:pathLst>
                <a:path w="2446020" h="9525">
                  <a:moveTo>
                    <a:pt x="0" y="0"/>
                  </a:moveTo>
                  <a:lnTo>
                    <a:pt x="2446012" y="0"/>
                  </a:lnTo>
                  <a:lnTo>
                    <a:pt x="2446012" y="9517"/>
                  </a:lnTo>
                  <a:lnTo>
                    <a:pt x="0" y="9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310419" y="2011115"/>
            <a:ext cx="438150" cy="23685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solidFill>
                  <a:srgbClr val="252423"/>
                </a:solidFill>
                <a:latin typeface="Segoe UI"/>
                <a:cs typeface="Segoe UI"/>
              </a:rPr>
              <a:t>Line</a:t>
            </a:r>
            <a:r>
              <a:rPr dirty="0" sz="800" spc="-1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800" spc="-20">
                <a:solidFill>
                  <a:srgbClr val="252423"/>
                </a:solidFill>
                <a:latin typeface="Segoe UI"/>
                <a:cs typeface="Segoe UI"/>
              </a:rPr>
              <a:t>Item</a:t>
            </a:r>
            <a:endParaRPr sz="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550" spc="-50">
                <a:solidFill>
                  <a:srgbClr val="252423"/>
                </a:solidFill>
                <a:latin typeface="Arial MT"/>
                <a:cs typeface="Arial MT"/>
              </a:rPr>
              <a:t>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712019" y="2239492"/>
            <a:ext cx="1960880" cy="285750"/>
          </a:xfrm>
          <a:custGeom>
            <a:avLst/>
            <a:gdLst/>
            <a:ahLst/>
            <a:cxnLst/>
            <a:rect l="l" t="t" r="r" b="b"/>
            <a:pathLst>
              <a:path w="1960879" h="285750">
                <a:moveTo>
                  <a:pt x="9512" y="9512"/>
                </a:moveTo>
                <a:lnTo>
                  <a:pt x="0" y="9512"/>
                </a:lnTo>
                <a:lnTo>
                  <a:pt x="0" y="285521"/>
                </a:lnTo>
                <a:lnTo>
                  <a:pt x="9512" y="285521"/>
                </a:lnTo>
                <a:lnTo>
                  <a:pt x="9512" y="9512"/>
                </a:lnTo>
                <a:close/>
              </a:path>
              <a:path w="1960879" h="285750">
                <a:moveTo>
                  <a:pt x="1960613" y="0"/>
                </a:moveTo>
                <a:lnTo>
                  <a:pt x="1370533" y="0"/>
                </a:lnTo>
                <a:lnTo>
                  <a:pt x="894651" y="0"/>
                </a:lnTo>
                <a:lnTo>
                  <a:pt x="485394" y="0"/>
                </a:lnTo>
                <a:lnTo>
                  <a:pt x="9512" y="0"/>
                </a:lnTo>
                <a:lnTo>
                  <a:pt x="9512" y="9512"/>
                </a:lnTo>
                <a:lnTo>
                  <a:pt x="485394" y="9512"/>
                </a:lnTo>
                <a:lnTo>
                  <a:pt x="894651" y="9512"/>
                </a:lnTo>
                <a:lnTo>
                  <a:pt x="1370533" y="9512"/>
                </a:lnTo>
                <a:lnTo>
                  <a:pt x="1960613" y="9512"/>
                </a:lnTo>
                <a:lnTo>
                  <a:pt x="1960613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756729" y="2011115"/>
            <a:ext cx="2444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0">
                <a:solidFill>
                  <a:srgbClr val="252423"/>
                </a:solidFill>
                <a:latin typeface="Segoe UI"/>
                <a:cs typeface="Segoe UI"/>
              </a:rPr>
              <a:t>2019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232607" y="2011115"/>
            <a:ext cx="1238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252423"/>
                </a:solidFill>
                <a:latin typeface="Segoe UI"/>
                <a:cs typeface="Segoe UI"/>
              </a:rPr>
              <a:t>LY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641862" y="2011115"/>
            <a:ext cx="3962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0">
                <a:solidFill>
                  <a:srgbClr val="252423"/>
                </a:solidFill>
                <a:latin typeface="Segoe UI"/>
                <a:cs typeface="Segoe UI"/>
              </a:rPr>
              <a:t>YoY</a:t>
            </a:r>
            <a:r>
              <a:rPr dirty="0" sz="800" spc="-3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800" spc="-25">
                <a:solidFill>
                  <a:srgbClr val="252423"/>
                </a:solidFill>
                <a:latin typeface="Segoe UI"/>
                <a:cs typeface="Segoe UI"/>
              </a:rPr>
              <a:t>Chg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117739" y="2011115"/>
            <a:ext cx="5067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0">
                <a:solidFill>
                  <a:srgbClr val="252423"/>
                </a:solidFill>
                <a:latin typeface="Segoe UI"/>
                <a:cs typeface="Segoe UI"/>
              </a:rPr>
              <a:t>YoY</a:t>
            </a:r>
            <a:r>
              <a:rPr dirty="0" sz="800" spc="-2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800">
                <a:solidFill>
                  <a:srgbClr val="252423"/>
                </a:solidFill>
                <a:latin typeface="Segoe UI"/>
                <a:cs typeface="Segoe UI"/>
              </a:rPr>
              <a:t>Chg</a:t>
            </a:r>
            <a:r>
              <a:rPr dirty="0" sz="800" spc="-2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800" spc="-50">
                <a:solidFill>
                  <a:srgbClr val="252423"/>
                </a:solidFill>
                <a:latin typeface="Segoe UI"/>
                <a:cs typeface="Segoe UI"/>
              </a:rPr>
              <a:t>%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310419" y="2268089"/>
            <a:ext cx="90868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52423"/>
                </a:solidFill>
                <a:latin typeface="Segoe UI"/>
                <a:cs typeface="Segoe UI"/>
              </a:rPr>
              <a:t>Gross</a:t>
            </a:r>
            <a:r>
              <a:rPr dirty="0" sz="1400" spc="-5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 spc="-10">
                <a:solidFill>
                  <a:srgbClr val="252423"/>
                </a:solidFill>
                <a:latin typeface="Segoe UI"/>
                <a:cs typeface="Segoe UI"/>
              </a:rPr>
              <a:t>Sales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767882" y="2261713"/>
            <a:ext cx="18700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65835" algn="l"/>
                <a:tab pos="1487805" algn="l"/>
              </a:tabLst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129.32</a:t>
            </a:r>
            <a:r>
              <a:rPr dirty="0" sz="1000" spc="150">
                <a:solidFill>
                  <a:srgbClr val="252423"/>
                </a:solidFill>
                <a:latin typeface="Segoe UI"/>
                <a:cs typeface="Segoe UI"/>
              </a:rPr>
              <a:t>  </a:t>
            </a: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42.93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86.39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201.22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1275531" y="2525010"/>
            <a:ext cx="2446020" cy="276225"/>
            <a:chOff x="1275531" y="2525010"/>
            <a:chExt cx="2446020" cy="276225"/>
          </a:xfrm>
        </p:grpSpPr>
        <p:sp>
          <p:nvSpPr>
            <p:cNvPr id="17" name="object 17" descr=""/>
            <p:cNvSpPr/>
            <p:nvPr/>
          </p:nvSpPr>
          <p:spPr>
            <a:xfrm>
              <a:off x="1275531" y="2525010"/>
              <a:ext cx="2446020" cy="276225"/>
            </a:xfrm>
            <a:custGeom>
              <a:avLst/>
              <a:gdLst/>
              <a:ahLst/>
              <a:cxnLst/>
              <a:rect l="l" t="t" r="r" b="b"/>
              <a:pathLst>
                <a:path w="2446020" h="276225">
                  <a:moveTo>
                    <a:pt x="2446012" y="276009"/>
                  </a:moveTo>
                  <a:lnTo>
                    <a:pt x="0" y="276009"/>
                  </a:lnTo>
                  <a:lnTo>
                    <a:pt x="0" y="0"/>
                  </a:lnTo>
                  <a:lnTo>
                    <a:pt x="2446012" y="0"/>
                  </a:lnTo>
                  <a:lnTo>
                    <a:pt x="2446012" y="276009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712026" y="2525010"/>
              <a:ext cx="9525" cy="276225"/>
            </a:xfrm>
            <a:custGeom>
              <a:avLst/>
              <a:gdLst/>
              <a:ahLst/>
              <a:cxnLst/>
              <a:rect l="l" t="t" r="r" b="b"/>
              <a:pathLst>
                <a:path w="9525" h="276225">
                  <a:moveTo>
                    <a:pt x="0" y="276009"/>
                  </a:moveTo>
                  <a:lnTo>
                    <a:pt x="0" y="0"/>
                  </a:lnTo>
                  <a:lnTo>
                    <a:pt x="9517" y="0"/>
                  </a:lnTo>
                  <a:lnTo>
                    <a:pt x="9517" y="276009"/>
                  </a:lnTo>
                  <a:lnTo>
                    <a:pt x="0" y="27600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1310419" y="2544098"/>
            <a:ext cx="17443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52423"/>
                </a:solidFill>
                <a:latin typeface="Segoe UI"/>
                <a:cs typeface="Segoe UI"/>
              </a:rPr>
              <a:t>Pre</a:t>
            </a:r>
            <a:r>
              <a:rPr dirty="0" sz="1400" spc="-3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252423"/>
                </a:solidFill>
                <a:latin typeface="Segoe UI"/>
                <a:cs typeface="Segoe UI"/>
              </a:rPr>
              <a:t>Invoice</a:t>
            </a:r>
            <a:r>
              <a:rPr dirty="0" sz="1400" spc="-3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 spc="-10">
                <a:solidFill>
                  <a:srgbClr val="252423"/>
                </a:solidFill>
                <a:latin typeface="Segoe UI"/>
                <a:cs typeface="Segoe UI"/>
              </a:rPr>
              <a:t>Deduction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3721532" y="2525013"/>
            <a:ext cx="1951355" cy="276225"/>
          </a:xfrm>
          <a:custGeom>
            <a:avLst/>
            <a:gdLst/>
            <a:ahLst/>
            <a:cxnLst/>
            <a:rect l="l" t="t" r="r" b="b"/>
            <a:pathLst>
              <a:path w="1951354" h="276225">
                <a:moveTo>
                  <a:pt x="1951101" y="0"/>
                </a:moveTo>
                <a:lnTo>
                  <a:pt x="1361020" y="0"/>
                </a:lnTo>
                <a:lnTo>
                  <a:pt x="885139" y="0"/>
                </a:lnTo>
                <a:lnTo>
                  <a:pt x="475881" y="0"/>
                </a:lnTo>
                <a:lnTo>
                  <a:pt x="0" y="0"/>
                </a:lnTo>
                <a:lnTo>
                  <a:pt x="0" y="276009"/>
                </a:lnTo>
                <a:lnTo>
                  <a:pt x="475881" y="276009"/>
                </a:lnTo>
                <a:lnTo>
                  <a:pt x="885139" y="276009"/>
                </a:lnTo>
                <a:lnTo>
                  <a:pt x="1361020" y="276009"/>
                </a:lnTo>
                <a:lnTo>
                  <a:pt x="1951101" y="276009"/>
                </a:lnTo>
                <a:lnTo>
                  <a:pt x="1951101" y="0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3836289" y="2537722"/>
            <a:ext cx="1802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97255" algn="l"/>
                <a:tab pos="1419225" algn="l"/>
              </a:tabLst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28.56</a:t>
            </a:r>
            <a:r>
              <a:rPr dirty="0" sz="1000" spc="150">
                <a:solidFill>
                  <a:srgbClr val="252423"/>
                </a:solidFill>
                <a:latin typeface="Segoe UI"/>
                <a:cs typeface="Segoe UI"/>
              </a:rPr>
              <a:t>  </a:t>
            </a: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10.21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18.35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179.73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3712026" y="2801019"/>
            <a:ext cx="9525" cy="276225"/>
          </a:xfrm>
          <a:custGeom>
            <a:avLst/>
            <a:gdLst/>
            <a:ahLst/>
            <a:cxnLst/>
            <a:rect l="l" t="t" r="r" b="b"/>
            <a:pathLst>
              <a:path w="9525" h="276225">
                <a:moveTo>
                  <a:pt x="0" y="276009"/>
                </a:moveTo>
                <a:lnTo>
                  <a:pt x="0" y="0"/>
                </a:lnTo>
                <a:lnTo>
                  <a:pt x="9517" y="0"/>
                </a:lnTo>
                <a:lnTo>
                  <a:pt x="9517" y="276009"/>
                </a:lnTo>
                <a:lnTo>
                  <a:pt x="0" y="276009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1310419" y="2820108"/>
            <a:ext cx="135953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52423"/>
                </a:solidFill>
                <a:latin typeface="Segoe UI"/>
                <a:cs typeface="Segoe UI"/>
              </a:rPr>
              <a:t>Net</a:t>
            </a:r>
            <a:r>
              <a:rPr dirty="0" sz="1400" spc="-3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252423"/>
                </a:solidFill>
                <a:latin typeface="Segoe UI"/>
                <a:cs typeface="Segoe UI"/>
              </a:rPr>
              <a:t>Invoice</a:t>
            </a:r>
            <a:r>
              <a:rPr dirty="0" sz="1400" spc="-3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 spc="-20">
                <a:solidFill>
                  <a:srgbClr val="252423"/>
                </a:solidFill>
                <a:latin typeface="Segoe UI"/>
                <a:cs typeface="Segoe UI"/>
              </a:rPr>
              <a:t>Sales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767882" y="2813731"/>
            <a:ext cx="18700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65835" algn="l"/>
                <a:tab pos="1487805" algn="l"/>
              </a:tabLst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100.76</a:t>
            </a:r>
            <a:r>
              <a:rPr dirty="0" sz="1000" spc="150">
                <a:solidFill>
                  <a:srgbClr val="252423"/>
                </a:solidFill>
                <a:latin typeface="Segoe UI"/>
                <a:cs typeface="Segoe UI"/>
              </a:rPr>
              <a:t>  </a:t>
            </a: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32.72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68.04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207.92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1275531" y="3077028"/>
            <a:ext cx="2446020" cy="276225"/>
            <a:chOff x="1275531" y="3077028"/>
            <a:chExt cx="2446020" cy="276225"/>
          </a:xfrm>
        </p:grpSpPr>
        <p:sp>
          <p:nvSpPr>
            <p:cNvPr id="26" name="object 26" descr=""/>
            <p:cNvSpPr/>
            <p:nvPr/>
          </p:nvSpPr>
          <p:spPr>
            <a:xfrm>
              <a:off x="1275531" y="3077028"/>
              <a:ext cx="2446020" cy="276225"/>
            </a:xfrm>
            <a:custGeom>
              <a:avLst/>
              <a:gdLst/>
              <a:ahLst/>
              <a:cxnLst/>
              <a:rect l="l" t="t" r="r" b="b"/>
              <a:pathLst>
                <a:path w="2446020" h="276225">
                  <a:moveTo>
                    <a:pt x="2446012" y="276009"/>
                  </a:moveTo>
                  <a:lnTo>
                    <a:pt x="0" y="276009"/>
                  </a:lnTo>
                  <a:lnTo>
                    <a:pt x="0" y="0"/>
                  </a:lnTo>
                  <a:lnTo>
                    <a:pt x="2446012" y="0"/>
                  </a:lnTo>
                  <a:lnTo>
                    <a:pt x="2446012" y="276009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712026" y="3077029"/>
              <a:ext cx="9525" cy="276225"/>
            </a:xfrm>
            <a:custGeom>
              <a:avLst/>
              <a:gdLst/>
              <a:ahLst/>
              <a:cxnLst/>
              <a:rect l="l" t="t" r="r" b="b"/>
              <a:pathLst>
                <a:path w="9525" h="276225">
                  <a:moveTo>
                    <a:pt x="0" y="276009"/>
                  </a:moveTo>
                  <a:lnTo>
                    <a:pt x="0" y="0"/>
                  </a:lnTo>
                  <a:lnTo>
                    <a:pt x="9517" y="0"/>
                  </a:lnTo>
                  <a:lnTo>
                    <a:pt x="9517" y="276009"/>
                  </a:lnTo>
                  <a:lnTo>
                    <a:pt x="0" y="27600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1310419" y="3096117"/>
            <a:ext cx="129222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52423"/>
                </a:solidFill>
                <a:latin typeface="Segoe UI"/>
                <a:cs typeface="Segoe UI"/>
              </a:rPr>
              <a:t>-</a:t>
            </a:r>
            <a:r>
              <a:rPr dirty="0" sz="1400" spc="-5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252423"/>
                </a:solidFill>
                <a:latin typeface="Segoe UI"/>
                <a:cs typeface="Segoe UI"/>
              </a:rPr>
              <a:t>Post</a:t>
            </a:r>
            <a:r>
              <a:rPr dirty="0" sz="1400" spc="-5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 spc="-10">
                <a:solidFill>
                  <a:srgbClr val="252423"/>
                </a:solidFill>
                <a:latin typeface="Segoe UI"/>
                <a:cs typeface="Segoe UI"/>
              </a:rPr>
              <a:t>Discounts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3721532" y="3077031"/>
            <a:ext cx="1361440" cy="276225"/>
          </a:xfrm>
          <a:custGeom>
            <a:avLst/>
            <a:gdLst/>
            <a:ahLst/>
            <a:cxnLst/>
            <a:rect l="l" t="t" r="r" b="b"/>
            <a:pathLst>
              <a:path w="1361439" h="276225">
                <a:moveTo>
                  <a:pt x="1361020" y="0"/>
                </a:moveTo>
                <a:lnTo>
                  <a:pt x="885139" y="0"/>
                </a:lnTo>
                <a:lnTo>
                  <a:pt x="475881" y="0"/>
                </a:lnTo>
                <a:lnTo>
                  <a:pt x="0" y="0"/>
                </a:lnTo>
                <a:lnTo>
                  <a:pt x="0" y="276009"/>
                </a:lnTo>
                <a:lnTo>
                  <a:pt x="475881" y="276009"/>
                </a:lnTo>
                <a:lnTo>
                  <a:pt x="885139" y="276009"/>
                </a:lnTo>
                <a:lnTo>
                  <a:pt x="1361020" y="276009"/>
                </a:lnTo>
                <a:lnTo>
                  <a:pt x="1361020" y="0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3836289" y="3089740"/>
            <a:ext cx="12122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0220" algn="l"/>
                <a:tab pos="965835" algn="l"/>
              </a:tabLst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16.54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8.92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7.62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5082554" y="3077028"/>
            <a:ext cx="590550" cy="276225"/>
          </a:xfrm>
          <a:custGeom>
            <a:avLst/>
            <a:gdLst/>
            <a:ahLst/>
            <a:cxnLst/>
            <a:rect l="l" t="t" r="r" b="b"/>
            <a:pathLst>
              <a:path w="590550" h="276225">
                <a:moveTo>
                  <a:pt x="590088" y="276009"/>
                </a:moveTo>
                <a:lnTo>
                  <a:pt x="0" y="276009"/>
                </a:lnTo>
                <a:lnTo>
                  <a:pt x="0" y="0"/>
                </a:lnTo>
                <a:lnTo>
                  <a:pt x="590088" y="0"/>
                </a:lnTo>
                <a:lnTo>
                  <a:pt x="590088" y="276009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5311511" y="3089740"/>
            <a:ext cx="3270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85.46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3712026" y="3353038"/>
            <a:ext cx="9525" cy="276225"/>
          </a:xfrm>
          <a:custGeom>
            <a:avLst/>
            <a:gdLst/>
            <a:ahLst/>
            <a:cxnLst/>
            <a:rect l="l" t="t" r="r" b="b"/>
            <a:pathLst>
              <a:path w="9525" h="276225">
                <a:moveTo>
                  <a:pt x="0" y="276009"/>
                </a:moveTo>
                <a:lnTo>
                  <a:pt x="0" y="0"/>
                </a:lnTo>
                <a:lnTo>
                  <a:pt x="9517" y="0"/>
                </a:lnTo>
                <a:lnTo>
                  <a:pt x="9517" y="276009"/>
                </a:lnTo>
                <a:lnTo>
                  <a:pt x="0" y="276009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1310419" y="3372126"/>
            <a:ext cx="14141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52423"/>
                </a:solidFill>
                <a:latin typeface="Segoe UI"/>
                <a:cs typeface="Segoe UI"/>
              </a:rPr>
              <a:t>-</a:t>
            </a:r>
            <a:r>
              <a:rPr dirty="0" sz="1400" spc="-5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252423"/>
                </a:solidFill>
                <a:latin typeface="Segoe UI"/>
                <a:cs typeface="Segoe UI"/>
              </a:rPr>
              <a:t>Post</a:t>
            </a:r>
            <a:r>
              <a:rPr dirty="0" sz="1400" spc="-5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 spc="-10">
                <a:solidFill>
                  <a:srgbClr val="252423"/>
                </a:solidFill>
                <a:latin typeface="Segoe UI"/>
                <a:cs typeface="Segoe UI"/>
              </a:rPr>
              <a:t>Deductions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3836289" y="3365749"/>
            <a:ext cx="1802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0220" algn="l"/>
                <a:tab pos="965835" algn="l"/>
                <a:tab pos="1419225" algn="l"/>
              </a:tabLst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12.89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3.13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9.76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311.39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1275531" y="3629047"/>
            <a:ext cx="2446020" cy="276225"/>
            <a:chOff x="1275531" y="3629047"/>
            <a:chExt cx="2446020" cy="276225"/>
          </a:xfrm>
        </p:grpSpPr>
        <p:sp>
          <p:nvSpPr>
            <p:cNvPr id="37" name="object 37" descr=""/>
            <p:cNvSpPr/>
            <p:nvPr/>
          </p:nvSpPr>
          <p:spPr>
            <a:xfrm>
              <a:off x="1275531" y="3629047"/>
              <a:ext cx="2446020" cy="276225"/>
            </a:xfrm>
            <a:custGeom>
              <a:avLst/>
              <a:gdLst/>
              <a:ahLst/>
              <a:cxnLst/>
              <a:rect l="l" t="t" r="r" b="b"/>
              <a:pathLst>
                <a:path w="2446020" h="276225">
                  <a:moveTo>
                    <a:pt x="2446012" y="276009"/>
                  </a:moveTo>
                  <a:lnTo>
                    <a:pt x="0" y="276009"/>
                  </a:lnTo>
                  <a:lnTo>
                    <a:pt x="0" y="0"/>
                  </a:lnTo>
                  <a:lnTo>
                    <a:pt x="2446012" y="0"/>
                  </a:lnTo>
                  <a:lnTo>
                    <a:pt x="2446012" y="276009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712026" y="3629047"/>
              <a:ext cx="9525" cy="276225"/>
            </a:xfrm>
            <a:custGeom>
              <a:avLst/>
              <a:gdLst/>
              <a:ahLst/>
              <a:cxnLst/>
              <a:rect l="l" t="t" r="r" b="b"/>
              <a:pathLst>
                <a:path w="9525" h="276225">
                  <a:moveTo>
                    <a:pt x="0" y="276009"/>
                  </a:moveTo>
                  <a:lnTo>
                    <a:pt x="0" y="0"/>
                  </a:lnTo>
                  <a:lnTo>
                    <a:pt x="9517" y="0"/>
                  </a:lnTo>
                  <a:lnTo>
                    <a:pt x="9517" y="276009"/>
                  </a:lnTo>
                  <a:lnTo>
                    <a:pt x="0" y="27600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1310419" y="3648135"/>
            <a:ext cx="224472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52423"/>
                </a:solidFill>
                <a:latin typeface="Segoe UI"/>
                <a:cs typeface="Segoe UI"/>
              </a:rPr>
              <a:t>Total</a:t>
            </a:r>
            <a:r>
              <a:rPr dirty="0" sz="1400" spc="-6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252423"/>
                </a:solidFill>
                <a:latin typeface="Segoe UI"/>
                <a:cs typeface="Segoe UI"/>
              </a:rPr>
              <a:t>Post</a:t>
            </a:r>
            <a:r>
              <a:rPr dirty="0" sz="1400" spc="-6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252423"/>
                </a:solidFill>
                <a:latin typeface="Segoe UI"/>
                <a:cs typeface="Segoe UI"/>
              </a:rPr>
              <a:t>Invoice</a:t>
            </a:r>
            <a:r>
              <a:rPr dirty="0" sz="1400" spc="-6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 spc="-10">
                <a:solidFill>
                  <a:srgbClr val="252423"/>
                </a:solidFill>
                <a:latin typeface="Segoe UI"/>
                <a:cs typeface="Segoe UI"/>
              </a:rPr>
              <a:t>Deduction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40" name="object 40" descr=""/>
          <p:cNvSpPr/>
          <p:nvPr/>
        </p:nvSpPr>
        <p:spPr>
          <a:xfrm>
            <a:off x="3721532" y="3629050"/>
            <a:ext cx="1951355" cy="276225"/>
          </a:xfrm>
          <a:custGeom>
            <a:avLst/>
            <a:gdLst/>
            <a:ahLst/>
            <a:cxnLst/>
            <a:rect l="l" t="t" r="r" b="b"/>
            <a:pathLst>
              <a:path w="1951354" h="276225">
                <a:moveTo>
                  <a:pt x="1951101" y="0"/>
                </a:moveTo>
                <a:lnTo>
                  <a:pt x="1361020" y="0"/>
                </a:lnTo>
                <a:lnTo>
                  <a:pt x="885139" y="0"/>
                </a:lnTo>
                <a:lnTo>
                  <a:pt x="475881" y="0"/>
                </a:lnTo>
                <a:lnTo>
                  <a:pt x="0" y="0"/>
                </a:lnTo>
                <a:lnTo>
                  <a:pt x="0" y="276009"/>
                </a:lnTo>
                <a:lnTo>
                  <a:pt x="475881" y="276009"/>
                </a:lnTo>
                <a:lnTo>
                  <a:pt x="885139" y="276009"/>
                </a:lnTo>
                <a:lnTo>
                  <a:pt x="1361020" y="276009"/>
                </a:lnTo>
                <a:lnTo>
                  <a:pt x="1951101" y="276009"/>
                </a:lnTo>
                <a:lnTo>
                  <a:pt x="1951101" y="0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 txBox="1"/>
          <p:nvPr/>
        </p:nvSpPr>
        <p:spPr>
          <a:xfrm>
            <a:off x="3836289" y="3641759"/>
            <a:ext cx="1802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97255" algn="l"/>
                <a:tab pos="1419225" algn="l"/>
              </a:tabLst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29.44</a:t>
            </a:r>
            <a:r>
              <a:rPr dirty="0" sz="1000" spc="150">
                <a:solidFill>
                  <a:srgbClr val="252423"/>
                </a:solidFill>
                <a:latin typeface="Segoe UI"/>
                <a:cs typeface="Segoe UI"/>
              </a:rPr>
              <a:t>  </a:t>
            </a: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12.05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17.38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144.21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2" name="object 42" descr=""/>
          <p:cNvSpPr/>
          <p:nvPr/>
        </p:nvSpPr>
        <p:spPr>
          <a:xfrm>
            <a:off x="3712026" y="3905056"/>
            <a:ext cx="9525" cy="276225"/>
          </a:xfrm>
          <a:custGeom>
            <a:avLst/>
            <a:gdLst/>
            <a:ahLst/>
            <a:cxnLst/>
            <a:rect l="l" t="t" r="r" b="b"/>
            <a:pathLst>
              <a:path w="9525" h="276225">
                <a:moveTo>
                  <a:pt x="0" y="276009"/>
                </a:moveTo>
                <a:lnTo>
                  <a:pt x="0" y="0"/>
                </a:lnTo>
                <a:lnTo>
                  <a:pt x="9517" y="0"/>
                </a:lnTo>
                <a:lnTo>
                  <a:pt x="9517" y="276009"/>
                </a:lnTo>
                <a:lnTo>
                  <a:pt x="0" y="276009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 txBox="1"/>
          <p:nvPr/>
        </p:nvSpPr>
        <p:spPr>
          <a:xfrm>
            <a:off x="1310419" y="3924144"/>
            <a:ext cx="75628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52423"/>
                </a:solidFill>
                <a:latin typeface="Segoe UI"/>
                <a:cs typeface="Segoe UI"/>
              </a:rPr>
              <a:t>Net</a:t>
            </a:r>
            <a:r>
              <a:rPr dirty="0" sz="1400" spc="-3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 spc="-10">
                <a:solidFill>
                  <a:srgbClr val="252423"/>
                </a:solidFill>
                <a:latin typeface="Segoe UI"/>
                <a:cs typeface="Segoe UI"/>
              </a:rPr>
              <a:t>Sales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3836289" y="3917768"/>
            <a:ext cx="1802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97255" algn="l"/>
                <a:tab pos="1419225" algn="l"/>
              </a:tabLst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71.33</a:t>
            </a:r>
            <a:r>
              <a:rPr dirty="0" sz="1000" spc="150">
                <a:solidFill>
                  <a:srgbClr val="252423"/>
                </a:solidFill>
                <a:latin typeface="Segoe UI"/>
                <a:cs typeface="Segoe UI"/>
              </a:rPr>
              <a:t>  </a:t>
            </a: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20.67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50.66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245.08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1275531" y="4181065"/>
            <a:ext cx="2446020" cy="276225"/>
            <a:chOff x="1275531" y="4181065"/>
            <a:chExt cx="2446020" cy="276225"/>
          </a:xfrm>
        </p:grpSpPr>
        <p:sp>
          <p:nvSpPr>
            <p:cNvPr id="46" name="object 46" descr=""/>
            <p:cNvSpPr/>
            <p:nvPr/>
          </p:nvSpPr>
          <p:spPr>
            <a:xfrm>
              <a:off x="1275531" y="4181065"/>
              <a:ext cx="2446020" cy="276225"/>
            </a:xfrm>
            <a:custGeom>
              <a:avLst/>
              <a:gdLst/>
              <a:ahLst/>
              <a:cxnLst/>
              <a:rect l="l" t="t" r="r" b="b"/>
              <a:pathLst>
                <a:path w="2446020" h="276225">
                  <a:moveTo>
                    <a:pt x="2446012" y="276009"/>
                  </a:moveTo>
                  <a:lnTo>
                    <a:pt x="0" y="276009"/>
                  </a:lnTo>
                  <a:lnTo>
                    <a:pt x="0" y="0"/>
                  </a:lnTo>
                  <a:lnTo>
                    <a:pt x="2446012" y="0"/>
                  </a:lnTo>
                  <a:lnTo>
                    <a:pt x="2446012" y="276009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3712026" y="4181065"/>
              <a:ext cx="9525" cy="276225"/>
            </a:xfrm>
            <a:custGeom>
              <a:avLst/>
              <a:gdLst/>
              <a:ahLst/>
              <a:cxnLst/>
              <a:rect l="l" t="t" r="r" b="b"/>
              <a:pathLst>
                <a:path w="9525" h="276225">
                  <a:moveTo>
                    <a:pt x="0" y="276009"/>
                  </a:moveTo>
                  <a:lnTo>
                    <a:pt x="0" y="0"/>
                  </a:lnTo>
                  <a:lnTo>
                    <a:pt x="9517" y="0"/>
                  </a:lnTo>
                  <a:lnTo>
                    <a:pt x="9517" y="276009"/>
                  </a:lnTo>
                  <a:lnTo>
                    <a:pt x="0" y="27600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1310419" y="4200154"/>
            <a:ext cx="169291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52423"/>
                </a:solidFill>
                <a:latin typeface="Segoe UI"/>
                <a:cs typeface="Segoe UI"/>
              </a:rPr>
              <a:t>-</a:t>
            </a:r>
            <a:r>
              <a:rPr dirty="0" sz="1400" spc="-3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252423"/>
                </a:solidFill>
                <a:latin typeface="Segoe UI"/>
                <a:cs typeface="Segoe UI"/>
              </a:rPr>
              <a:t>Manufacturing</a:t>
            </a:r>
            <a:r>
              <a:rPr dirty="0" sz="1400" spc="-3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 spc="-20">
                <a:solidFill>
                  <a:srgbClr val="252423"/>
                </a:solidFill>
                <a:latin typeface="Segoe UI"/>
                <a:cs typeface="Segoe UI"/>
              </a:rPr>
              <a:t>Cost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49" name="object 49" descr=""/>
          <p:cNvSpPr/>
          <p:nvPr/>
        </p:nvSpPr>
        <p:spPr>
          <a:xfrm>
            <a:off x="4197413" y="4181068"/>
            <a:ext cx="1475740" cy="276225"/>
          </a:xfrm>
          <a:custGeom>
            <a:avLst/>
            <a:gdLst/>
            <a:ahLst/>
            <a:cxnLst/>
            <a:rect l="l" t="t" r="r" b="b"/>
            <a:pathLst>
              <a:path w="1475739" h="276225">
                <a:moveTo>
                  <a:pt x="1475219" y="0"/>
                </a:moveTo>
                <a:lnTo>
                  <a:pt x="885139" y="0"/>
                </a:lnTo>
                <a:lnTo>
                  <a:pt x="409257" y="0"/>
                </a:lnTo>
                <a:lnTo>
                  <a:pt x="0" y="0"/>
                </a:lnTo>
                <a:lnTo>
                  <a:pt x="0" y="276009"/>
                </a:lnTo>
                <a:lnTo>
                  <a:pt x="409257" y="276009"/>
                </a:lnTo>
                <a:lnTo>
                  <a:pt x="885139" y="276009"/>
                </a:lnTo>
                <a:lnTo>
                  <a:pt x="1475219" y="276009"/>
                </a:lnTo>
                <a:lnTo>
                  <a:pt x="1475219" y="0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0" name="object 50" descr=""/>
          <p:cNvGrpSpPr/>
          <p:nvPr/>
        </p:nvGrpSpPr>
        <p:grpSpPr>
          <a:xfrm>
            <a:off x="3712026" y="4181065"/>
            <a:ext cx="485775" cy="552450"/>
            <a:chOff x="3712026" y="4181065"/>
            <a:chExt cx="485775" cy="552450"/>
          </a:xfrm>
        </p:grpSpPr>
        <p:sp>
          <p:nvSpPr>
            <p:cNvPr id="51" name="object 51" descr=""/>
            <p:cNvSpPr/>
            <p:nvPr/>
          </p:nvSpPr>
          <p:spPr>
            <a:xfrm>
              <a:off x="3721543" y="4181065"/>
              <a:ext cx="476250" cy="276225"/>
            </a:xfrm>
            <a:custGeom>
              <a:avLst/>
              <a:gdLst/>
              <a:ahLst/>
              <a:cxnLst/>
              <a:rect l="l" t="t" r="r" b="b"/>
              <a:pathLst>
                <a:path w="476250" h="276225">
                  <a:moveTo>
                    <a:pt x="475877" y="276009"/>
                  </a:moveTo>
                  <a:lnTo>
                    <a:pt x="0" y="276009"/>
                  </a:lnTo>
                  <a:lnTo>
                    <a:pt x="0" y="0"/>
                  </a:lnTo>
                  <a:lnTo>
                    <a:pt x="475877" y="0"/>
                  </a:lnTo>
                  <a:lnTo>
                    <a:pt x="475877" y="276009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3712026" y="4457075"/>
              <a:ext cx="9525" cy="276225"/>
            </a:xfrm>
            <a:custGeom>
              <a:avLst/>
              <a:gdLst/>
              <a:ahLst/>
              <a:cxnLst/>
              <a:rect l="l" t="t" r="r" b="b"/>
              <a:pathLst>
                <a:path w="9525" h="276225">
                  <a:moveTo>
                    <a:pt x="0" y="276009"/>
                  </a:moveTo>
                  <a:lnTo>
                    <a:pt x="0" y="0"/>
                  </a:lnTo>
                  <a:lnTo>
                    <a:pt x="9517" y="0"/>
                  </a:lnTo>
                  <a:lnTo>
                    <a:pt x="9517" y="276009"/>
                  </a:lnTo>
                  <a:lnTo>
                    <a:pt x="0" y="27600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/>
          <p:nvPr/>
        </p:nvSpPr>
        <p:spPr>
          <a:xfrm>
            <a:off x="1310419" y="4476163"/>
            <a:ext cx="10934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52423"/>
                </a:solidFill>
                <a:latin typeface="Segoe UI"/>
                <a:cs typeface="Segoe UI"/>
              </a:rPr>
              <a:t>-</a:t>
            </a:r>
            <a:r>
              <a:rPr dirty="0" sz="1400" spc="-2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252423"/>
                </a:solidFill>
                <a:latin typeface="Segoe UI"/>
                <a:cs typeface="Segoe UI"/>
              </a:rPr>
              <a:t>Freight</a:t>
            </a:r>
            <a:r>
              <a:rPr dirty="0" sz="1400" spc="-2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 spc="-20">
                <a:solidFill>
                  <a:srgbClr val="252423"/>
                </a:solidFill>
                <a:latin typeface="Segoe UI"/>
                <a:cs typeface="Segoe UI"/>
              </a:rPr>
              <a:t>Cost</a:t>
            </a:r>
            <a:endParaRPr sz="1400">
              <a:latin typeface="Segoe UI"/>
              <a:cs typeface="Segoe UI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1275531" y="4733083"/>
            <a:ext cx="2446020" cy="276225"/>
            <a:chOff x="1275531" y="4733083"/>
            <a:chExt cx="2446020" cy="276225"/>
          </a:xfrm>
        </p:grpSpPr>
        <p:sp>
          <p:nvSpPr>
            <p:cNvPr id="55" name="object 55" descr=""/>
            <p:cNvSpPr/>
            <p:nvPr/>
          </p:nvSpPr>
          <p:spPr>
            <a:xfrm>
              <a:off x="1275531" y="4733083"/>
              <a:ext cx="2446020" cy="276225"/>
            </a:xfrm>
            <a:custGeom>
              <a:avLst/>
              <a:gdLst/>
              <a:ahLst/>
              <a:cxnLst/>
              <a:rect l="l" t="t" r="r" b="b"/>
              <a:pathLst>
                <a:path w="2446020" h="276225">
                  <a:moveTo>
                    <a:pt x="2446012" y="276009"/>
                  </a:moveTo>
                  <a:lnTo>
                    <a:pt x="0" y="276009"/>
                  </a:lnTo>
                  <a:lnTo>
                    <a:pt x="0" y="0"/>
                  </a:lnTo>
                  <a:lnTo>
                    <a:pt x="2446012" y="0"/>
                  </a:lnTo>
                  <a:lnTo>
                    <a:pt x="2446012" y="276009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3712026" y="4733084"/>
              <a:ext cx="9525" cy="276225"/>
            </a:xfrm>
            <a:custGeom>
              <a:avLst/>
              <a:gdLst/>
              <a:ahLst/>
              <a:cxnLst/>
              <a:rect l="l" t="t" r="r" b="b"/>
              <a:pathLst>
                <a:path w="9525" h="276225">
                  <a:moveTo>
                    <a:pt x="0" y="276009"/>
                  </a:moveTo>
                  <a:lnTo>
                    <a:pt x="0" y="0"/>
                  </a:lnTo>
                  <a:lnTo>
                    <a:pt x="9517" y="0"/>
                  </a:lnTo>
                  <a:lnTo>
                    <a:pt x="9517" y="276009"/>
                  </a:lnTo>
                  <a:lnTo>
                    <a:pt x="0" y="27600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 descr=""/>
          <p:cNvSpPr txBox="1"/>
          <p:nvPr/>
        </p:nvSpPr>
        <p:spPr>
          <a:xfrm>
            <a:off x="1310419" y="4752172"/>
            <a:ext cx="99250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52423"/>
                </a:solidFill>
                <a:latin typeface="Segoe UI"/>
                <a:cs typeface="Segoe UI"/>
              </a:rPr>
              <a:t>-</a:t>
            </a:r>
            <a:r>
              <a:rPr dirty="0" sz="1400" spc="-2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252423"/>
                </a:solidFill>
                <a:latin typeface="Segoe UI"/>
                <a:cs typeface="Segoe UI"/>
              </a:rPr>
              <a:t>Other</a:t>
            </a:r>
            <a:r>
              <a:rPr dirty="0" sz="1400" spc="-1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 spc="-20">
                <a:solidFill>
                  <a:srgbClr val="252423"/>
                </a:solidFill>
                <a:latin typeface="Segoe UI"/>
                <a:cs typeface="Segoe UI"/>
              </a:rPr>
              <a:t>Cost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58" name="object 58" descr=""/>
          <p:cNvSpPr/>
          <p:nvPr/>
        </p:nvSpPr>
        <p:spPr>
          <a:xfrm>
            <a:off x="3721532" y="4733086"/>
            <a:ext cx="1951355" cy="276225"/>
          </a:xfrm>
          <a:custGeom>
            <a:avLst/>
            <a:gdLst/>
            <a:ahLst/>
            <a:cxnLst/>
            <a:rect l="l" t="t" r="r" b="b"/>
            <a:pathLst>
              <a:path w="1951354" h="276225">
                <a:moveTo>
                  <a:pt x="1951101" y="0"/>
                </a:moveTo>
                <a:lnTo>
                  <a:pt x="1361020" y="0"/>
                </a:lnTo>
                <a:lnTo>
                  <a:pt x="885139" y="0"/>
                </a:lnTo>
                <a:lnTo>
                  <a:pt x="475881" y="0"/>
                </a:lnTo>
                <a:lnTo>
                  <a:pt x="0" y="0"/>
                </a:lnTo>
                <a:lnTo>
                  <a:pt x="0" y="276009"/>
                </a:lnTo>
                <a:lnTo>
                  <a:pt x="475881" y="276009"/>
                </a:lnTo>
                <a:lnTo>
                  <a:pt x="885139" y="276009"/>
                </a:lnTo>
                <a:lnTo>
                  <a:pt x="1361020" y="276009"/>
                </a:lnTo>
                <a:lnTo>
                  <a:pt x="1951101" y="276009"/>
                </a:lnTo>
                <a:lnTo>
                  <a:pt x="1951101" y="0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9" name="object 59" descr=""/>
          <p:cNvGraphicFramePr>
            <a:graphicFrameLocks noGrp="1"/>
          </p:cNvGraphicFramePr>
          <p:nvPr/>
        </p:nvGraphicFramePr>
        <p:xfrm>
          <a:off x="3817239" y="4180952"/>
          <a:ext cx="1916430" cy="7346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715"/>
                <a:gridCol w="442594"/>
                <a:gridCol w="499109"/>
                <a:gridCol w="511809"/>
              </a:tblGrid>
              <a:tr h="237490">
                <a:tc>
                  <a:txBody>
                    <a:bodyPr/>
                    <a:lstStyle/>
                    <a:p>
                      <a:pPr algn="ctr" marR="1460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38.56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540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54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12.81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540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52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25.76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201.12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5400"/>
                </a:tc>
              </a:tr>
              <a:tr h="313690">
                <a:tc>
                  <a:txBody>
                    <a:bodyPr/>
                    <a:lstStyle/>
                    <a:p>
                      <a:pPr algn="ctr" marL="4572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1.63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63500"/>
                </a:tc>
                <a:tc>
                  <a:txBody>
                    <a:bodyPr/>
                    <a:lstStyle/>
                    <a:p>
                      <a:pPr algn="ctr" marL="3492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0.51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63500"/>
                </a:tc>
                <a:tc>
                  <a:txBody>
                    <a:bodyPr/>
                    <a:lstStyle/>
                    <a:p>
                      <a:pPr algn="ctr" marL="4508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1.13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6350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221.72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63500"/>
                </a:tc>
              </a:tr>
              <a:tr h="183515">
                <a:tc>
                  <a:txBody>
                    <a:bodyPr/>
                    <a:lstStyle/>
                    <a:p>
                      <a:pPr algn="ctr" marL="45720">
                        <a:lnSpc>
                          <a:spcPts val="1150"/>
                        </a:lnSpc>
                        <a:spcBef>
                          <a:spcPts val="200"/>
                        </a:spcBef>
                      </a:pP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0.34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540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4925">
                        <a:lnSpc>
                          <a:spcPts val="1150"/>
                        </a:lnSpc>
                        <a:spcBef>
                          <a:spcPts val="200"/>
                        </a:spcBef>
                      </a:pP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540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5085">
                        <a:lnSpc>
                          <a:spcPts val="1150"/>
                        </a:lnSpc>
                        <a:spcBef>
                          <a:spcPts val="200"/>
                        </a:spcBef>
                      </a:pP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0.27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540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50"/>
                        </a:lnSpc>
                        <a:spcBef>
                          <a:spcPts val="20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410.83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5400">
                    <a:solidFill>
                      <a:srgbClr val="EDECEC"/>
                    </a:solidFill>
                  </a:tcPr>
                </a:tc>
              </a:tr>
            </a:tbl>
          </a:graphicData>
        </a:graphic>
      </p:graphicFrame>
      <p:grpSp>
        <p:nvGrpSpPr>
          <p:cNvPr id="60" name="object 60" descr=""/>
          <p:cNvGrpSpPr/>
          <p:nvPr/>
        </p:nvGrpSpPr>
        <p:grpSpPr>
          <a:xfrm>
            <a:off x="1275531" y="5009093"/>
            <a:ext cx="2446020" cy="552450"/>
            <a:chOff x="1275531" y="5009093"/>
            <a:chExt cx="2446020" cy="552450"/>
          </a:xfrm>
        </p:grpSpPr>
        <p:sp>
          <p:nvSpPr>
            <p:cNvPr id="61" name="object 61" descr=""/>
            <p:cNvSpPr/>
            <p:nvPr/>
          </p:nvSpPr>
          <p:spPr>
            <a:xfrm>
              <a:off x="3712026" y="5009093"/>
              <a:ext cx="9525" cy="276225"/>
            </a:xfrm>
            <a:custGeom>
              <a:avLst/>
              <a:gdLst/>
              <a:ahLst/>
              <a:cxnLst/>
              <a:rect l="l" t="t" r="r" b="b"/>
              <a:pathLst>
                <a:path w="9525" h="276225">
                  <a:moveTo>
                    <a:pt x="0" y="276009"/>
                  </a:moveTo>
                  <a:lnTo>
                    <a:pt x="0" y="0"/>
                  </a:lnTo>
                  <a:lnTo>
                    <a:pt x="9517" y="0"/>
                  </a:lnTo>
                  <a:lnTo>
                    <a:pt x="9517" y="276009"/>
                  </a:lnTo>
                  <a:lnTo>
                    <a:pt x="0" y="27600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1275531" y="5285102"/>
              <a:ext cx="2446020" cy="276225"/>
            </a:xfrm>
            <a:custGeom>
              <a:avLst/>
              <a:gdLst/>
              <a:ahLst/>
              <a:cxnLst/>
              <a:rect l="l" t="t" r="r" b="b"/>
              <a:pathLst>
                <a:path w="2446020" h="276225">
                  <a:moveTo>
                    <a:pt x="2446012" y="276009"/>
                  </a:moveTo>
                  <a:lnTo>
                    <a:pt x="0" y="276009"/>
                  </a:lnTo>
                  <a:lnTo>
                    <a:pt x="0" y="0"/>
                  </a:lnTo>
                  <a:lnTo>
                    <a:pt x="2446012" y="0"/>
                  </a:lnTo>
                  <a:lnTo>
                    <a:pt x="2446012" y="276009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3712026" y="5285102"/>
              <a:ext cx="9525" cy="276225"/>
            </a:xfrm>
            <a:custGeom>
              <a:avLst/>
              <a:gdLst/>
              <a:ahLst/>
              <a:cxnLst/>
              <a:rect l="l" t="t" r="r" b="b"/>
              <a:pathLst>
                <a:path w="9525" h="276225">
                  <a:moveTo>
                    <a:pt x="0" y="276009"/>
                  </a:moveTo>
                  <a:lnTo>
                    <a:pt x="0" y="0"/>
                  </a:lnTo>
                  <a:lnTo>
                    <a:pt x="9517" y="0"/>
                  </a:lnTo>
                  <a:lnTo>
                    <a:pt x="9517" y="276009"/>
                  </a:lnTo>
                  <a:lnTo>
                    <a:pt x="0" y="27600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 descr=""/>
          <p:cNvSpPr txBox="1"/>
          <p:nvPr/>
        </p:nvSpPr>
        <p:spPr>
          <a:xfrm>
            <a:off x="1310419" y="4965289"/>
            <a:ext cx="1072515" cy="57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9400"/>
              </a:lnSpc>
              <a:spcBef>
                <a:spcPts val="100"/>
              </a:spcBef>
            </a:pPr>
            <a:r>
              <a:rPr dirty="0" sz="1400" spc="-25">
                <a:solidFill>
                  <a:srgbClr val="252423"/>
                </a:solidFill>
                <a:latin typeface="Segoe UI"/>
                <a:cs typeface="Segoe UI"/>
              </a:rPr>
              <a:t>Total</a:t>
            </a:r>
            <a:r>
              <a:rPr dirty="0" sz="1400" spc="-5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 spc="-20">
                <a:solidFill>
                  <a:srgbClr val="252423"/>
                </a:solidFill>
                <a:latin typeface="Segoe UI"/>
                <a:cs typeface="Segoe UI"/>
              </a:rPr>
              <a:t>COGS </a:t>
            </a:r>
            <a:r>
              <a:rPr dirty="0" sz="1400">
                <a:solidFill>
                  <a:srgbClr val="252423"/>
                </a:solidFill>
                <a:latin typeface="Segoe UI"/>
                <a:cs typeface="Segoe UI"/>
              </a:rPr>
              <a:t>Gross</a:t>
            </a:r>
            <a:r>
              <a:rPr dirty="0" sz="1400" spc="-5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 spc="-10">
                <a:solidFill>
                  <a:srgbClr val="252423"/>
                </a:solidFill>
                <a:latin typeface="Segoe UI"/>
                <a:cs typeface="Segoe UI"/>
              </a:rPr>
              <a:t>Margin</a:t>
            </a:r>
            <a:endParaRPr sz="1400">
              <a:latin typeface="Segoe UI"/>
              <a:cs typeface="Segoe UI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3712026" y="5285102"/>
            <a:ext cx="1960880" cy="552450"/>
            <a:chOff x="3712026" y="5285102"/>
            <a:chExt cx="1960880" cy="552450"/>
          </a:xfrm>
        </p:grpSpPr>
        <p:sp>
          <p:nvSpPr>
            <p:cNvPr id="66" name="object 66" descr=""/>
            <p:cNvSpPr/>
            <p:nvPr/>
          </p:nvSpPr>
          <p:spPr>
            <a:xfrm>
              <a:off x="3721531" y="5285104"/>
              <a:ext cx="1951355" cy="276225"/>
            </a:xfrm>
            <a:custGeom>
              <a:avLst/>
              <a:gdLst/>
              <a:ahLst/>
              <a:cxnLst/>
              <a:rect l="l" t="t" r="r" b="b"/>
              <a:pathLst>
                <a:path w="1951354" h="276225">
                  <a:moveTo>
                    <a:pt x="1951101" y="0"/>
                  </a:moveTo>
                  <a:lnTo>
                    <a:pt x="1361020" y="0"/>
                  </a:lnTo>
                  <a:lnTo>
                    <a:pt x="885139" y="0"/>
                  </a:lnTo>
                  <a:lnTo>
                    <a:pt x="475881" y="0"/>
                  </a:lnTo>
                  <a:lnTo>
                    <a:pt x="0" y="0"/>
                  </a:lnTo>
                  <a:lnTo>
                    <a:pt x="0" y="276009"/>
                  </a:lnTo>
                  <a:lnTo>
                    <a:pt x="475881" y="276009"/>
                  </a:lnTo>
                  <a:lnTo>
                    <a:pt x="885139" y="276009"/>
                  </a:lnTo>
                  <a:lnTo>
                    <a:pt x="1361020" y="276009"/>
                  </a:lnTo>
                  <a:lnTo>
                    <a:pt x="1951101" y="276009"/>
                  </a:lnTo>
                  <a:lnTo>
                    <a:pt x="1951101" y="0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3712026" y="5561111"/>
              <a:ext cx="9525" cy="276225"/>
            </a:xfrm>
            <a:custGeom>
              <a:avLst/>
              <a:gdLst/>
              <a:ahLst/>
              <a:cxnLst/>
              <a:rect l="l" t="t" r="r" b="b"/>
              <a:pathLst>
                <a:path w="9525" h="276225">
                  <a:moveTo>
                    <a:pt x="0" y="276009"/>
                  </a:moveTo>
                  <a:lnTo>
                    <a:pt x="0" y="0"/>
                  </a:lnTo>
                  <a:lnTo>
                    <a:pt x="9517" y="0"/>
                  </a:lnTo>
                  <a:lnTo>
                    <a:pt x="9517" y="276009"/>
                  </a:lnTo>
                  <a:lnTo>
                    <a:pt x="0" y="27600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 descr=""/>
          <p:cNvSpPr txBox="1"/>
          <p:nvPr/>
        </p:nvSpPr>
        <p:spPr>
          <a:xfrm>
            <a:off x="1310419" y="5580200"/>
            <a:ext cx="126619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52423"/>
                </a:solidFill>
                <a:latin typeface="Segoe UI"/>
                <a:cs typeface="Segoe UI"/>
              </a:rPr>
              <a:t>Gross</a:t>
            </a:r>
            <a:r>
              <a:rPr dirty="0" sz="1400" spc="-4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252423"/>
                </a:solidFill>
                <a:latin typeface="Segoe UI"/>
                <a:cs typeface="Segoe UI"/>
              </a:rPr>
              <a:t>Margin</a:t>
            </a:r>
            <a:r>
              <a:rPr dirty="0" sz="1400" spc="-4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 spc="-50">
                <a:solidFill>
                  <a:srgbClr val="252423"/>
                </a:solidFill>
                <a:latin typeface="Segoe UI"/>
                <a:cs typeface="Segoe UI"/>
              </a:rPr>
              <a:t>%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3836289" y="5573823"/>
            <a:ext cx="12122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65835" algn="l"/>
              </a:tabLst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43.17</a:t>
            </a:r>
            <a:r>
              <a:rPr dirty="0" sz="1000" spc="150">
                <a:solidFill>
                  <a:srgbClr val="252423"/>
                </a:solidFill>
                <a:latin typeface="Segoe UI"/>
                <a:cs typeface="Segoe UI"/>
              </a:rPr>
              <a:t>  </a:t>
            </a: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35.27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7.90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5311511" y="5573823"/>
            <a:ext cx="3270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22.41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71" name="object 71" descr=""/>
          <p:cNvGrpSpPr/>
          <p:nvPr/>
        </p:nvGrpSpPr>
        <p:grpSpPr>
          <a:xfrm>
            <a:off x="1275531" y="5837120"/>
            <a:ext cx="2446020" cy="276225"/>
            <a:chOff x="1275531" y="5837120"/>
            <a:chExt cx="2446020" cy="276225"/>
          </a:xfrm>
        </p:grpSpPr>
        <p:sp>
          <p:nvSpPr>
            <p:cNvPr id="72" name="object 72" descr=""/>
            <p:cNvSpPr/>
            <p:nvPr/>
          </p:nvSpPr>
          <p:spPr>
            <a:xfrm>
              <a:off x="1275531" y="5837120"/>
              <a:ext cx="2446020" cy="276225"/>
            </a:xfrm>
            <a:custGeom>
              <a:avLst/>
              <a:gdLst/>
              <a:ahLst/>
              <a:cxnLst/>
              <a:rect l="l" t="t" r="r" b="b"/>
              <a:pathLst>
                <a:path w="2446020" h="276225">
                  <a:moveTo>
                    <a:pt x="2446012" y="276009"/>
                  </a:moveTo>
                  <a:lnTo>
                    <a:pt x="0" y="276009"/>
                  </a:lnTo>
                  <a:lnTo>
                    <a:pt x="0" y="0"/>
                  </a:lnTo>
                  <a:lnTo>
                    <a:pt x="2446012" y="0"/>
                  </a:lnTo>
                  <a:lnTo>
                    <a:pt x="2446012" y="276009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3712026" y="5837121"/>
              <a:ext cx="9525" cy="276225"/>
            </a:xfrm>
            <a:custGeom>
              <a:avLst/>
              <a:gdLst/>
              <a:ahLst/>
              <a:cxnLst/>
              <a:rect l="l" t="t" r="r" b="b"/>
              <a:pathLst>
                <a:path w="9525" h="276225">
                  <a:moveTo>
                    <a:pt x="0" y="276009"/>
                  </a:moveTo>
                  <a:lnTo>
                    <a:pt x="0" y="0"/>
                  </a:lnTo>
                  <a:lnTo>
                    <a:pt x="9517" y="0"/>
                  </a:lnTo>
                  <a:lnTo>
                    <a:pt x="9517" y="276009"/>
                  </a:lnTo>
                  <a:lnTo>
                    <a:pt x="0" y="27600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 descr=""/>
          <p:cNvSpPr txBox="1"/>
          <p:nvPr/>
        </p:nvSpPr>
        <p:spPr>
          <a:xfrm>
            <a:off x="1310419" y="5856209"/>
            <a:ext cx="79946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52423"/>
                </a:solidFill>
                <a:latin typeface="Segoe UI"/>
                <a:cs typeface="Segoe UI"/>
              </a:rPr>
              <a:t>GM</a:t>
            </a:r>
            <a:r>
              <a:rPr dirty="0" sz="1400" spc="-2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252423"/>
                </a:solidFill>
                <a:latin typeface="Segoe UI"/>
                <a:cs typeface="Segoe UI"/>
              </a:rPr>
              <a:t>/</a:t>
            </a:r>
            <a:r>
              <a:rPr dirty="0" sz="1400" spc="-20">
                <a:solidFill>
                  <a:srgbClr val="252423"/>
                </a:solidFill>
                <a:latin typeface="Segoe UI"/>
                <a:cs typeface="Segoe UI"/>
              </a:rPr>
              <a:t> Unit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75" name="object 75" descr=""/>
          <p:cNvSpPr/>
          <p:nvPr/>
        </p:nvSpPr>
        <p:spPr>
          <a:xfrm>
            <a:off x="3721532" y="5837123"/>
            <a:ext cx="1361440" cy="276225"/>
          </a:xfrm>
          <a:custGeom>
            <a:avLst/>
            <a:gdLst/>
            <a:ahLst/>
            <a:cxnLst/>
            <a:rect l="l" t="t" r="r" b="b"/>
            <a:pathLst>
              <a:path w="1361439" h="276225">
                <a:moveTo>
                  <a:pt x="1361020" y="0"/>
                </a:moveTo>
                <a:lnTo>
                  <a:pt x="885139" y="0"/>
                </a:lnTo>
                <a:lnTo>
                  <a:pt x="475881" y="0"/>
                </a:lnTo>
                <a:lnTo>
                  <a:pt x="0" y="0"/>
                </a:lnTo>
                <a:lnTo>
                  <a:pt x="0" y="276009"/>
                </a:lnTo>
                <a:lnTo>
                  <a:pt x="475881" y="276009"/>
                </a:lnTo>
                <a:lnTo>
                  <a:pt x="885139" y="276009"/>
                </a:lnTo>
                <a:lnTo>
                  <a:pt x="1361020" y="276009"/>
                </a:lnTo>
                <a:lnTo>
                  <a:pt x="1361020" y="0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 descr=""/>
          <p:cNvSpPr txBox="1"/>
          <p:nvPr/>
        </p:nvSpPr>
        <p:spPr>
          <a:xfrm>
            <a:off x="3904697" y="5849832"/>
            <a:ext cx="11436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1640" algn="l"/>
                <a:tab pos="897255" algn="l"/>
              </a:tabLst>
            </a:pP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4.64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2.88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1.75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77" name="object 77" descr=""/>
          <p:cNvSpPr/>
          <p:nvPr/>
        </p:nvSpPr>
        <p:spPr>
          <a:xfrm>
            <a:off x="5082554" y="5837120"/>
            <a:ext cx="590550" cy="276225"/>
          </a:xfrm>
          <a:custGeom>
            <a:avLst/>
            <a:gdLst/>
            <a:ahLst/>
            <a:cxnLst/>
            <a:rect l="l" t="t" r="r" b="b"/>
            <a:pathLst>
              <a:path w="590550" h="276225">
                <a:moveTo>
                  <a:pt x="590088" y="276009"/>
                </a:moveTo>
                <a:lnTo>
                  <a:pt x="0" y="276009"/>
                </a:lnTo>
                <a:lnTo>
                  <a:pt x="0" y="0"/>
                </a:lnTo>
                <a:lnTo>
                  <a:pt x="590088" y="0"/>
                </a:lnTo>
                <a:lnTo>
                  <a:pt x="590088" y="276009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 descr=""/>
          <p:cNvSpPr txBox="1"/>
          <p:nvPr/>
        </p:nvSpPr>
        <p:spPr>
          <a:xfrm>
            <a:off x="5311511" y="5849832"/>
            <a:ext cx="3270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60.79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79" name="object 79" descr=""/>
          <p:cNvSpPr/>
          <p:nvPr/>
        </p:nvSpPr>
        <p:spPr>
          <a:xfrm>
            <a:off x="3712026" y="6113129"/>
            <a:ext cx="9525" cy="276225"/>
          </a:xfrm>
          <a:custGeom>
            <a:avLst/>
            <a:gdLst/>
            <a:ahLst/>
            <a:cxnLst/>
            <a:rect l="l" t="t" r="r" b="b"/>
            <a:pathLst>
              <a:path w="9525" h="276225">
                <a:moveTo>
                  <a:pt x="0" y="276009"/>
                </a:moveTo>
                <a:lnTo>
                  <a:pt x="0" y="0"/>
                </a:lnTo>
                <a:lnTo>
                  <a:pt x="9517" y="0"/>
                </a:lnTo>
                <a:lnTo>
                  <a:pt x="9517" y="276009"/>
                </a:lnTo>
                <a:lnTo>
                  <a:pt x="0" y="276009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 descr=""/>
          <p:cNvSpPr txBox="1"/>
          <p:nvPr/>
        </p:nvSpPr>
        <p:spPr>
          <a:xfrm>
            <a:off x="1310419" y="6132218"/>
            <a:ext cx="171132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52423"/>
                </a:solidFill>
                <a:latin typeface="Segoe UI"/>
                <a:cs typeface="Segoe UI"/>
              </a:rPr>
              <a:t>Operational</a:t>
            </a:r>
            <a:r>
              <a:rPr dirty="0" sz="1400" spc="-6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 spc="-10">
                <a:solidFill>
                  <a:srgbClr val="252423"/>
                </a:solidFill>
                <a:latin typeface="Segoe UI"/>
                <a:cs typeface="Segoe UI"/>
              </a:rPr>
              <a:t>Expenses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3836289" y="6125841"/>
            <a:ext cx="1802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0220" algn="l"/>
                <a:tab pos="897255" algn="l"/>
                <a:tab pos="1419225" algn="l"/>
              </a:tabLst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26.44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8.56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17.88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208.87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82" name="object 82" descr=""/>
          <p:cNvGrpSpPr/>
          <p:nvPr/>
        </p:nvGrpSpPr>
        <p:grpSpPr>
          <a:xfrm>
            <a:off x="1275531" y="6389139"/>
            <a:ext cx="2446020" cy="276225"/>
            <a:chOff x="1275531" y="6389139"/>
            <a:chExt cx="2446020" cy="276225"/>
          </a:xfrm>
        </p:grpSpPr>
        <p:sp>
          <p:nvSpPr>
            <p:cNvPr id="83" name="object 83" descr=""/>
            <p:cNvSpPr/>
            <p:nvPr/>
          </p:nvSpPr>
          <p:spPr>
            <a:xfrm>
              <a:off x="1275531" y="6389139"/>
              <a:ext cx="2446020" cy="276225"/>
            </a:xfrm>
            <a:custGeom>
              <a:avLst/>
              <a:gdLst/>
              <a:ahLst/>
              <a:cxnLst/>
              <a:rect l="l" t="t" r="r" b="b"/>
              <a:pathLst>
                <a:path w="2446020" h="276225">
                  <a:moveTo>
                    <a:pt x="2446012" y="276009"/>
                  </a:moveTo>
                  <a:lnTo>
                    <a:pt x="0" y="276009"/>
                  </a:lnTo>
                  <a:lnTo>
                    <a:pt x="0" y="0"/>
                  </a:lnTo>
                  <a:lnTo>
                    <a:pt x="2446012" y="0"/>
                  </a:lnTo>
                  <a:lnTo>
                    <a:pt x="2446012" y="276009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3712026" y="6389139"/>
              <a:ext cx="9525" cy="276225"/>
            </a:xfrm>
            <a:custGeom>
              <a:avLst/>
              <a:gdLst/>
              <a:ahLst/>
              <a:cxnLst/>
              <a:rect l="l" t="t" r="r" b="b"/>
              <a:pathLst>
                <a:path w="9525" h="276225">
                  <a:moveTo>
                    <a:pt x="0" y="276009"/>
                  </a:moveTo>
                  <a:lnTo>
                    <a:pt x="0" y="0"/>
                  </a:lnTo>
                  <a:lnTo>
                    <a:pt x="9517" y="0"/>
                  </a:lnTo>
                  <a:lnTo>
                    <a:pt x="9517" y="276009"/>
                  </a:lnTo>
                  <a:lnTo>
                    <a:pt x="0" y="27600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 descr=""/>
          <p:cNvSpPr txBox="1"/>
          <p:nvPr/>
        </p:nvSpPr>
        <p:spPr>
          <a:xfrm>
            <a:off x="1310419" y="6408227"/>
            <a:ext cx="78422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52423"/>
                </a:solidFill>
                <a:latin typeface="Segoe UI"/>
                <a:cs typeface="Segoe UI"/>
              </a:rPr>
              <a:t>Net</a:t>
            </a:r>
            <a:r>
              <a:rPr dirty="0" sz="1400" spc="-3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 spc="-10">
                <a:solidFill>
                  <a:srgbClr val="252423"/>
                </a:solidFill>
                <a:latin typeface="Segoe UI"/>
                <a:cs typeface="Segoe UI"/>
              </a:rPr>
              <a:t>Profit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86" name="object 86" descr=""/>
          <p:cNvSpPr/>
          <p:nvPr/>
        </p:nvSpPr>
        <p:spPr>
          <a:xfrm>
            <a:off x="3721532" y="6389141"/>
            <a:ext cx="885190" cy="276225"/>
          </a:xfrm>
          <a:custGeom>
            <a:avLst/>
            <a:gdLst/>
            <a:ahLst/>
            <a:cxnLst/>
            <a:rect l="l" t="t" r="r" b="b"/>
            <a:pathLst>
              <a:path w="885189" h="276225">
                <a:moveTo>
                  <a:pt x="885139" y="0"/>
                </a:moveTo>
                <a:lnTo>
                  <a:pt x="475881" y="0"/>
                </a:lnTo>
                <a:lnTo>
                  <a:pt x="0" y="0"/>
                </a:lnTo>
                <a:lnTo>
                  <a:pt x="0" y="276009"/>
                </a:lnTo>
                <a:lnTo>
                  <a:pt x="475881" y="276009"/>
                </a:lnTo>
                <a:lnTo>
                  <a:pt x="885139" y="276009"/>
                </a:lnTo>
                <a:lnTo>
                  <a:pt x="885139" y="0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 descr=""/>
          <p:cNvSpPr txBox="1"/>
          <p:nvPr/>
        </p:nvSpPr>
        <p:spPr>
          <a:xfrm>
            <a:off x="3904697" y="6401851"/>
            <a:ext cx="6673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4.35</a:t>
            </a:r>
            <a:r>
              <a:rPr dirty="0" sz="1000" spc="225">
                <a:solidFill>
                  <a:srgbClr val="252423"/>
                </a:solidFill>
                <a:latin typeface="Segoe UI"/>
                <a:cs typeface="Segoe UI"/>
              </a:rPr>
              <a:t>  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-</a:t>
            </a: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1.27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88" name="object 88" descr=""/>
          <p:cNvSpPr/>
          <p:nvPr/>
        </p:nvSpPr>
        <p:spPr>
          <a:xfrm>
            <a:off x="4606671" y="6389141"/>
            <a:ext cx="1066165" cy="276225"/>
          </a:xfrm>
          <a:custGeom>
            <a:avLst/>
            <a:gdLst/>
            <a:ahLst/>
            <a:cxnLst/>
            <a:rect l="l" t="t" r="r" b="b"/>
            <a:pathLst>
              <a:path w="1066164" h="276225">
                <a:moveTo>
                  <a:pt x="1065961" y="0"/>
                </a:moveTo>
                <a:lnTo>
                  <a:pt x="475881" y="0"/>
                </a:lnTo>
                <a:lnTo>
                  <a:pt x="0" y="0"/>
                </a:lnTo>
                <a:lnTo>
                  <a:pt x="0" y="276009"/>
                </a:lnTo>
                <a:lnTo>
                  <a:pt x="475881" y="276009"/>
                </a:lnTo>
                <a:lnTo>
                  <a:pt x="1065961" y="276009"/>
                </a:lnTo>
                <a:lnTo>
                  <a:pt x="1065961" y="0"/>
                </a:lnTo>
                <a:close/>
              </a:path>
            </a:pathLst>
          </a:custGeom>
          <a:solidFill>
            <a:srgbClr val="ED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 descr=""/>
          <p:cNvSpPr txBox="1"/>
          <p:nvPr/>
        </p:nvSpPr>
        <p:spPr>
          <a:xfrm>
            <a:off x="4789830" y="6401851"/>
            <a:ext cx="8483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4655" algn="l"/>
              </a:tabLst>
            </a:pP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5.62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-442.13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90" name="object 90" descr=""/>
          <p:cNvGrpSpPr/>
          <p:nvPr/>
        </p:nvGrpSpPr>
        <p:grpSpPr>
          <a:xfrm>
            <a:off x="3712026" y="1661160"/>
            <a:ext cx="8699500" cy="5280025"/>
            <a:chOff x="3712026" y="1661160"/>
            <a:chExt cx="8699500" cy="5280025"/>
          </a:xfrm>
        </p:grpSpPr>
        <p:sp>
          <p:nvSpPr>
            <p:cNvPr id="91" name="object 91" descr=""/>
            <p:cNvSpPr/>
            <p:nvPr/>
          </p:nvSpPr>
          <p:spPr>
            <a:xfrm>
              <a:off x="3712026" y="6665148"/>
              <a:ext cx="9525" cy="276225"/>
            </a:xfrm>
            <a:custGeom>
              <a:avLst/>
              <a:gdLst/>
              <a:ahLst/>
              <a:cxnLst/>
              <a:rect l="l" t="t" r="r" b="b"/>
              <a:pathLst>
                <a:path w="9525" h="276225">
                  <a:moveTo>
                    <a:pt x="0" y="276009"/>
                  </a:moveTo>
                  <a:lnTo>
                    <a:pt x="0" y="0"/>
                  </a:lnTo>
                  <a:lnTo>
                    <a:pt x="9517" y="0"/>
                  </a:lnTo>
                  <a:lnTo>
                    <a:pt x="9517" y="276009"/>
                  </a:lnTo>
                  <a:lnTo>
                    <a:pt x="0" y="27600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6227051" y="1661159"/>
              <a:ext cx="6184265" cy="2745740"/>
            </a:xfrm>
            <a:custGeom>
              <a:avLst/>
              <a:gdLst/>
              <a:ahLst/>
              <a:cxnLst/>
              <a:rect l="l" t="t" r="r" b="b"/>
              <a:pathLst>
                <a:path w="6184265" h="2745740">
                  <a:moveTo>
                    <a:pt x="6184011" y="0"/>
                  </a:moveTo>
                  <a:lnTo>
                    <a:pt x="0" y="0"/>
                  </a:lnTo>
                  <a:lnTo>
                    <a:pt x="0" y="92710"/>
                  </a:lnTo>
                  <a:lnTo>
                    <a:pt x="0" y="2519680"/>
                  </a:lnTo>
                  <a:lnTo>
                    <a:pt x="0" y="2745740"/>
                  </a:lnTo>
                  <a:lnTo>
                    <a:pt x="6184011" y="2745740"/>
                  </a:lnTo>
                  <a:lnTo>
                    <a:pt x="6184011" y="2519680"/>
                  </a:lnTo>
                  <a:lnTo>
                    <a:pt x="92773" y="2519680"/>
                  </a:lnTo>
                  <a:lnTo>
                    <a:pt x="92773" y="92710"/>
                  </a:lnTo>
                  <a:lnTo>
                    <a:pt x="6184011" y="92710"/>
                  </a:lnTo>
                  <a:lnTo>
                    <a:pt x="6184011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6586321" y="3892372"/>
              <a:ext cx="4007485" cy="9525"/>
            </a:xfrm>
            <a:custGeom>
              <a:avLst/>
              <a:gdLst/>
              <a:ahLst/>
              <a:cxnLst/>
              <a:rect l="l" t="t" r="r" b="b"/>
              <a:pathLst>
                <a:path w="4007484" h="9525">
                  <a:moveTo>
                    <a:pt x="9512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12" y="9512"/>
                  </a:lnTo>
                  <a:lnTo>
                    <a:pt x="9512" y="0"/>
                  </a:lnTo>
                  <a:close/>
                </a:path>
                <a:path w="4007484" h="9525">
                  <a:moveTo>
                    <a:pt x="66624" y="0"/>
                  </a:moveTo>
                  <a:lnTo>
                    <a:pt x="57111" y="0"/>
                  </a:lnTo>
                  <a:lnTo>
                    <a:pt x="57111" y="9512"/>
                  </a:lnTo>
                  <a:lnTo>
                    <a:pt x="66624" y="9512"/>
                  </a:lnTo>
                  <a:lnTo>
                    <a:pt x="66624" y="0"/>
                  </a:lnTo>
                  <a:close/>
                </a:path>
                <a:path w="4007484" h="9525">
                  <a:moveTo>
                    <a:pt x="123723" y="0"/>
                  </a:moveTo>
                  <a:lnTo>
                    <a:pt x="114211" y="0"/>
                  </a:lnTo>
                  <a:lnTo>
                    <a:pt x="114211" y="9512"/>
                  </a:lnTo>
                  <a:lnTo>
                    <a:pt x="123723" y="9512"/>
                  </a:lnTo>
                  <a:lnTo>
                    <a:pt x="123723" y="0"/>
                  </a:lnTo>
                  <a:close/>
                </a:path>
                <a:path w="4007484" h="9525">
                  <a:moveTo>
                    <a:pt x="180835" y="0"/>
                  </a:moveTo>
                  <a:lnTo>
                    <a:pt x="171323" y="0"/>
                  </a:lnTo>
                  <a:lnTo>
                    <a:pt x="171323" y="9512"/>
                  </a:lnTo>
                  <a:lnTo>
                    <a:pt x="180835" y="9512"/>
                  </a:lnTo>
                  <a:lnTo>
                    <a:pt x="180835" y="0"/>
                  </a:lnTo>
                  <a:close/>
                </a:path>
                <a:path w="4007484" h="9525">
                  <a:moveTo>
                    <a:pt x="237934" y="0"/>
                  </a:moveTo>
                  <a:lnTo>
                    <a:pt x="228422" y="0"/>
                  </a:lnTo>
                  <a:lnTo>
                    <a:pt x="228422" y="9512"/>
                  </a:lnTo>
                  <a:lnTo>
                    <a:pt x="237934" y="9512"/>
                  </a:lnTo>
                  <a:lnTo>
                    <a:pt x="237934" y="0"/>
                  </a:lnTo>
                  <a:close/>
                </a:path>
                <a:path w="4007484" h="9525">
                  <a:moveTo>
                    <a:pt x="295046" y="0"/>
                  </a:moveTo>
                  <a:lnTo>
                    <a:pt x="285521" y="0"/>
                  </a:lnTo>
                  <a:lnTo>
                    <a:pt x="285521" y="9512"/>
                  </a:lnTo>
                  <a:lnTo>
                    <a:pt x="295046" y="9512"/>
                  </a:lnTo>
                  <a:lnTo>
                    <a:pt x="295046" y="0"/>
                  </a:lnTo>
                  <a:close/>
                </a:path>
                <a:path w="4007484" h="9525">
                  <a:moveTo>
                    <a:pt x="352145" y="0"/>
                  </a:moveTo>
                  <a:lnTo>
                    <a:pt x="342633" y="0"/>
                  </a:lnTo>
                  <a:lnTo>
                    <a:pt x="342633" y="9512"/>
                  </a:lnTo>
                  <a:lnTo>
                    <a:pt x="352145" y="9512"/>
                  </a:lnTo>
                  <a:lnTo>
                    <a:pt x="352145" y="0"/>
                  </a:lnTo>
                  <a:close/>
                </a:path>
                <a:path w="4007484" h="9525">
                  <a:moveTo>
                    <a:pt x="409257" y="0"/>
                  </a:moveTo>
                  <a:lnTo>
                    <a:pt x="399732" y="0"/>
                  </a:lnTo>
                  <a:lnTo>
                    <a:pt x="399732" y="9512"/>
                  </a:lnTo>
                  <a:lnTo>
                    <a:pt x="409257" y="9512"/>
                  </a:lnTo>
                  <a:lnTo>
                    <a:pt x="409257" y="0"/>
                  </a:lnTo>
                  <a:close/>
                </a:path>
                <a:path w="4007484" h="9525">
                  <a:moveTo>
                    <a:pt x="466356" y="0"/>
                  </a:moveTo>
                  <a:lnTo>
                    <a:pt x="456844" y="0"/>
                  </a:lnTo>
                  <a:lnTo>
                    <a:pt x="456844" y="9512"/>
                  </a:lnTo>
                  <a:lnTo>
                    <a:pt x="466356" y="9512"/>
                  </a:lnTo>
                  <a:lnTo>
                    <a:pt x="466356" y="0"/>
                  </a:lnTo>
                  <a:close/>
                </a:path>
                <a:path w="4007484" h="9525">
                  <a:moveTo>
                    <a:pt x="523468" y="0"/>
                  </a:moveTo>
                  <a:lnTo>
                    <a:pt x="513943" y="0"/>
                  </a:lnTo>
                  <a:lnTo>
                    <a:pt x="513943" y="9512"/>
                  </a:lnTo>
                  <a:lnTo>
                    <a:pt x="523468" y="9512"/>
                  </a:lnTo>
                  <a:lnTo>
                    <a:pt x="523468" y="0"/>
                  </a:lnTo>
                  <a:close/>
                </a:path>
                <a:path w="4007484" h="9525">
                  <a:moveTo>
                    <a:pt x="580567" y="0"/>
                  </a:moveTo>
                  <a:lnTo>
                    <a:pt x="571055" y="0"/>
                  </a:lnTo>
                  <a:lnTo>
                    <a:pt x="571055" y="9512"/>
                  </a:lnTo>
                  <a:lnTo>
                    <a:pt x="580567" y="9512"/>
                  </a:lnTo>
                  <a:lnTo>
                    <a:pt x="580567" y="0"/>
                  </a:lnTo>
                  <a:close/>
                </a:path>
                <a:path w="4007484" h="9525">
                  <a:moveTo>
                    <a:pt x="637679" y="0"/>
                  </a:moveTo>
                  <a:lnTo>
                    <a:pt x="628154" y="0"/>
                  </a:lnTo>
                  <a:lnTo>
                    <a:pt x="628154" y="9512"/>
                  </a:lnTo>
                  <a:lnTo>
                    <a:pt x="637679" y="9512"/>
                  </a:lnTo>
                  <a:lnTo>
                    <a:pt x="637679" y="0"/>
                  </a:lnTo>
                  <a:close/>
                </a:path>
                <a:path w="4007484" h="9525">
                  <a:moveTo>
                    <a:pt x="694778" y="0"/>
                  </a:moveTo>
                  <a:lnTo>
                    <a:pt x="685266" y="0"/>
                  </a:lnTo>
                  <a:lnTo>
                    <a:pt x="685266" y="9512"/>
                  </a:lnTo>
                  <a:lnTo>
                    <a:pt x="694778" y="9512"/>
                  </a:lnTo>
                  <a:lnTo>
                    <a:pt x="694778" y="0"/>
                  </a:lnTo>
                  <a:close/>
                </a:path>
                <a:path w="4007484" h="9525">
                  <a:moveTo>
                    <a:pt x="751890" y="0"/>
                  </a:moveTo>
                  <a:lnTo>
                    <a:pt x="742365" y="0"/>
                  </a:lnTo>
                  <a:lnTo>
                    <a:pt x="742365" y="9512"/>
                  </a:lnTo>
                  <a:lnTo>
                    <a:pt x="751890" y="9512"/>
                  </a:lnTo>
                  <a:lnTo>
                    <a:pt x="751890" y="0"/>
                  </a:lnTo>
                  <a:close/>
                </a:path>
                <a:path w="4007484" h="9525">
                  <a:moveTo>
                    <a:pt x="808990" y="0"/>
                  </a:moveTo>
                  <a:lnTo>
                    <a:pt x="799477" y="0"/>
                  </a:lnTo>
                  <a:lnTo>
                    <a:pt x="799477" y="9512"/>
                  </a:lnTo>
                  <a:lnTo>
                    <a:pt x="808990" y="9512"/>
                  </a:lnTo>
                  <a:lnTo>
                    <a:pt x="808990" y="0"/>
                  </a:lnTo>
                  <a:close/>
                </a:path>
                <a:path w="4007484" h="9525">
                  <a:moveTo>
                    <a:pt x="866101" y="0"/>
                  </a:moveTo>
                  <a:lnTo>
                    <a:pt x="856576" y="0"/>
                  </a:lnTo>
                  <a:lnTo>
                    <a:pt x="856576" y="9512"/>
                  </a:lnTo>
                  <a:lnTo>
                    <a:pt x="866101" y="9512"/>
                  </a:lnTo>
                  <a:lnTo>
                    <a:pt x="866101" y="0"/>
                  </a:lnTo>
                  <a:close/>
                </a:path>
                <a:path w="4007484" h="9525">
                  <a:moveTo>
                    <a:pt x="923201" y="0"/>
                  </a:moveTo>
                  <a:lnTo>
                    <a:pt x="913688" y="0"/>
                  </a:lnTo>
                  <a:lnTo>
                    <a:pt x="913688" y="9512"/>
                  </a:lnTo>
                  <a:lnTo>
                    <a:pt x="923201" y="9512"/>
                  </a:lnTo>
                  <a:lnTo>
                    <a:pt x="923201" y="0"/>
                  </a:lnTo>
                  <a:close/>
                </a:path>
                <a:path w="4007484" h="9525">
                  <a:moveTo>
                    <a:pt x="980313" y="0"/>
                  </a:moveTo>
                  <a:lnTo>
                    <a:pt x="970788" y="0"/>
                  </a:lnTo>
                  <a:lnTo>
                    <a:pt x="970788" y="9512"/>
                  </a:lnTo>
                  <a:lnTo>
                    <a:pt x="980313" y="9512"/>
                  </a:lnTo>
                  <a:lnTo>
                    <a:pt x="980313" y="0"/>
                  </a:lnTo>
                  <a:close/>
                </a:path>
                <a:path w="4007484" h="9525">
                  <a:moveTo>
                    <a:pt x="1037412" y="0"/>
                  </a:moveTo>
                  <a:lnTo>
                    <a:pt x="1027899" y="0"/>
                  </a:lnTo>
                  <a:lnTo>
                    <a:pt x="1027899" y="9512"/>
                  </a:lnTo>
                  <a:lnTo>
                    <a:pt x="1037412" y="9512"/>
                  </a:lnTo>
                  <a:lnTo>
                    <a:pt x="1037412" y="0"/>
                  </a:lnTo>
                  <a:close/>
                </a:path>
                <a:path w="4007484" h="9525">
                  <a:moveTo>
                    <a:pt x="1094524" y="0"/>
                  </a:moveTo>
                  <a:lnTo>
                    <a:pt x="1084999" y="0"/>
                  </a:lnTo>
                  <a:lnTo>
                    <a:pt x="1084999" y="9512"/>
                  </a:lnTo>
                  <a:lnTo>
                    <a:pt x="1094524" y="9512"/>
                  </a:lnTo>
                  <a:lnTo>
                    <a:pt x="1094524" y="0"/>
                  </a:lnTo>
                  <a:close/>
                </a:path>
                <a:path w="4007484" h="9525">
                  <a:moveTo>
                    <a:pt x="1151623" y="0"/>
                  </a:moveTo>
                  <a:lnTo>
                    <a:pt x="1142111" y="0"/>
                  </a:lnTo>
                  <a:lnTo>
                    <a:pt x="1142111" y="9512"/>
                  </a:lnTo>
                  <a:lnTo>
                    <a:pt x="1151623" y="9512"/>
                  </a:lnTo>
                  <a:lnTo>
                    <a:pt x="1151623" y="0"/>
                  </a:lnTo>
                  <a:close/>
                </a:path>
                <a:path w="4007484" h="9525">
                  <a:moveTo>
                    <a:pt x="1208735" y="0"/>
                  </a:moveTo>
                  <a:lnTo>
                    <a:pt x="1199210" y="0"/>
                  </a:lnTo>
                  <a:lnTo>
                    <a:pt x="1199210" y="9512"/>
                  </a:lnTo>
                  <a:lnTo>
                    <a:pt x="1208735" y="9512"/>
                  </a:lnTo>
                  <a:lnTo>
                    <a:pt x="1208735" y="0"/>
                  </a:lnTo>
                  <a:close/>
                </a:path>
                <a:path w="4007484" h="9525">
                  <a:moveTo>
                    <a:pt x="1265834" y="0"/>
                  </a:moveTo>
                  <a:lnTo>
                    <a:pt x="1256322" y="0"/>
                  </a:lnTo>
                  <a:lnTo>
                    <a:pt x="1256322" y="9512"/>
                  </a:lnTo>
                  <a:lnTo>
                    <a:pt x="1265834" y="9512"/>
                  </a:lnTo>
                  <a:lnTo>
                    <a:pt x="1265834" y="0"/>
                  </a:lnTo>
                  <a:close/>
                </a:path>
                <a:path w="4007484" h="9525">
                  <a:moveTo>
                    <a:pt x="1322946" y="0"/>
                  </a:moveTo>
                  <a:lnTo>
                    <a:pt x="1313421" y="0"/>
                  </a:lnTo>
                  <a:lnTo>
                    <a:pt x="1313421" y="9512"/>
                  </a:lnTo>
                  <a:lnTo>
                    <a:pt x="1322946" y="9512"/>
                  </a:lnTo>
                  <a:lnTo>
                    <a:pt x="1322946" y="0"/>
                  </a:lnTo>
                  <a:close/>
                </a:path>
                <a:path w="4007484" h="9525">
                  <a:moveTo>
                    <a:pt x="1380045" y="0"/>
                  </a:moveTo>
                  <a:lnTo>
                    <a:pt x="1370533" y="0"/>
                  </a:lnTo>
                  <a:lnTo>
                    <a:pt x="1370533" y="9512"/>
                  </a:lnTo>
                  <a:lnTo>
                    <a:pt x="1380045" y="9512"/>
                  </a:lnTo>
                  <a:lnTo>
                    <a:pt x="1380045" y="0"/>
                  </a:lnTo>
                  <a:close/>
                </a:path>
                <a:path w="4007484" h="9525">
                  <a:moveTo>
                    <a:pt x="1437157" y="0"/>
                  </a:moveTo>
                  <a:lnTo>
                    <a:pt x="1427632" y="0"/>
                  </a:lnTo>
                  <a:lnTo>
                    <a:pt x="1427632" y="9512"/>
                  </a:lnTo>
                  <a:lnTo>
                    <a:pt x="1437157" y="9512"/>
                  </a:lnTo>
                  <a:lnTo>
                    <a:pt x="1437157" y="0"/>
                  </a:lnTo>
                  <a:close/>
                </a:path>
                <a:path w="4007484" h="9525">
                  <a:moveTo>
                    <a:pt x="1494256" y="0"/>
                  </a:moveTo>
                  <a:lnTo>
                    <a:pt x="1484744" y="0"/>
                  </a:lnTo>
                  <a:lnTo>
                    <a:pt x="1484744" y="9512"/>
                  </a:lnTo>
                  <a:lnTo>
                    <a:pt x="1494256" y="9512"/>
                  </a:lnTo>
                  <a:lnTo>
                    <a:pt x="1494256" y="0"/>
                  </a:lnTo>
                  <a:close/>
                </a:path>
                <a:path w="4007484" h="9525">
                  <a:moveTo>
                    <a:pt x="1551368" y="0"/>
                  </a:moveTo>
                  <a:lnTo>
                    <a:pt x="1541843" y="0"/>
                  </a:lnTo>
                  <a:lnTo>
                    <a:pt x="1541843" y="9512"/>
                  </a:lnTo>
                  <a:lnTo>
                    <a:pt x="1551368" y="9512"/>
                  </a:lnTo>
                  <a:lnTo>
                    <a:pt x="1551368" y="0"/>
                  </a:lnTo>
                  <a:close/>
                </a:path>
                <a:path w="4007484" h="9525">
                  <a:moveTo>
                    <a:pt x="1608467" y="0"/>
                  </a:moveTo>
                  <a:lnTo>
                    <a:pt x="1598955" y="0"/>
                  </a:lnTo>
                  <a:lnTo>
                    <a:pt x="1598955" y="9512"/>
                  </a:lnTo>
                  <a:lnTo>
                    <a:pt x="1608467" y="9512"/>
                  </a:lnTo>
                  <a:lnTo>
                    <a:pt x="1608467" y="0"/>
                  </a:lnTo>
                  <a:close/>
                </a:path>
                <a:path w="4007484" h="9525">
                  <a:moveTo>
                    <a:pt x="1665579" y="0"/>
                  </a:moveTo>
                  <a:lnTo>
                    <a:pt x="1656054" y="0"/>
                  </a:lnTo>
                  <a:lnTo>
                    <a:pt x="1656054" y="9512"/>
                  </a:lnTo>
                  <a:lnTo>
                    <a:pt x="1665579" y="9512"/>
                  </a:lnTo>
                  <a:lnTo>
                    <a:pt x="1665579" y="0"/>
                  </a:lnTo>
                  <a:close/>
                </a:path>
                <a:path w="4007484" h="9525">
                  <a:moveTo>
                    <a:pt x="1722678" y="0"/>
                  </a:moveTo>
                  <a:lnTo>
                    <a:pt x="1713166" y="0"/>
                  </a:lnTo>
                  <a:lnTo>
                    <a:pt x="1713166" y="9512"/>
                  </a:lnTo>
                  <a:lnTo>
                    <a:pt x="1722678" y="9512"/>
                  </a:lnTo>
                  <a:lnTo>
                    <a:pt x="1722678" y="0"/>
                  </a:lnTo>
                  <a:close/>
                </a:path>
                <a:path w="4007484" h="9525">
                  <a:moveTo>
                    <a:pt x="1779778" y="0"/>
                  </a:moveTo>
                  <a:lnTo>
                    <a:pt x="1770265" y="0"/>
                  </a:lnTo>
                  <a:lnTo>
                    <a:pt x="1770265" y="9512"/>
                  </a:lnTo>
                  <a:lnTo>
                    <a:pt x="1779778" y="9512"/>
                  </a:lnTo>
                  <a:lnTo>
                    <a:pt x="1779778" y="0"/>
                  </a:lnTo>
                  <a:close/>
                </a:path>
                <a:path w="4007484" h="9525">
                  <a:moveTo>
                    <a:pt x="1836889" y="0"/>
                  </a:moveTo>
                  <a:lnTo>
                    <a:pt x="1827377" y="0"/>
                  </a:lnTo>
                  <a:lnTo>
                    <a:pt x="1827377" y="9512"/>
                  </a:lnTo>
                  <a:lnTo>
                    <a:pt x="1836889" y="9512"/>
                  </a:lnTo>
                  <a:lnTo>
                    <a:pt x="1836889" y="0"/>
                  </a:lnTo>
                  <a:close/>
                </a:path>
                <a:path w="4007484" h="9525">
                  <a:moveTo>
                    <a:pt x="1893989" y="0"/>
                  </a:moveTo>
                  <a:lnTo>
                    <a:pt x="1884476" y="0"/>
                  </a:lnTo>
                  <a:lnTo>
                    <a:pt x="1884476" y="9512"/>
                  </a:lnTo>
                  <a:lnTo>
                    <a:pt x="1893989" y="9512"/>
                  </a:lnTo>
                  <a:lnTo>
                    <a:pt x="1893989" y="0"/>
                  </a:lnTo>
                  <a:close/>
                </a:path>
                <a:path w="4007484" h="9525">
                  <a:moveTo>
                    <a:pt x="1951101" y="0"/>
                  </a:moveTo>
                  <a:lnTo>
                    <a:pt x="1941588" y="0"/>
                  </a:lnTo>
                  <a:lnTo>
                    <a:pt x="1941588" y="9512"/>
                  </a:lnTo>
                  <a:lnTo>
                    <a:pt x="1951101" y="9512"/>
                  </a:lnTo>
                  <a:lnTo>
                    <a:pt x="1951101" y="0"/>
                  </a:lnTo>
                  <a:close/>
                </a:path>
                <a:path w="4007484" h="9525">
                  <a:moveTo>
                    <a:pt x="2008200" y="0"/>
                  </a:moveTo>
                  <a:lnTo>
                    <a:pt x="1998687" y="0"/>
                  </a:lnTo>
                  <a:lnTo>
                    <a:pt x="1998687" y="9512"/>
                  </a:lnTo>
                  <a:lnTo>
                    <a:pt x="2008200" y="9512"/>
                  </a:lnTo>
                  <a:lnTo>
                    <a:pt x="2008200" y="0"/>
                  </a:lnTo>
                  <a:close/>
                </a:path>
                <a:path w="4007484" h="9525">
                  <a:moveTo>
                    <a:pt x="2065312" y="0"/>
                  </a:moveTo>
                  <a:lnTo>
                    <a:pt x="2055787" y="0"/>
                  </a:lnTo>
                  <a:lnTo>
                    <a:pt x="2055787" y="9512"/>
                  </a:lnTo>
                  <a:lnTo>
                    <a:pt x="2065312" y="9512"/>
                  </a:lnTo>
                  <a:lnTo>
                    <a:pt x="2065312" y="0"/>
                  </a:lnTo>
                  <a:close/>
                </a:path>
                <a:path w="4007484" h="9525">
                  <a:moveTo>
                    <a:pt x="2122411" y="0"/>
                  </a:moveTo>
                  <a:lnTo>
                    <a:pt x="2112899" y="0"/>
                  </a:lnTo>
                  <a:lnTo>
                    <a:pt x="2112899" y="9512"/>
                  </a:lnTo>
                  <a:lnTo>
                    <a:pt x="2122411" y="9512"/>
                  </a:lnTo>
                  <a:lnTo>
                    <a:pt x="2122411" y="0"/>
                  </a:lnTo>
                  <a:close/>
                </a:path>
                <a:path w="4007484" h="9525">
                  <a:moveTo>
                    <a:pt x="2179523" y="0"/>
                  </a:moveTo>
                  <a:lnTo>
                    <a:pt x="2169998" y="0"/>
                  </a:lnTo>
                  <a:lnTo>
                    <a:pt x="2169998" y="9512"/>
                  </a:lnTo>
                  <a:lnTo>
                    <a:pt x="2179523" y="9512"/>
                  </a:lnTo>
                  <a:lnTo>
                    <a:pt x="2179523" y="0"/>
                  </a:lnTo>
                  <a:close/>
                </a:path>
                <a:path w="4007484" h="9525">
                  <a:moveTo>
                    <a:pt x="2236622" y="0"/>
                  </a:moveTo>
                  <a:lnTo>
                    <a:pt x="2227110" y="0"/>
                  </a:lnTo>
                  <a:lnTo>
                    <a:pt x="2227110" y="9512"/>
                  </a:lnTo>
                  <a:lnTo>
                    <a:pt x="2236622" y="9512"/>
                  </a:lnTo>
                  <a:lnTo>
                    <a:pt x="2236622" y="0"/>
                  </a:lnTo>
                  <a:close/>
                </a:path>
                <a:path w="4007484" h="9525">
                  <a:moveTo>
                    <a:pt x="2293734" y="0"/>
                  </a:moveTo>
                  <a:lnTo>
                    <a:pt x="2284209" y="0"/>
                  </a:lnTo>
                  <a:lnTo>
                    <a:pt x="2284209" y="9512"/>
                  </a:lnTo>
                  <a:lnTo>
                    <a:pt x="2293734" y="9512"/>
                  </a:lnTo>
                  <a:lnTo>
                    <a:pt x="2293734" y="0"/>
                  </a:lnTo>
                  <a:close/>
                </a:path>
                <a:path w="4007484" h="9525">
                  <a:moveTo>
                    <a:pt x="2350833" y="0"/>
                  </a:moveTo>
                  <a:lnTo>
                    <a:pt x="2341321" y="0"/>
                  </a:lnTo>
                  <a:lnTo>
                    <a:pt x="2341321" y="9512"/>
                  </a:lnTo>
                  <a:lnTo>
                    <a:pt x="2350833" y="9512"/>
                  </a:lnTo>
                  <a:lnTo>
                    <a:pt x="2350833" y="0"/>
                  </a:lnTo>
                  <a:close/>
                </a:path>
                <a:path w="4007484" h="9525">
                  <a:moveTo>
                    <a:pt x="2407945" y="0"/>
                  </a:moveTo>
                  <a:lnTo>
                    <a:pt x="2398420" y="0"/>
                  </a:lnTo>
                  <a:lnTo>
                    <a:pt x="2398420" y="9512"/>
                  </a:lnTo>
                  <a:lnTo>
                    <a:pt x="2407945" y="9512"/>
                  </a:lnTo>
                  <a:lnTo>
                    <a:pt x="2407945" y="0"/>
                  </a:lnTo>
                  <a:close/>
                </a:path>
                <a:path w="4007484" h="9525">
                  <a:moveTo>
                    <a:pt x="2465044" y="0"/>
                  </a:moveTo>
                  <a:lnTo>
                    <a:pt x="2455532" y="0"/>
                  </a:lnTo>
                  <a:lnTo>
                    <a:pt x="2455532" y="9512"/>
                  </a:lnTo>
                  <a:lnTo>
                    <a:pt x="2465044" y="9512"/>
                  </a:lnTo>
                  <a:lnTo>
                    <a:pt x="2465044" y="0"/>
                  </a:lnTo>
                  <a:close/>
                </a:path>
                <a:path w="4007484" h="9525">
                  <a:moveTo>
                    <a:pt x="2522156" y="0"/>
                  </a:moveTo>
                  <a:lnTo>
                    <a:pt x="2512631" y="0"/>
                  </a:lnTo>
                  <a:lnTo>
                    <a:pt x="2512631" y="9512"/>
                  </a:lnTo>
                  <a:lnTo>
                    <a:pt x="2522156" y="9512"/>
                  </a:lnTo>
                  <a:lnTo>
                    <a:pt x="2522156" y="0"/>
                  </a:lnTo>
                  <a:close/>
                </a:path>
                <a:path w="4007484" h="9525">
                  <a:moveTo>
                    <a:pt x="2579255" y="0"/>
                  </a:moveTo>
                  <a:lnTo>
                    <a:pt x="2569743" y="0"/>
                  </a:lnTo>
                  <a:lnTo>
                    <a:pt x="2569743" y="9512"/>
                  </a:lnTo>
                  <a:lnTo>
                    <a:pt x="2579255" y="9512"/>
                  </a:lnTo>
                  <a:lnTo>
                    <a:pt x="2579255" y="0"/>
                  </a:lnTo>
                  <a:close/>
                </a:path>
                <a:path w="4007484" h="9525">
                  <a:moveTo>
                    <a:pt x="2636367" y="0"/>
                  </a:moveTo>
                  <a:lnTo>
                    <a:pt x="2626842" y="0"/>
                  </a:lnTo>
                  <a:lnTo>
                    <a:pt x="2626842" y="9512"/>
                  </a:lnTo>
                  <a:lnTo>
                    <a:pt x="2636367" y="9512"/>
                  </a:lnTo>
                  <a:lnTo>
                    <a:pt x="2636367" y="0"/>
                  </a:lnTo>
                  <a:close/>
                </a:path>
                <a:path w="4007484" h="9525">
                  <a:moveTo>
                    <a:pt x="2693466" y="0"/>
                  </a:moveTo>
                  <a:lnTo>
                    <a:pt x="2683954" y="0"/>
                  </a:lnTo>
                  <a:lnTo>
                    <a:pt x="2683954" y="9512"/>
                  </a:lnTo>
                  <a:lnTo>
                    <a:pt x="2693466" y="9512"/>
                  </a:lnTo>
                  <a:lnTo>
                    <a:pt x="2693466" y="0"/>
                  </a:lnTo>
                  <a:close/>
                </a:path>
                <a:path w="4007484" h="9525">
                  <a:moveTo>
                    <a:pt x="2750578" y="0"/>
                  </a:moveTo>
                  <a:lnTo>
                    <a:pt x="2741053" y="0"/>
                  </a:lnTo>
                  <a:lnTo>
                    <a:pt x="2741053" y="9512"/>
                  </a:lnTo>
                  <a:lnTo>
                    <a:pt x="2750578" y="9512"/>
                  </a:lnTo>
                  <a:lnTo>
                    <a:pt x="2750578" y="0"/>
                  </a:lnTo>
                  <a:close/>
                </a:path>
                <a:path w="4007484" h="9525">
                  <a:moveTo>
                    <a:pt x="2807678" y="0"/>
                  </a:moveTo>
                  <a:lnTo>
                    <a:pt x="2798165" y="0"/>
                  </a:lnTo>
                  <a:lnTo>
                    <a:pt x="2798165" y="9512"/>
                  </a:lnTo>
                  <a:lnTo>
                    <a:pt x="2807678" y="9512"/>
                  </a:lnTo>
                  <a:lnTo>
                    <a:pt x="2807678" y="0"/>
                  </a:lnTo>
                  <a:close/>
                </a:path>
                <a:path w="4007484" h="9525">
                  <a:moveTo>
                    <a:pt x="2864789" y="0"/>
                  </a:moveTo>
                  <a:lnTo>
                    <a:pt x="2855264" y="0"/>
                  </a:lnTo>
                  <a:lnTo>
                    <a:pt x="2855264" y="9512"/>
                  </a:lnTo>
                  <a:lnTo>
                    <a:pt x="2864789" y="9512"/>
                  </a:lnTo>
                  <a:lnTo>
                    <a:pt x="2864789" y="0"/>
                  </a:lnTo>
                  <a:close/>
                </a:path>
                <a:path w="4007484" h="9525">
                  <a:moveTo>
                    <a:pt x="2921889" y="0"/>
                  </a:moveTo>
                  <a:lnTo>
                    <a:pt x="2912376" y="0"/>
                  </a:lnTo>
                  <a:lnTo>
                    <a:pt x="2912376" y="9512"/>
                  </a:lnTo>
                  <a:lnTo>
                    <a:pt x="2921889" y="9512"/>
                  </a:lnTo>
                  <a:lnTo>
                    <a:pt x="2921889" y="0"/>
                  </a:lnTo>
                  <a:close/>
                </a:path>
                <a:path w="4007484" h="9525">
                  <a:moveTo>
                    <a:pt x="2979001" y="0"/>
                  </a:moveTo>
                  <a:lnTo>
                    <a:pt x="2969476" y="0"/>
                  </a:lnTo>
                  <a:lnTo>
                    <a:pt x="2969476" y="9512"/>
                  </a:lnTo>
                  <a:lnTo>
                    <a:pt x="2979001" y="9512"/>
                  </a:lnTo>
                  <a:lnTo>
                    <a:pt x="2979001" y="0"/>
                  </a:lnTo>
                  <a:close/>
                </a:path>
                <a:path w="4007484" h="9525">
                  <a:moveTo>
                    <a:pt x="3036100" y="0"/>
                  </a:moveTo>
                  <a:lnTo>
                    <a:pt x="3026587" y="0"/>
                  </a:lnTo>
                  <a:lnTo>
                    <a:pt x="3026587" y="9512"/>
                  </a:lnTo>
                  <a:lnTo>
                    <a:pt x="3036100" y="9512"/>
                  </a:lnTo>
                  <a:lnTo>
                    <a:pt x="3036100" y="0"/>
                  </a:lnTo>
                  <a:close/>
                </a:path>
                <a:path w="4007484" h="9525">
                  <a:moveTo>
                    <a:pt x="3093212" y="0"/>
                  </a:moveTo>
                  <a:lnTo>
                    <a:pt x="3083687" y="0"/>
                  </a:lnTo>
                  <a:lnTo>
                    <a:pt x="3083687" y="9512"/>
                  </a:lnTo>
                  <a:lnTo>
                    <a:pt x="3093212" y="9512"/>
                  </a:lnTo>
                  <a:lnTo>
                    <a:pt x="3093212" y="0"/>
                  </a:lnTo>
                  <a:close/>
                </a:path>
                <a:path w="4007484" h="9525">
                  <a:moveTo>
                    <a:pt x="3150311" y="0"/>
                  </a:moveTo>
                  <a:lnTo>
                    <a:pt x="3140799" y="0"/>
                  </a:lnTo>
                  <a:lnTo>
                    <a:pt x="3140799" y="9512"/>
                  </a:lnTo>
                  <a:lnTo>
                    <a:pt x="3150311" y="9512"/>
                  </a:lnTo>
                  <a:lnTo>
                    <a:pt x="3150311" y="0"/>
                  </a:lnTo>
                  <a:close/>
                </a:path>
                <a:path w="4007484" h="9525">
                  <a:moveTo>
                    <a:pt x="3207423" y="0"/>
                  </a:moveTo>
                  <a:lnTo>
                    <a:pt x="3197898" y="0"/>
                  </a:lnTo>
                  <a:lnTo>
                    <a:pt x="3197898" y="9512"/>
                  </a:lnTo>
                  <a:lnTo>
                    <a:pt x="3207423" y="9512"/>
                  </a:lnTo>
                  <a:lnTo>
                    <a:pt x="3207423" y="0"/>
                  </a:lnTo>
                  <a:close/>
                </a:path>
                <a:path w="4007484" h="9525">
                  <a:moveTo>
                    <a:pt x="3264522" y="0"/>
                  </a:moveTo>
                  <a:lnTo>
                    <a:pt x="3255010" y="0"/>
                  </a:lnTo>
                  <a:lnTo>
                    <a:pt x="3255010" y="9512"/>
                  </a:lnTo>
                  <a:lnTo>
                    <a:pt x="3264522" y="9512"/>
                  </a:lnTo>
                  <a:lnTo>
                    <a:pt x="3264522" y="0"/>
                  </a:lnTo>
                  <a:close/>
                </a:path>
                <a:path w="4007484" h="9525">
                  <a:moveTo>
                    <a:pt x="3321634" y="0"/>
                  </a:moveTo>
                  <a:lnTo>
                    <a:pt x="3312109" y="0"/>
                  </a:lnTo>
                  <a:lnTo>
                    <a:pt x="3312109" y="9512"/>
                  </a:lnTo>
                  <a:lnTo>
                    <a:pt x="3321634" y="9512"/>
                  </a:lnTo>
                  <a:lnTo>
                    <a:pt x="3321634" y="0"/>
                  </a:lnTo>
                  <a:close/>
                </a:path>
                <a:path w="4007484" h="9525">
                  <a:moveTo>
                    <a:pt x="3378733" y="0"/>
                  </a:moveTo>
                  <a:lnTo>
                    <a:pt x="3369221" y="0"/>
                  </a:lnTo>
                  <a:lnTo>
                    <a:pt x="3369221" y="9512"/>
                  </a:lnTo>
                  <a:lnTo>
                    <a:pt x="3378733" y="9512"/>
                  </a:lnTo>
                  <a:lnTo>
                    <a:pt x="3378733" y="0"/>
                  </a:lnTo>
                  <a:close/>
                </a:path>
                <a:path w="4007484" h="9525">
                  <a:moveTo>
                    <a:pt x="3435845" y="0"/>
                  </a:moveTo>
                  <a:lnTo>
                    <a:pt x="3426320" y="0"/>
                  </a:lnTo>
                  <a:lnTo>
                    <a:pt x="3426320" y="9512"/>
                  </a:lnTo>
                  <a:lnTo>
                    <a:pt x="3435845" y="9512"/>
                  </a:lnTo>
                  <a:lnTo>
                    <a:pt x="3435845" y="0"/>
                  </a:lnTo>
                  <a:close/>
                </a:path>
                <a:path w="4007484" h="9525">
                  <a:moveTo>
                    <a:pt x="3492944" y="0"/>
                  </a:moveTo>
                  <a:lnTo>
                    <a:pt x="3483432" y="0"/>
                  </a:lnTo>
                  <a:lnTo>
                    <a:pt x="3483432" y="9512"/>
                  </a:lnTo>
                  <a:lnTo>
                    <a:pt x="3492944" y="9512"/>
                  </a:lnTo>
                  <a:lnTo>
                    <a:pt x="3492944" y="0"/>
                  </a:lnTo>
                  <a:close/>
                </a:path>
                <a:path w="4007484" h="9525">
                  <a:moveTo>
                    <a:pt x="3550056" y="0"/>
                  </a:moveTo>
                  <a:lnTo>
                    <a:pt x="3540531" y="0"/>
                  </a:lnTo>
                  <a:lnTo>
                    <a:pt x="3540531" y="9512"/>
                  </a:lnTo>
                  <a:lnTo>
                    <a:pt x="3550056" y="9512"/>
                  </a:lnTo>
                  <a:lnTo>
                    <a:pt x="3550056" y="0"/>
                  </a:lnTo>
                  <a:close/>
                </a:path>
                <a:path w="4007484" h="9525">
                  <a:moveTo>
                    <a:pt x="3607155" y="0"/>
                  </a:moveTo>
                  <a:lnTo>
                    <a:pt x="3597643" y="0"/>
                  </a:lnTo>
                  <a:lnTo>
                    <a:pt x="3597643" y="9512"/>
                  </a:lnTo>
                  <a:lnTo>
                    <a:pt x="3607155" y="9512"/>
                  </a:lnTo>
                  <a:lnTo>
                    <a:pt x="3607155" y="0"/>
                  </a:lnTo>
                  <a:close/>
                </a:path>
                <a:path w="4007484" h="9525">
                  <a:moveTo>
                    <a:pt x="3664254" y="0"/>
                  </a:moveTo>
                  <a:lnTo>
                    <a:pt x="3654742" y="0"/>
                  </a:lnTo>
                  <a:lnTo>
                    <a:pt x="3654742" y="9512"/>
                  </a:lnTo>
                  <a:lnTo>
                    <a:pt x="3664254" y="9512"/>
                  </a:lnTo>
                  <a:lnTo>
                    <a:pt x="3664254" y="0"/>
                  </a:lnTo>
                  <a:close/>
                </a:path>
                <a:path w="4007484" h="9525">
                  <a:moveTo>
                    <a:pt x="3721366" y="0"/>
                  </a:moveTo>
                  <a:lnTo>
                    <a:pt x="3711854" y="0"/>
                  </a:lnTo>
                  <a:lnTo>
                    <a:pt x="3711854" y="9512"/>
                  </a:lnTo>
                  <a:lnTo>
                    <a:pt x="3721366" y="9512"/>
                  </a:lnTo>
                  <a:lnTo>
                    <a:pt x="3721366" y="0"/>
                  </a:lnTo>
                  <a:close/>
                </a:path>
                <a:path w="4007484" h="9525">
                  <a:moveTo>
                    <a:pt x="3778466" y="0"/>
                  </a:moveTo>
                  <a:lnTo>
                    <a:pt x="3768953" y="0"/>
                  </a:lnTo>
                  <a:lnTo>
                    <a:pt x="3768953" y="9512"/>
                  </a:lnTo>
                  <a:lnTo>
                    <a:pt x="3778466" y="9512"/>
                  </a:lnTo>
                  <a:lnTo>
                    <a:pt x="3778466" y="0"/>
                  </a:lnTo>
                  <a:close/>
                </a:path>
                <a:path w="4007484" h="9525">
                  <a:moveTo>
                    <a:pt x="3835577" y="0"/>
                  </a:moveTo>
                  <a:lnTo>
                    <a:pt x="3826065" y="0"/>
                  </a:lnTo>
                  <a:lnTo>
                    <a:pt x="3826065" y="9512"/>
                  </a:lnTo>
                  <a:lnTo>
                    <a:pt x="3835577" y="9512"/>
                  </a:lnTo>
                  <a:lnTo>
                    <a:pt x="3835577" y="0"/>
                  </a:lnTo>
                  <a:close/>
                </a:path>
                <a:path w="4007484" h="9525">
                  <a:moveTo>
                    <a:pt x="3892677" y="0"/>
                  </a:moveTo>
                  <a:lnTo>
                    <a:pt x="3883164" y="0"/>
                  </a:lnTo>
                  <a:lnTo>
                    <a:pt x="3883164" y="9512"/>
                  </a:lnTo>
                  <a:lnTo>
                    <a:pt x="3892677" y="9512"/>
                  </a:lnTo>
                  <a:lnTo>
                    <a:pt x="3892677" y="0"/>
                  </a:lnTo>
                  <a:close/>
                </a:path>
                <a:path w="4007484" h="9525">
                  <a:moveTo>
                    <a:pt x="3949789" y="0"/>
                  </a:moveTo>
                  <a:lnTo>
                    <a:pt x="3940264" y="0"/>
                  </a:lnTo>
                  <a:lnTo>
                    <a:pt x="3940264" y="9512"/>
                  </a:lnTo>
                  <a:lnTo>
                    <a:pt x="3949789" y="9512"/>
                  </a:lnTo>
                  <a:lnTo>
                    <a:pt x="3949789" y="0"/>
                  </a:lnTo>
                  <a:close/>
                </a:path>
                <a:path w="4007484" h="9525">
                  <a:moveTo>
                    <a:pt x="4006888" y="0"/>
                  </a:moveTo>
                  <a:lnTo>
                    <a:pt x="3997375" y="0"/>
                  </a:lnTo>
                  <a:lnTo>
                    <a:pt x="3997375" y="9512"/>
                  </a:lnTo>
                  <a:lnTo>
                    <a:pt x="4006888" y="9512"/>
                  </a:lnTo>
                  <a:lnTo>
                    <a:pt x="4006888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6586321" y="3027857"/>
              <a:ext cx="5720080" cy="874394"/>
            </a:xfrm>
            <a:custGeom>
              <a:avLst/>
              <a:gdLst/>
              <a:ahLst/>
              <a:cxnLst/>
              <a:rect l="l" t="t" r="r" b="b"/>
              <a:pathLst>
                <a:path w="5720080" h="874395">
                  <a:moveTo>
                    <a:pt x="9512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12" y="9525"/>
                  </a:lnTo>
                  <a:lnTo>
                    <a:pt x="9512" y="0"/>
                  </a:lnTo>
                  <a:close/>
                </a:path>
                <a:path w="5720080" h="874395">
                  <a:moveTo>
                    <a:pt x="66624" y="0"/>
                  </a:moveTo>
                  <a:lnTo>
                    <a:pt x="57111" y="0"/>
                  </a:lnTo>
                  <a:lnTo>
                    <a:pt x="57111" y="9525"/>
                  </a:lnTo>
                  <a:lnTo>
                    <a:pt x="66624" y="9525"/>
                  </a:lnTo>
                  <a:lnTo>
                    <a:pt x="66624" y="0"/>
                  </a:lnTo>
                  <a:close/>
                </a:path>
                <a:path w="5720080" h="874395">
                  <a:moveTo>
                    <a:pt x="123723" y="0"/>
                  </a:moveTo>
                  <a:lnTo>
                    <a:pt x="114211" y="0"/>
                  </a:lnTo>
                  <a:lnTo>
                    <a:pt x="114211" y="9525"/>
                  </a:lnTo>
                  <a:lnTo>
                    <a:pt x="123723" y="9525"/>
                  </a:lnTo>
                  <a:lnTo>
                    <a:pt x="123723" y="0"/>
                  </a:lnTo>
                  <a:close/>
                </a:path>
                <a:path w="5720080" h="874395">
                  <a:moveTo>
                    <a:pt x="180835" y="0"/>
                  </a:moveTo>
                  <a:lnTo>
                    <a:pt x="171323" y="0"/>
                  </a:lnTo>
                  <a:lnTo>
                    <a:pt x="171323" y="9525"/>
                  </a:lnTo>
                  <a:lnTo>
                    <a:pt x="180835" y="9525"/>
                  </a:lnTo>
                  <a:lnTo>
                    <a:pt x="180835" y="0"/>
                  </a:lnTo>
                  <a:close/>
                </a:path>
                <a:path w="5720080" h="874395">
                  <a:moveTo>
                    <a:pt x="237934" y="0"/>
                  </a:moveTo>
                  <a:lnTo>
                    <a:pt x="228422" y="0"/>
                  </a:lnTo>
                  <a:lnTo>
                    <a:pt x="228422" y="9525"/>
                  </a:lnTo>
                  <a:lnTo>
                    <a:pt x="237934" y="9525"/>
                  </a:lnTo>
                  <a:lnTo>
                    <a:pt x="237934" y="0"/>
                  </a:lnTo>
                  <a:close/>
                </a:path>
                <a:path w="5720080" h="874395">
                  <a:moveTo>
                    <a:pt x="295046" y="0"/>
                  </a:moveTo>
                  <a:lnTo>
                    <a:pt x="285521" y="0"/>
                  </a:lnTo>
                  <a:lnTo>
                    <a:pt x="285521" y="9525"/>
                  </a:lnTo>
                  <a:lnTo>
                    <a:pt x="295046" y="9525"/>
                  </a:lnTo>
                  <a:lnTo>
                    <a:pt x="295046" y="0"/>
                  </a:lnTo>
                  <a:close/>
                </a:path>
                <a:path w="5720080" h="874395">
                  <a:moveTo>
                    <a:pt x="352145" y="0"/>
                  </a:moveTo>
                  <a:lnTo>
                    <a:pt x="342633" y="0"/>
                  </a:lnTo>
                  <a:lnTo>
                    <a:pt x="342633" y="9525"/>
                  </a:lnTo>
                  <a:lnTo>
                    <a:pt x="352145" y="9525"/>
                  </a:lnTo>
                  <a:lnTo>
                    <a:pt x="352145" y="0"/>
                  </a:lnTo>
                  <a:close/>
                </a:path>
                <a:path w="5720080" h="874395">
                  <a:moveTo>
                    <a:pt x="409257" y="0"/>
                  </a:moveTo>
                  <a:lnTo>
                    <a:pt x="399732" y="0"/>
                  </a:lnTo>
                  <a:lnTo>
                    <a:pt x="399732" y="9525"/>
                  </a:lnTo>
                  <a:lnTo>
                    <a:pt x="409257" y="9525"/>
                  </a:lnTo>
                  <a:lnTo>
                    <a:pt x="409257" y="0"/>
                  </a:lnTo>
                  <a:close/>
                </a:path>
                <a:path w="5720080" h="874395">
                  <a:moveTo>
                    <a:pt x="466356" y="0"/>
                  </a:moveTo>
                  <a:lnTo>
                    <a:pt x="456844" y="0"/>
                  </a:lnTo>
                  <a:lnTo>
                    <a:pt x="456844" y="9525"/>
                  </a:lnTo>
                  <a:lnTo>
                    <a:pt x="466356" y="9525"/>
                  </a:lnTo>
                  <a:lnTo>
                    <a:pt x="466356" y="0"/>
                  </a:lnTo>
                  <a:close/>
                </a:path>
                <a:path w="5720080" h="874395">
                  <a:moveTo>
                    <a:pt x="523468" y="0"/>
                  </a:moveTo>
                  <a:lnTo>
                    <a:pt x="513943" y="0"/>
                  </a:lnTo>
                  <a:lnTo>
                    <a:pt x="513943" y="9525"/>
                  </a:lnTo>
                  <a:lnTo>
                    <a:pt x="523468" y="9525"/>
                  </a:lnTo>
                  <a:lnTo>
                    <a:pt x="523468" y="0"/>
                  </a:lnTo>
                  <a:close/>
                </a:path>
                <a:path w="5720080" h="874395">
                  <a:moveTo>
                    <a:pt x="580567" y="0"/>
                  </a:moveTo>
                  <a:lnTo>
                    <a:pt x="571055" y="0"/>
                  </a:lnTo>
                  <a:lnTo>
                    <a:pt x="571055" y="9525"/>
                  </a:lnTo>
                  <a:lnTo>
                    <a:pt x="580567" y="9525"/>
                  </a:lnTo>
                  <a:lnTo>
                    <a:pt x="580567" y="0"/>
                  </a:lnTo>
                  <a:close/>
                </a:path>
                <a:path w="5720080" h="874395">
                  <a:moveTo>
                    <a:pt x="637679" y="0"/>
                  </a:moveTo>
                  <a:lnTo>
                    <a:pt x="628154" y="0"/>
                  </a:lnTo>
                  <a:lnTo>
                    <a:pt x="628154" y="9525"/>
                  </a:lnTo>
                  <a:lnTo>
                    <a:pt x="637679" y="9525"/>
                  </a:lnTo>
                  <a:lnTo>
                    <a:pt x="637679" y="0"/>
                  </a:lnTo>
                  <a:close/>
                </a:path>
                <a:path w="5720080" h="874395">
                  <a:moveTo>
                    <a:pt x="694778" y="0"/>
                  </a:moveTo>
                  <a:lnTo>
                    <a:pt x="685266" y="0"/>
                  </a:lnTo>
                  <a:lnTo>
                    <a:pt x="685266" y="9525"/>
                  </a:lnTo>
                  <a:lnTo>
                    <a:pt x="694778" y="9525"/>
                  </a:lnTo>
                  <a:lnTo>
                    <a:pt x="694778" y="0"/>
                  </a:lnTo>
                  <a:close/>
                </a:path>
                <a:path w="5720080" h="874395">
                  <a:moveTo>
                    <a:pt x="751890" y="0"/>
                  </a:moveTo>
                  <a:lnTo>
                    <a:pt x="742365" y="0"/>
                  </a:lnTo>
                  <a:lnTo>
                    <a:pt x="742365" y="9525"/>
                  </a:lnTo>
                  <a:lnTo>
                    <a:pt x="751890" y="9525"/>
                  </a:lnTo>
                  <a:lnTo>
                    <a:pt x="751890" y="0"/>
                  </a:lnTo>
                  <a:close/>
                </a:path>
                <a:path w="5720080" h="874395">
                  <a:moveTo>
                    <a:pt x="808990" y="0"/>
                  </a:moveTo>
                  <a:lnTo>
                    <a:pt x="799477" y="0"/>
                  </a:lnTo>
                  <a:lnTo>
                    <a:pt x="799477" y="9525"/>
                  </a:lnTo>
                  <a:lnTo>
                    <a:pt x="808990" y="9525"/>
                  </a:lnTo>
                  <a:lnTo>
                    <a:pt x="808990" y="0"/>
                  </a:lnTo>
                  <a:close/>
                </a:path>
                <a:path w="5720080" h="874395">
                  <a:moveTo>
                    <a:pt x="866101" y="0"/>
                  </a:moveTo>
                  <a:lnTo>
                    <a:pt x="856576" y="0"/>
                  </a:lnTo>
                  <a:lnTo>
                    <a:pt x="856576" y="9525"/>
                  </a:lnTo>
                  <a:lnTo>
                    <a:pt x="866101" y="9525"/>
                  </a:lnTo>
                  <a:lnTo>
                    <a:pt x="866101" y="0"/>
                  </a:lnTo>
                  <a:close/>
                </a:path>
                <a:path w="5720080" h="874395">
                  <a:moveTo>
                    <a:pt x="923201" y="0"/>
                  </a:moveTo>
                  <a:lnTo>
                    <a:pt x="913688" y="0"/>
                  </a:lnTo>
                  <a:lnTo>
                    <a:pt x="913688" y="9525"/>
                  </a:lnTo>
                  <a:lnTo>
                    <a:pt x="923201" y="9525"/>
                  </a:lnTo>
                  <a:lnTo>
                    <a:pt x="923201" y="0"/>
                  </a:lnTo>
                  <a:close/>
                </a:path>
                <a:path w="5720080" h="874395">
                  <a:moveTo>
                    <a:pt x="980313" y="0"/>
                  </a:moveTo>
                  <a:lnTo>
                    <a:pt x="970788" y="0"/>
                  </a:lnTo>
                  <a:lnTo>
                    <a:pt x="970788" y="9525"/>
                  </a:lnTo>
                  <a:lnTo>
                    <a:pt x="980313" y="9525"/>
                  </a:lnTo>
                  <a:lnTo>
                    <a:pt x="980313" y="0"/>
                  </a:lnTo>
                  <a:close/>
                </a:path>
                <a:path w="5720080" h="874395">
                  <a:moveTo>
                    <a:pt x="1037412" y="0"/>
                  </a:moveTo>
                  <a:lnTo>
                    <a:pt x="1027899" y="0"/>
                  </a:lnTo>
                  <a:lnTo>
                    <a:pt x="1027899" y="9525"/>
                  </a:lnTo>
                  <a:lnTo>
                    <a:pt x="1037412" y="9525"/>
                  </a:lnTo>
                  <a:lnTo>
                    <a:pt x="1037412" y="0"/>
                  </a:lnTo>
                  <a:close/>
                </a:path>
                <a:path w="5720080" h="874395">
                  <a:moveTo>
                    <a:pt x="1094524" y="0"/>
                  </a:moveTo>
                  <a:lnTo>
                    <a:pt x="1084999" y="0"/>
                  </a:lnTo>
                  <a:lnTo>
                    <a:pt x="1084999" y="9525"/>
                  </a:lnTo>
                  <a:lnTo>
                    <a:pt x="1094524" y="9525"/>
                  </a:lnTo>
                  <a:lnTo>
                    <a:pt x="1094524" y="0"/>
                  </a:lnTo>
                  <a:close/>
                </a:path>
                <a:path w="5720080" h="874395">
                  <a:moveTo>
                    <a:pt x="1151623" y="0"/>
                  </a:moveTo>
                  <a:lnTo>
                    <a:pt x="1142111" y="0"/>
                  </a:lnTo>
                  <a:lnTo>
                    <a:pt x="1142111" y="9525"/>
                  </a:lnTo>
                  <a:lnTo>
                    <a:pt x="1151623" y="9525"/>
                  </a:lnTo>
                  <a:lnTo>
                    <a:pt x="1151623" y="0"/>
                  </a:lnTo>
                  <a:close/>
                </a:path>
                <a:path w="5720080" h="874395">
                  <a:moveTo>
                    <a:pt x="1208735" y="0"/>
                  </a:moveTo>
                  <a:lnTo>
                    <a:pt x="1199210" y="0"/>
                  </a:lnTo>
                  <a:lnTo>
                    <a:pt x="1199210" y="9525"/>
                  </a:lnTo>
                  <a:lnTo>
                    <a:pt x="1208735" y="9525"/>
                  </a:lnTo>
                  <a:lnTo>
                    <a:pt x="1208735" y="0"/>
                  </a:lnTo>
                  <a:close/>
                </a:path>
                <a:path w="5720080" h="874395">
                  <a:moveTo>
                    <a:pt x="1265834" y="0"/>
                  </a:moveTo>
                  <a:lnTo>
                    <a:pt x="1256322" y="0"/>
                  </a:lnTo>
                  <a:lnTo>
                    <a:pt x="1256322" y="9525"/>
                  </a:lnTo>
                  <a:lnTo>
                    <a:pt x="1265834" y="9525"/>
                  </a:lnTo>
                  <a:lnTo>
                    <a:pt x="1265834" y="0"/>
                  </a:lnTo>
                  <a:close/>
                </a:path>
                <a:path w="5720080" h="874395">
                  <a:moveTo>
                    <a:pt x="1322946" y="0"/>
                  </a:moveTo>
                  <a:lnTo>
                    <a:pt x="1313421" y="0"/>
                  </a:lnTo>
                  <a:lnTo>
                    <a:pt x="1313421" y="9525"/>
                  </a:lnTo>
                  <a:lnTo>
                    <a:pt x="1322946" y="9525"/>
                  </a:lnTo>
                  <a:lnTo>
                    <a:pt x="1322946" y="0"/>
                  </a:lnTo>
                  <a:close/>
                </a:path>
                <a:path w="5720080" h="874395">
                  <a:moveTo>
                    <a:pt x="1380045" y="0"/>
                  </a:moveTo>
                  <a:lnTo>
                    <a:pt x="1370533" y="0"/>
                  </a:lnTo>
                  <a:lnTo>
                    <a:pt x="1370533" y="9525"/>
                  </a:lnTo>
                  <a:lnTo>
                    <a:pt x="1380045" y="9525"/>
                  </a:lnTo>
                  <a:lnTo>
                    <a:pt x="1380045" y="0"/>
                  </a:lnTo>
                  <a:close/>
                </a:path>
                <a:path w="5720080" h="874395">
                  <a:moveTo>
                    <a:pt x="1437157" y="0"/>
                  </a:moveTo>
                  <a:lnTo>
                    <a:pt x="1427632" y="0"/>
                  </a:lnTo>
                  <a:lnTo>
                    <a:pt x="1427632" y="9525"/>
                  </a:lnTo>
                  <a:lnTo>
                    <a:pt x="1437157" y="9525"/>
                  </a:lnTo>
                  <a:lnTo>
                    <a:pt x="1437157" y="0"/>
                  </a:lnTo>
                  <a:close/>
                </a:path>
                <a:path w="5720080" h="874395">
                  <a:moveTo>
                    <a:pt x="1494256" y="0"/>
                  </a:moveTo>
                  <a:lnTo>
                    <a:pt x="1484744" y="0"/>
                  </a:lnTo>
                  <a:lnTo>
                    <a:pt x="1484744" y="9525"/>
                  </a:lnTo>
                  <a:lnTo>
                    <a:pt x="1494256" y="9525"/>
                  </a:lnTo>
                  <a:lnTo>
                    <a:pt x="1494256" y="0"/>
                  </a:lnTo>
                  <a:close/>
                </a:path>
                <a:path w="5720080" h="874395">
                  <a:moveTo>
                    <a:pt x="1551368" y="0"/>
                  </a:moveTo>
                  <a:lnTo>
                    <a:pt x="1541843" y="0"/>
                  </a:lnTo>
                  <a:lnTo>
                    <a:pt x="1541843" y="9525"/>
                  </a:lnTo>
                  <a:lnTo>
                    <a:pt x="1551368" y="9525"/>
                  </a:lnTo>
                  <a:lnTo>
                    <a:pt x="1551368" y="0"/>
                  </a:lnTo>
                  <a:close/>
                </a:path>
                <a:path w="5720080" h="874395">
                  <a:moveTo>
                    <a:pt x="1608467" y="0"/>
                  </a:moveTo>
                  <a:lnTo>
                    <a:pt x="1598955" y="0"/>
                  </a:lnTo>
                  <a:lnTo>
                    <a:pt x="1598955" y="9525"/>
                  </a:lnTo>
                  <a:lnTo>
                    <a:pt x="1608467" y="9525"/>
                  </a:lnTo>
                  <a:lnTo>
                    <a:pt x="1608467" y="0"/>
                  </a:lnTo>
                  <a:close/>
                </a:path>
                <a:path w="5720080" h="874395">
                  <a:moveTo>
                    <a:pt x="1665579" y="0"/>
                  </a:moveTo>
                  <a:lnTo>
                    <a:pt x="1656054" y="0"/>
                  </a:lnTo>
                  <a:lnTo>
                    <a:pt x="1656054" y="9525"/>
                  </a:lnTo>
                  <a:lnTo>
                    <a:pt x="1665579" y="9525"/>
                  </a:lnTo>
                  <a:lnTo>
                    <a:pt x="1665579" y="0"/>
                  </a:lnTo>
                  <a:close/>
                </a:path>
                <a:path w="5720080" h="874395">
                  <a:moveTo>
                    <a:pt x="1722678" y="0"/>
                  </a:moveTo>
                  <a:lnTo>
                    <a:pt x="1713166" y="0"/>
                  </a:lnTo>
                  <a:lnTo>
                    <a:pt x="1713166" y="9525"/>
                  </a:lnTo>
                  <a:lnTo>
                    <a:pt x="1722678" y="9525"/>
                  </a:lnTo>
                  <a:lnTo>
                    <a:pt x="1722678" y="0"/>
                  </a:lnTo>
                  <a:close/>
                </a:path>
                <a:path w="5720080" h="874395">
                  <a:moveTo>
                    <a:pt x="1779778" y="0"/>
                  </a:moveTo>
                  <a:lnTo>
                    <a:pt x="1770265" y="0"/>
                  </a:lnTo>
                  <a:lnTo>
                    <a:pt x="1770265" y="9525"/>
                  </a:lnTo>
                  <a:lnTo>
                    <a:pt x="1779778" y="9525"/>
                  </a:lnTo>
                  <a:lnTo>
                    <a:pt x="1779778" y="0"/>
                  </a:lnTo>
                  <a:close/>
                </a:path>
                <a:path w="5720080" h="874395">
                  <a:moveTo>
                    <a:pt x="1836889" y="0"/>
                  </a:moveTo>
                  <a:lnTo>
                    <a:pt x="1827377" y="0"/>
                  </a:lnTo>
                  <a:lnTo>
                    <a:pt x="1827377" y="9525"/>
                  </a:lnTo>
                  <a:lnTo>
                    <a:pt x="1836889" y="9525"/>
                  </a:lnTo>
                  <a:lnTo>
                    <a:pt x="1836889" y="0"/>
                  </a:lnTo>
                  <a:close/>
                </a:path>
                <a:path w="5720080" h="874395">
                  <a:moveTo>
                    <a:pt x="1893989" y="0"/>
                  </a:moveTo>
                  <a:lnTo>
                    <a:pt x="1884476" y="0"/>
                  </a:lnTo>
                  <a:lnTo>
                    <a:pt x="1884476" y="9525"/>
                  </a:lnTo>
                  <a:lnTo>
                    <a:pt x="1893989" y="9525"/>
                  </a:lnTo>
                  <a:lnTo>
                    <a:pt x="1893989" y="0"/>
                  </a:lnTo>
                  <a:close/>
                </a:path>
                <a:path w="5720080" h="874395">
                  <a:moveTo>
                    <a:pt x="1951101" y="0"/>
                  </a:moveTo>
                  <a:lnTo>
                    <a:pt x="1941588" y="0"/>
                  </a:lnTo>
                  <a:lnTo>
                    <a:pt x="1941588" y="9525"/>
                  </a:lnTo>
                  <a:lnTo>
                    <a:pt x="1951101" y="9525"/>
                  </a:lnTo>
                  <a:lnTo>
                    <a:pt x="1951101" y="0"/>
                  </a:lnTo>
                  <a:close/>
                </a:path>
                <a:path w="5720080" h="874395">
                  <a:moveTo>
                    <a:pt x="2008200" y="0"/>
                  </a:moveTo>
                  <a:lnTo>
                    <a:pt x="1998687" y="0"/>
                  </a:lnTo>
                  <a:lnTo>
                    <a:pt x="1998687" y="9525"/>
                  </a:lnTo>
                  <a:lnTo>
                    <a:pt x="2008200" y="9525"/>
                  </a:lnTo>
                  <a:lnTo>
                    <a:pt x="2008200" y="0"/>
                  </a:lnTo>
                  <a:close/>
                </a:path>
                <a:path w="5720080" h="874395">
                  <a:moveTo>
                    <a:pt x="2065312" y="0"/>
                  </a:moveTo>
                  <a:lnTo>
                    <a:pt x="2055787" y="0"/>
                  </a:lnTo>
                  <a:lnTo>
                    <a:pt x="2055787" y="9525"/>
                  </a:lnTo>
                  <a:lnTo>
                    <a:pt x="2065312" y="9525"/>
                  </a:lnTo>
                  <a:lnTo>
                    <a:pt x="2065312" y="0"/>
                  </a:lnTo>
                  <a:close/>
                </a:path>
                <a:path w="5720080" h="874395">
                  <a:moveTo>
                    <a:pt x="2122411" y="0"/>
                  </a:moveTo>
                  <a:lnTo>
                    <a:pt x="2112899" y="0"/>
                  </a:lnTo>
                  <a:lnTo>
                    <a:pt x="2112899" y="9525"/>
                  </a:lnTo>
                  <a:lnTo>
                    <a:pt x="2122411" y="9525"/>
                  </a:lnTo>
                  <a:lnTo>
                    <a:pt x="2122411" y="0"/>
                  </a:lnTo>
                  <a:close/>
                </a:path>
                <a:path w="5720080" h="874395">
                  <a:moveTo>
                    <a:pt x="2179523" y="0"/>
                  </a:moveTo>
                  <a:lnTo>
                    <a:pt x="2169998" y="0"/>
                  </a:lnTo>
                  <a:lnTo>
                    <a:pt x="2169998" y="9525"/>
                  </a:lnTo>
                  <a:lnTo>
                    <a:pt x="2179523" y="9525"/>
                  </a:lnTo>
                  <a:lnTo>
                    <a:pt x="2179523" y="0"/>
                  </a:lnTo>
                  <a:close/>
                </a:path>
                <a:path w="5720080" h="874395">
                  <a:moveTo>
                    <a:pt x="2236622" y="0"/>
                  </a:moveTo>
                  <a:lnTo>
                    <a:pt x="2227110" y="0"/>
                  </a:lnTo>
                  <a:lnTo>
                    <a:pt x="2227110" y="9525"/>
                  </a:lnTo>
                  <a:lnTo>
                    <a:pt x="2236622" y="9525"/>
                  </a:lnTo>
                  <a:lnTo>
                    <a:pt x="2236622" y="0"/>
                  </a:lnTo>
                  <a:close/>
                </a:path>
                <a:path w="5720080" h="874395">
                  <a:moveTo>
                    <a:pt x="4006888" y="864514"/>
                  </a:moveTo>
                  <a:lnTo>
                    <a:pt x="3997375" y="864514"/>
                  </a:lnTo>
                  <a:lnTo>
                    <a:pt x="3997375" y="874026"/>
                  </a:lnTo>
                  <a:lnTo>
                    <a:pt x="4006888" y="874026"/>
                  </a:lnTo>
                  <a:lnTo>
                    <a:pt x="4006888" y="864514"/>
                  </a:lnTo>
                  <a:close/>
                </a:path>
                <a:path w="5720080" h="874395">
                  <a:moveTo>
                    <a:pt x="4064000" y="864514"/>
                  </a:moveTo>
                  <a:lnTo>
                    <a:pt x="4054475" y="864514"/>
                  </a:lnTo>
                  <a:lnTo>
                    <a:pt x="4054475" y="874026"/>
                  </a:lnTo>
                  <a:lnTo>
                    <a:pt x="4064000" y="874026"/>
                  </a:lnTo>
                  <a:lnTo>
                    <a:pt x="4064000" y="864514"/>
                  </a:lnTo>
                  <a:close/>
                </a:path>
                <a:path w="5720080" h="874395">
                  <a:moveTo>
                    <a:pt x="4121099" y="864514"/>
                  </a:moveTo>
                  <a:lnTo>
                    <a:pt x="4111587" y="864514"/>
                  </a:lnTo>
                  <a:lnTo>
                    <a:pt x="4111587" y="874026"/>
                  </a:lnTo>
                  <a:lnTo>
                    <a:pt x="4121099" y="874026"/>
                  </a:lnTo>
                  <a:lnTo>
                    <a:pt x="4121099" y="864514"/>
                  </a:lnTo>
                  <a:close/>
                </a:path>
                <a:path w="5720080" h="874395">
                  <a:moveTo>
                    <a:pt x="4178211" y="864514"/>
                  </a:moveTo>
                  <a:lnTo>
                    <a:pt x="4168686" y="864514"/>
                  </a:lnTo>
                  <a:lnTo>
                    <a:pt x="4168686" y="874026"/>
                  </a:lnTo>
                  <a:lnTo>
                    <a:pt x="4178211" y="874026"/>
                  </a:lnTo>
                  <a:lnTo>
                    <a:pt x="4178211" y="864514"/>
                  </a:lnTo>
                  <a:close/>
                </a:path>
                <a:path w="5720080" h="874395">
                  <a:moveTo>
                    <a:pt x="4235310" y="864514"/>
                  </a:moveTo>
                  <a:lnTo>
                    <a:pt x="4225798" y="864514"/>
                  </a:lnTo>
                  <a:lnTo>
                    <a:pt x="4225798" y="874026"/>
                  </a:lnTo>
                  <a:lnTo>
                    <a:pt x="4235310" y="874026"/>
                  </a:lnTo>
                  <a:lnTo>
                    <a:pt x="4235310" y="864514"/>
                  </a:lnTo>
                  <a:close/>
                </a:path>
                <a:path w="5720080" h="874395">
                  <a:moveTo>
                    <a:pt x="4292422" y="864514"/>
                  </a:moveTo>
                  <a:lnTo>
                    <a:pt x="4282897" y="864514"/>
                  </a:lnTo>
                  <a:lnTo>
                    <a:pt x="4282897" y="874026"/>
                  </a:lnTo>
                  <a:lnTo>
                    <a:pt x="4292422" y="874026"/>
                  </a:lnTo>
                  <a:lnTo>
                    <a:pt x="4292422" y="864514"/>
                  </a:lnTo>
                  <a:close/>
                </a:path>
                <a:path w="5720080" h="874395">
                  <a:moveTo>
                    <a:pt x="4349521" y="864514"/>
                  </a:moveTo>
                  <a:lnTo>
                    <a:pt x="4340009" y="864514"/>
                  </a:lnTo>
                  <a:lnTo>
                    <a:pt x="4340009" y="874026"/>
                  </a:lnTo>
                  <a:lnTo>
                    <a:pt x="4349521" y="874026"/>
                  </a:lnTo>
                  <a:lnTo>
                    <a:pt x="4349521" y="864514"/>
                  </a:lnTo>
                  <a:close/>
                </a:path>
                <a:path w="5720080" h="874395">
                  <a:moveTo>
                    <a:pt x="4406633" y="864514"/>
                  </a:moveTo>
                  <a:lnTo>
                    <a:pt x="4397108" y="864514"/>
                  </a:lnTo>
                  <a:lnTo>
                    <a:pt x="4397108" y="874026"/>
                  </a:lnTo>
                  <a:lnTo>
                    <a:pt x="4406633" y="874026"/>
                  </a:lnTo>
                  <a:lnTo>
                    <a:pt x="4406633" y="864514"/>
                  </a:lnTo>
                  <a:close/>
                </a:path>
                <a:path w="5720080" h="874395">
                  <a:moveTo>
                    <a:pt x="4463732" y="864514"/>
                  </a:moveTo>
                  <a:lnTo>
                    <a:pt x="4454220" y="864514"/>
                  </a:lnTo>
                  <a:lnTo>
                    <a:pt x="4454220" y="874026"/>
                  </a:lnTo>
                  <a:lnTo>
                    <a:pt x="4463732" y="874026"/>
                  </a:lnTo>
                  <a:lnTo>
                    <a:pt x="4463732" y="864514"/>
                  </a:lnTo>
                  <a:close/>
                </a:path>
                <a:path w="5720080" h="874395">
                  <a:moveTo>
                    <a:pt x="4520844" y="864514"/>
                  </a:moveTo>
                  <a:lnTo>
                    <a:pt x="4511319" y="864514"/>
                  </a:lnTo>
                  <a:lnTo>
                    <a:pt x="4511319" y="874026"/>
                  </a:lnTo>
                  <a:lnTo>
                    <a:pt x="4520844" y="874026"/>
                  </a:lnTo>
                  <a:lnTo>
                    <a:pt x="4520844" y="864514"/>
                  </a:lnTo>
                  <a:close/>
                </a:path>
                <a:path w="5720080" h="874395">
                  <a:moveTo>
                    <a:pt x="4577943" y="864514"/>
                  </a:moveTo>
                  <a:lnTo>
                    <a:pt x="4568431" y="864514"/>
                  </a:lnTo>
                  <a:lnTo>
                    <a:pt x="4568431" y="874026"/>
                  </a:lnTo>
                  <a:lnTo>
                    <a:pt x="4577943" y="874026"/>
                  </a:lnTo>
                  <a:lnTo>
                    <a:pt x="4577943" y="864514"/>
                  </a:lnTo>
                  <a:close/>
                </a:path>
                <a:path w="5720080" h="874395">
                  <a:moveTo>
                    <a:pt x="4635055" y="864514"/>
                  </a:moveTo>
                  <a:lnTo>
                    <a:pt x="4625530" y="864514"/>
                  </a:lnTo>
                  <a:lnTo>
                    <a:pt x="4625530" y="874026"/>
                  </a:lnTo>
                  <a:lnTo>
                    <a:pt x="4635055" y="874026"/>
                  </a:lnTo>
                  <a:lnTo>
                    <a:pt x="4635055" y="864514"/>
                  </a:lnTo>
                  <a:close/>
                </a:path>
                <a:path w="5720080" h="874395">
                  <a:moveTo>
                    <a:pt x="4692154" y="864514"/>
                  </a:moveTo>
                  <a:lnTo>
                    <a:pt x="4682642" y="864514"/>
                  </a:lnTo>
                  <a:lnTo>
                    <a:pt x="4682642" y="874026"/>
                  </a:lnTo>
                  <a:lnTo>
                    <a:pt x="4692154" y="874026"/>
                  </a:lnTo>
                  <a:lnTo>
                    <a:pt x="4692154" y="864514"/>
                  </a:lnTo>
                  <a:close/>
                </a:path>
                <a:path w="5720080" h="874395">
                  <a:moveTo>
                    <a:pt x="4749266" y="864514"/>
                  </a:moveTo>
                  <a:lnTo>
                    <a:pt x="4739741" y="864514"/>
                  </a:lnTo>
                  <a:lnTo>
                    <a:pt x="4739741" y="874026"/>
                  </a:lnTo>
                  <a:lnTo>
                    <a:pt x="4749266" y="874026"/>
                  </a:lnTo>
                  <a:lnTo>
                    <a:pt x="4749266" y="864514"/>
                  </a:lnTo>
                  <a:close/>
                </a:path>
                <a:path w="5720080" h="874395">
                  <a:moveTo>
                    <a:pt x="4806366" y="864514"/>
                  </a:moveTo>
                  <a:lnTo>
                    <a:pt x="4796853" y="864514"/>
                  </a:lnTo>
                  <a:lnTo>
                    <a:pt x="4796853" y="874026"/>
                  </a:lnTo>
                  <a:lnTo>
                    <a:pt x="4806366" y="874026"/>
                  </a:lnTo>
                  <a:lnTo>
                    <a:pt x="4806366" y="864514"/>
                  </a:lnTo>
                  <a:close/>
                </a:path>
                <a:path w="5720080" h="874395">
                  <a:moveTo>
                    <a:pt x="4863477" y="864514"/>
                  </a:moveTo>
                  <a:lnTo>
                    <a:pt x="4853952" y="864514"/>
                  </a:lnTo>
                  <a:lnTo>
                    <a:pt x="4853952" y="874026"/>
                  </a:lnTo>
                  <a:lnTo>
                    <a:pt x="4863477" y="874026"/>
                  </a:lnTo>
                  <a:lnTo>
                    <a:pt x="4863477" y="864514"/>
                  </a:lnTo>
                  <a:close/>
                </a:path>
                <a:path w="5720080" h="874395">
                  <a:moveTo>
                    <a:pt x="4920577" y="864514"/>
                  </a:moveTo>
                  <a:lnTo>
                    <a:pt x="4911064" y="864514"/>
                  </a:lnTo>
                  <a:lnTo>
                    <a:pt x="4911064" y="874026"/>
                  </a:lnTo>
                  <a:lnTo>
                    <a:pt x="4920577" y="874026"/>
                  </a:lnTo>
                  <a:lnTo>
                    <a:pt x="4920577" y="864514"/>
                  </a:lnTo>
                  <a:close/>
                </a:path>
                <a:path w="5720080" h="874395">
                  <a:moveTo>
                    <a:pt x="4977689" y="864514"/>
                  </a:moveTo>
                  <a:lnTo>
                    <a:pt x="4968164" y="864514"/>
                  </a:lnTo>
                  <a:lnTo>
                    <a:pt x="4968164" y="874026"/>
                  </a:lnTo>
                  <a:lnTo>
                    <a:pt x="4977689" y="874026"/>
                  </a:lnTo>
                  <a:lnTo>
                    <a:pt x="4977689" y="864514"/>
                  </a:lnTo>
                  <a:close/>
                </a:path>
                <a:path w="5720080" h="874395">
                  <a:moveTo>
                    <a:pt x="5034788" y="864514"/>
                  </a:moveTo>
                  <a:lnTo>
                    <a:pt x="5025275" y="864514"/>
                  </a:lnTo>
                  <a:lnTo>
                    <a:pt x="5025275" y="874026"/>
                  </a:lnTo>
                  <a:lnTo>
                    <a:pt x="5034788" y="874026"/>
                  </a:lnTo>
                  <a:lnTo>
                    <a:pt x="5034788" y="864514"/>
                  </a:lnTo>
                  <a:close/>
                </a:path>
                <a:path w="5720080" h="874395">
                  <a:moveTo>
                    <a:pt x="5091900" y="864514"/>
                  </a:moveTo>
                  <a:lnTo>
                    <a:pt x="5082375" y="864514"/>
                  </a:lnTo>
                  <a:lnTo>
                    <a:pt x="5082375" y="874026"/>
                  </a:lnTo>
                  <a:lnTo>
                    <a:pt x="5091900" y="874026"/>
                  </a:lnTo>
                  <a:lnTo>
                    <a:pt x="5091900" y="864514"/>
                  </a:lnTo>
                  <a:close/>
                </a:path>
                <a:path w="5720080" h="874395">
                  <a:moveTo>
                    <a:pt x="5148999" y="864514"/>
                  </a:moveTo>
                  <a:lnTo>
                    <a:pt x="5139487" y="864514"/>
                  </a:lnTo>
                  <a:lnTo>
                    <a:pt x="5139487" y="874026"/>
                  </a:lnTo>
                  <a:lnTo>
                    <a:pt x="5148999" y="874026"/>
                  </a:lnTo>
                  <a:lnTo>
                    <a:pt x="5148999" y="864514"/>
                  </a:lnTo>
                  <a:close/>
                </a:path>
                <a:path w="5720080" h="874395">
                  <a:moveTo>
                    <a:pt x="5206111" y="864514"/>
                  </a:moveTo>
                  <a:lnTo>
                    <a:pt x="5196586" y="864514"/>
                  </a:lnTo>
                  <a:lnTo>
                    <a:pt x="5196586" y="874026"/>
                  </a:lnTo>
                  <a:lnTo>
                    <a:pt x="5206111" y="874026"/>
                  </a:lnTo>
                  <a:lnTo>
                    <a:pt x="5206111" y="864514"/>
                  </a:lnTo>
                  <a:close/>
                </a:path>
                <a:path w="5720080" h="874395">
                  <a:moveTo>
                    <a:pt x="5263210" y="864514"/>
                  </a:moveTo>
                  <a:lnTo>
                    <a:pt x="5253698" y="864514"/>
                  </a:lnTo>
                  <a:lnTo>
                    <a:pt x="5253698" y="874026"/>
                  </a:lnTo>
                  <a:lnTo>
                    <a:pt x="5263210" y="874026"/>
                  </a:lnTo>
                  <a:lnTo>
                    <a:pt x="5263210" y="864514"/>
                  </a:lnTo>
                  <a:close/>
                </a:path>
                <a:path w="5720080" h="874395">
                  <a:moveTo>
                    <a:pt x="5320322" y="864514"/>
                  </a:moveTo>
                  <a:lnTo>
                    <a:pt x="5310797" y="864514"/>
                  </a:lnTo>
                  <a:lnTo>
                    <a:pt x="5310797" y="874026"/>
                  </a:lnTo>
                  <a:lnTo>
                    <a:pt x="5320322" y="874026"/>
                  </a:lnTo>
                  <a:lnTo>
                    <a:pt x="5320322" y="864514"/>
                  </a:lnTo>
                  <a:close/>
                </a:path>
                <a:path w="5720080" h="874395">
                  <a:moveTo>
                    <a:pt x="5377421" y="864514"/>
                  </a:moveTo>
                  <a:lnTo>
                    <a:pt x="5367909" y="864514"/>
                  </a:lnTo>
                  <a:lnTo>
                    <a:pt x="5367909" y="874026"/>
                  </a:lnTo>
                  <a:lnTo>
                    <a:pt x="5377421" y="874026"/>
                  </a:lnTo>
                  <a:lnTo>
                    <a:pt x="5377421" y="864514"/>
                  </a:lnTo>
                  <a:close/>
                </a:path>
                <a:path w="5720080" h="874395">
                  <a:moveTo>
                    <a:pt x="5434520" y="864514"/>
                  </a:moveTo>
                  <a:lnTo>
                    <a:pt x="5425008" y="864514"/>
                  </a:lnTo>
                  <a:lnTo>
                    <a:pt x="5425008" y="874026"/>
                  </a:lnTo>
                  <a:lnTo>
                    <a:pt x="5434520" y="874026"/>
                  </a:lnTo>
                  <a:lnTo>
                    <a:pt x="5434520" y="864514"/>
                  </a:lnTo>
                  <a:close/>
                </a:path>
                <a:path w="5720080" h="874395">
                  <a:moveTo>
                    <a:pt x="5491632" y="864514"/>
                  </a:moveTo>
                  <a:lnTo>
                    <a:pt x="5482120" y="864514"/>
                  </a:lnTo>
                  <a:lnTo>
                    <a:pt x="5482120" y="874026"/>
                  </a:lnTo>
                  <a:lnTo>
                    <a:pt x="5491632" y="874026"/>
                  </a:lnTo>
                  <a:lnTo>
                    <a:pt x="5491632" y="864514"/>
                  </a:lnTo>
                  <a:close/>
                </a:path>
                <a:path w="5720080" h="874395">
                  <a:moveTo>
                    <a:pt x="5548731" y="864514"/>
                  </a:moveTo>
                  <a:lnTo>
                    <a:pt x="5539219" y="864514"/>
                  </a:lnTo>
                  <a:lnTo>
                    <a:pt x="5539219" y="874026"/>
                  </a:lnTo>
                  <a:lnTo>
                    <a:pt x="5548731" y="874026"/>
                  </a:lnTo>
                  <a:lnTo>
                    <a:pt x="5548731" y="864514"/>
                  </a:lnTo>
                  <a:close/>
                </a:path>
                <a:path w="5720080" h="874395">
                  <a:moveTo>
                    <a:pt x="5605843" y="864514"/>
                  </a:moveTo>
                  <a:lnTo>
                    <a:pt x="5596331" y="864514"/>
                  </a:lnTo>
                  <a:lnTo>
                    <a:pt x="5596331" y="874026"/>
                  </a:lnTo>
                  <a:lnTo>
                    <a:pt x="5605843" y="874026"/>
                  </a:lnTo>
                  <a:lnTo>
                    <a:pt x="5605843" y="864514"/>
                  </a:lnTo>
                  <a:close/>
                </a:path>
                <a:path w="5720080" h="874395">
                  <a:moveTo>
                    <a:pt x="5662942" y="864514"/>
                  </a:moveTo>
                  <a:lnTo>
                    <a:pt x="5653430" y="864514"/>
                  </a:lnTo>
                  <a:lnTo>
                    <a:pt x="5653430" y="874026"/>
                  </a:lnTo>
                  <a:lnTo>
                    <a:pt x="5662942" y="874026"/>
                  </a:lnTo>
                  <a:lnTo>
                    <a:pt x="5662942" y="864514"/>
                  </a:lnTo>
                  <a:close/>
                </a:path>
                <a:path w="5720080" h="874395">
                  <a:moveTo>
                    <a:pt x="5720054" y="864514"/>
                  </a:moveTo>
                  <a:lnTo>
                    <a:pt x="5710529" y="864514"/>
                  </a:lnTo>
                  <a:lnTo>
                    <a:pt x="5710529" y="874026"/>
                  </a:lnTo>
                  <a:lnTo>
                    <a:pt x="5720054" y="874026"/>
                  </a:lnTo>
                  <a:lnTo>
                    <a:pt x="5720054" y="86451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6586321" y="2163343"/>
              <a:ext cx="5720080" cy="874394"/>
            </a:xfrm>
            <a:custGeom>
              <a:avLst/>
              <a:gdLst/>
              <a:ahLst/>
              <a:cxnLst/>
              <a:rect l="l" t="t" r="r" b="b"/>
              <a:pathLst>
                <a:path w="5720080" h="874394">
                  <a:moveTo>
                    <a:pt x="9512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12" y="9525"/>
                  </a:lnTo>
                  <a:lnTo>
                    <a:pt x="9512" y="0"/>
                  </a:lnTo>
                  <a:close/>
                </a:path>
                <a:path w="5720080" h="874394">
                  <a:moveTo>
                    <a:pt x="66624" y="0"/>
                  </a:moveTo>
                  <a:lnTo>
                    <a:pt x="57111" y="0"/>
                  </a:lnTo>
                  <a:lnTo>
                    <a:pt x="57111" y="9525"/>
                  </a:lnTo>
                  <a:lnTo>
                    <a:pt x="66624" y="9525"/>
                  </a:lnTo>
                  <a:lnTo>
                    <a:pt x="66624" y="0"/>
                  </a:lnTo>
                  <a:close/>
                </a:path>
                <a:path w="5720080" h="874394">
                  <a:moveTo>
                    <a:pt x="123723" y="0"/>
                  </a:moveTo>
                  <a:lnTo>
                    <a:pt x="114211" y="0"/>
                  </a:lnTo>
                  <a:lnTo>
                    <a:pt x="114211" y="9525"/>
                  </a:lnTo>
                  <a:lnTo>
                    <a:pt x="123723" y="9525"/>
                  </a:lnTo>
                  <a:lnTo>
                    <a:pt x="123723" y="0"/>
                  </a:lnTo>
                  <a:close/>
                </a:path>
                <a:path w="5720080" h="874394">
                  <a:moveTo>
                    <a:pt x="180835" y="0"/>
                  </a:moveTo>
                  <a:lnTo>
                    <a:pt x="171323" y="0"/>
                  </a:lnTo>
                  <a:lnTo>
                    <a:pt x="171323" y="9525"/>
                  </a:lnTo>
                  <a:lnTo>
                    <a:pt x="180835" y="9525"/>
                  </a:lnTo>
                  <a:lnTo>
                    <a:pt x="180835" y="0"/>
                  </a:lnTo>
                  <a:close/>
                </a:path>
                <a:path w="5720080" h="874394">
                  <a:moveTo>
                    <a:pt x="237934" y="0"/>
                  </a:moveTo>
                  <a:lnTo>
                    <a:pt x="228422" y="0"/>
                  </a:lnTo>
                  <a:lnTo>
                    <a:pt x="228422" y="9525"/>
                  </a:lnTo>
                  <a:lnTo>
                    <a:pt x="237934" y="9525"/>
                  </a:lnTo>
                  <a:lnTo>
                    <a:pt x="237934" y="0"/>
                  </a:lnTo>
                  <a:close/>
                </a:path>
                <a:path w="5720080" h="874394">
                  <a:moveTo>
                    <a:pt x="295046" y="0"/>
                  </a:moveTo>
                  <a:lnTo>
                    <a:pt x="285521" y="0"/>
                  </a:lnTo>
                  <a:lnTo>
                    <a:pt x="285521" y="9525"/>
                  </a:lnTo>
                  <a:lnTo>
                    <a:pt x="295046" y="9525"/>
                  </a:lnTo>
                  <a:lnTo>
                    <a:pt x="295046" y="0"/>
                  </a:lnTo>
                  <a:close/>
                </a:path>
                <a:path w="5720080" h="874394">
                  <a:moveTo>
                    <a:pt x="352145" y="0"/>
                  </a:moveTo>
                  <a:lnTo>
                    <a:pt x="342633" y="0"/>
                  </a:lnTo>
                  <a:lnTo>
                    <a:pt x="342633" y="9525"/>
                  </a:lnTo>
                  <a:lnTo>
                    <a:pt x="352145" y="9525"/>
                  </a:lnTo>
                  <a:lnTo>
                    <a:pt x="352145" y="0"/>
                  </a:lnTo>
                  <a:close/>
                </a:path>
                <a:path w="5720080" h="874394">
                  <a:moveTo>
                    <a:pt x="409257" y="0"/>
                  </a:moveTo>
                  <a:lnTo>
                    <a:pt x="399732" y="0"/>
                  </a:lnTo>
                  <a:lnTo>
                    <a:pt x="399732" y="9525"/>
                  </a:lnTo>
                  <a:lnTo>
                    <a:pt x="409257" y="9525"/>
                  </a:lnTo>
                  <a:lnTo>
                    <a:pt x="409257" y="0"/>
                  </a:lnTo>
                  <a:close/>
                </a:path>
                <a:path w="5720080" h="874394">
                  <a:moveTo>
                    <a:pt x="466356" y="0"/>
                  </a:moveTo>
                  <a:lnTo>
                    <a:pt x="456844" y="0"/>
                  </a:lnTo>
                  <a:lnTo>
                    <a:pt x="456844" y="9525"/>
                  </a:lnTo>
                  <a:lnTo>
                    <a:pt x="466356" y="9525"/>
                  </a:lnTo>
                  <a:lnTo>
                    <a:pt x="466356" y="0"/>
                  </a:lnTo>
                  <a:close/>
                </a:path>
                <a:path w="5720080" h="874394">
                  <a:moveTo>
                    <a:pt x="2236622" y="864514"/>
                  </a:moveTo>
                  <a:lnTo>
                    <a:pt x="2227110" y="864514"/>
                  </a:lnTo>
                  <a:lnTo>
                    <a:pt x="2227110" y="874039"/>
                  </a:lnTo>
                  <a:lnTo>
                    <a:pt x="2236622" y="874039"/>
                  </a:lnTo>
                  <a:lnTo>
                    <a:pt x="2236622" y="864514"/>
                  </a:lnTo>
                  <a:close/>
                </a:path>
                <a:path w="5720080" h="874394">
                  <a:moveTo>
                    <a:pt x="2293734" y="864514"/>
                  </a:moveTo>
                  <a:lnTo>
                    <a:pt x="2284209" y="864514"/>
                  </a:lnTo>
                  <a:lnTo>
                    <a:pt x="2284209" y="874039"/>
                  </a:lnTo>
                  <a:lnTo>
                    <a:pt x="2293734" y="874039"/>
                  </a:lnTo>
                  <a:lnTo>
                    <a:pt x="2293734" y="864514"/>
                  </a:lnTo>
                  <a:close/>
                </a:path>
                <a:path w="5720080" h="874394">
                  <a:moveTo>
                    <a:pt x="2350833" y="864514"/>
                  </a:moveTo>
                  <a:lnTo>
                    <a:pt x="2341321" y="864514"/>
                  </a:lnTo>
                  <a:lnTo>
                    <a:pt x="2341321" y="874039"/>
                  </a:lnTo>
                  <a:lnTo>
                    <a:pt x="2350833" y="874039"/>
                  </a:lnTo>
                  <a:lnTo>
                    <a:pt x="2350833" y="864514"/>
                  </a:lnTo>
                  <a:close/>
                </a:path>
                <a:path w="5720080" h="874394">
                  <a:moveTo>
                    <a:pt x="2407945" y="864514"/>
                  </a:moveTo>
                  <a:lnTo>
                    <a:pt x="2398420" y="864514"/>
                  </a:lnTo>
                  <a:lnTo>
                    <a:pt x="2398420" y="874039"/>
                  </a:lnTo>
                  <a:lnTo>
                    <a:pt x="2407945" y="874039"/>
                  </a:lnTo>
                  <a:lnTo>
                    <a:pt x="2407945" y="864514"/>
                  </a:lnTo>
                  <a:close/>
                </a:path>
                <a:path w="5720080" h="874394">
                  <a:moveTo>
                    <a:pt x="2465044" y="864514"/>
                  </a:moveTo>
                  <a:lnTo>
                    <a:pt x="2455532" y="864514"/>
                  </a:lnTo>
                  <a:lnTo>
                    <a:pt x="2455532" y="874039"/>
                  </a:lnTo>
                  <a:lnTo>
                    <a:pt x="2465044" y="874039"/>
                  </a:lnTo>
                  <a:lnTo>
                    <a:pt x="2465044" y="864514"/>
                  </a:lnTo>
                  <a:close/>
                </a:path>
                <a:path w="5720080" h="874394">
                  <a:moveTo>
                    <a:pt x="2522156" y="864514"/>
                  </a:moveTo>
                  <a:lnTo>
                    <a:pt x="2512631" y="864514"/>
                  </a:lnTo>
                  <a:lnTo>
                    <a:pt x="2512631" y="874039"/>
                  </a:lnTo>
                  <a:lnTo>
                    <a:pt x="2522156" y="874039"/>
                  </a:lnTo>
                  <a:lnTo>
                    <a:pt x="2522156" y="864514"/>
                  </a:lnTo>
                  <a:close/>
                </a:path>
                <a:path w="5720080" h="874394">
                  <a:moveTo>
                    <a:pt x="2579255" y="864514"/>
                  </a:moveTo>
                  <a:lnTo>
                    <a:pt x="2569743" y="864514"/>
                  </a:lnTo>
                  <a:lnTo>
                    <a:pt x="2569743" y="874039"/>
                  </a:lnTo>
                  <a:lnTo>
                    <a:pt x="2579255" y="874039"/>
                  </a:lnTo>
                  <a:lnTo>
                    <a:pt x="2579255" y="864514"/>
                  </a:lnTo>
                  <a:close/>
                </a:path>
                <a:path w="5720080" h="874394">
                  <a:moveTo>
                    <a:pt x="2636367" y="864514"/>
                  </a:moveTo>
                  <a:lnTo>
                    <a:pt x="2626842" y="864514"/>
                  </a:lnTo>
                  <a:lnTo>
                    <a:pt x="2626842" y="874039"/>
                  </a:lnTo>
                  <a:lnTo>
                    <a:pt x="2636367" y="874039"/>
                  </a:lnTo>
                  <a:lnTo>
                    <a:pt x="2636367" y="864514"/>
                  </a:lnTo>
                  <a:close/>
                </a:path>
                <a:path w="5720080" h="874394">
                  <a:moveTo>
                    <a:pt x="2693466" y="864514"/>
                  </a:moveTo>
                  <a:lnTo>
                    <a:pt x="2683954" y="864514"/>
                  </a:lnTo>
                  <a:lnTo>
                    <a:pt x="2683954" y="874039"/>
                  </a:lnTo>
                  <a:lnTo>
                    <a:pt x="2693466" y="874039"/>
                  </a:lnTo>
                  <a:lnTo>
                    <a:pt x="2693466" y="864514"/>
                  </a:lnTo>
                  <a:close/>
                </a:path>
                <a:path w="5720080" h="874394">
                  <a:moveTo>
                    <a:pt x="2750578" y="864514"/>
                  </a:moveTo>
                  <a:lnTo>
                    <a:pt x="2741053" y="864514"/>
                  </a:lnTo>
                  <a:lnTo>
                    <a:pt x="2741053" y="874039"/>
                  </a:lnTo>
                  <a:lnTo>
                    <a:pt x="2750578" y="874039"/>
                  </a:lnTo>
                  <a:lnTo>
                    <a:pt x="2750578" y="864514"/>
                  </a:lnTo>
                  <a:close/>
                </a:path>
                <a:path w="5720080" h="874394">
                  <a:moveTo>
                    <a:pt x="2807678" y="864514"/>
                  </a:moveTo>
                  <a:lnTo>
                    <a:pt x="2798165" y="864514"/>
                  </a:lnTo>
                  <a:lnTo>
                    <a:pt x="2798165" y="874039"/>
                  </a:lnTo>
                  <a:lnTo>
                    <a:pt x="2807678" y="874039"/>
                  </a:lnTo>
                  <a:lnTo>
                    <a:pt x="2807678" y="864514"/>
                  </a:lnTo>
                  <a:close/>
                </a:path>
                <a:path w="5720080" h="874394">
                  <a:moveTo>
                    <a:pt x="2864789" y="864514"/>
                  </a:moveTo>
                  <a:lnTo>
                    <a:pt x="2855264" y="864514"/>
                  </a:lnTo>
                  <a:lnTo>
                    <a:pt x="2855264" y="874039"/>
                  </a:lnTo>
                  <a:lnTo>
                    <a:pt x="2864789" y="874039"/>
                  </a:lnTo>
                  <a:lnTo>
                    <a:pt x="2864789" y="864514"/>
                  </a:lnTo>
                  <a:close/>
                </a:path>
                <a:path w="5720080" h="874394">
                  <a:moveTo>
                    <a:pt x="2921889" y="864514"/>
                  </a:moveTo>
                  <a:lnTo>
                    <a:pt x="2912376" y="864514"/>
                  </a:lnTo>
                  <a:lnTo>
                    <a:pt x="2912376" y="874039"/>
                  </a:lnTo>
                  <a:lnTo>
                    <a:pt x="2921889" y="874039"/>
                  </a:lnTo>
                  <a:lnTo>
                    <a:pt x="2921889" y="864514"/>
                  </a:lnTo>
                  <a:close/>
                </a:path>
                <a:path w="5720080" h="874394">
                  <a:moveTo>
                    <a:pt x="2979001" y="864514"/>
                  </a:moveTo>
                  <a:lnTo>
                    <a:pt x="2969476" y="864514"/>
                  </a:lnTo>
                  <a:lnTo>
                    <a:pt x="2969476" y="874039"/>
                  </a:lnTo>
                  <a:lnTo>
                    <a:pt x="2979001" y="874039"/>
                  </a:lnTo>
                  <a:lnTo>
                    <a:pt x="2979001" y="864514"/>
                  </a:lnTo>
                  <a:close/>
                </a:path>
                <a:path w="5720080" h="874394">
                  <a:moveTo>
                    <a:pt x="3036100" y="864514"/>
                  </a:moveTo>
                  <a:lnTo>
                    <a:pt x="3026587" y="864514"/>
                  </a:lnTo>
                  <a:lnTo>
                    <a:pt x="3026587" y="874039"/>
                  </a:lnTo>
                  <a:lnTo>
                    <a:pt x="3036100" y="874039"/>
                  </a:lnTo>
                  <a:lnTo>
                    <a:pt x="3036100" y="864514"/>
                  </a:lnTo>
                  <a:close/>
                </a:path>
                <a:path w="5720080" h="874394">
                  <a:moveTo>
                    <a:pt x="3093212" y="864514"/>
                  </a:moveTo>
                  <a:lnTo>
                    <a:pt x="3083687" y="864514"/>
                  </a:lnTo>
                  <a:lnTo>
                    <a:pt x="3083687" y="874039"/>
                  </a:lnTo>
                  <a:lnTo>
                    <a:pt x="3093212" y="874039"/>
                  </a:lnTo>
                  <a:lnTo>
                    <a:pt x="3093212" y="864514"/>
                  </a:lnTo>
                  <a:close/>
                </a:path>
                <a:path w="5720080" h="874394">
                  <a:moveTo>
                    <a:pt x="3150311" y="864514"/>
                  </a:moveTo>
                  <a:lnTo>
                    <a:pt x="3140799" y="864514"/>
                  </a:lnTo>
                  <a:lnTo>
                    <a:pt x="3140799" y="874039"/>
                  </a:lnTo>
                  <a:lnTo>
                    <a:pt x="3150311" y="874039"/>
                  </a:lnTo>
                  <a:lnTo>
                    <a:pt x="3150311" y="864514"/>
                  </a:lnTo>
                  <a:close/>
                </a:path>
                <a:path w="5720080" h="874394">
                  <a:moveTo>
                    <a:pt x="3207423" y="864514"/>
                  </a:moveTo>
                  <a:lnTo>
                    <a:pt x="3197898" y="864514"/>
                  </a:lnTo>
                  <a:lnTo>
                    <a:pt x="3197898" y="874039"/>
                  </a:lnTo>
                  <a:lnTo>
                    <a:pt x="3207423" y="874039"/>
                  </a:lnTo>
                  <a:lnTo>
                    <a:pt x="3207423" y="864514"/>
                  </a:lnTo>
                  <a:close/>
                </a:path>
                <a:path w="5720080" h="874394">
                  <a:moveTo>
                    <a:pt x="3264522" y="864514"/>
                  </a:moveTo>
                  <a:lnTo>
                    <a:pt x="3255010" y="864514"/>
                  </a:lnTo>
                  <a:lnTo>
                    <a:pt x="3255010" y="874039"/>
                  </a:lnTo>
                  <a:lnTo>
                    <a:pt x="3264522" y="874039"/>
                  </a:lnTo>
                  <a:lnTo>
                    <a:pt x="3264522" y="864514"/>
                  </a:lnTo>
                  <a:close/>
                </a:path>
                <a:path w="5720080" h="874394">
                  <a:moveTo>
                    <a:pt x="3321634" y="864514"/>
                  </a:moveTo>
                  <a:lnTo>
                    <a:pt x="3312109" y="864514"/>
                  </a:lnTo>
                  <a:lnTo>
                    <a:pt x="3312109" y="874039"/>
                  </a:lnTo>
                  <a:lnTo>
                    <a:pt x="3321634" y="874039"/>
                  </a:lnTo>
                  <a:lnTo>
                    <a:pt x="3321634" y="864514"/>
                  </a:lnTo>
                  <a:close/>
                </a:path>
                <a:path w="5720080" h="874394">
                  <a:moveTo>
                    <a:pt x="3378733" y="864514"/>
                  </a:moveTo>
                  <a:lnTo>
                    <a:pt x="3369221" y="864514"/>
                  </a:lnTo>
                  <a:lnTo>
                    <a:pt x="3369221" y="874039"/>
                  </a:lnTo>
                  <a:lnTo>
                    <a:pt x="3378733" y="874039"/>
                  </a:lnTo>
                  <a:lnTo>
                    <a:pt x="3378733" y="864514"/>
                  </a:lnTo>
                  <a:close/>
                </a:path>
                <a:path w="5720080" h="874394">
                  <a:moveTo>
                    <a:pt x="3435845" y="864514"/>
                  </a:moveTo>
                  <a:lnTo>
                    <a:pt x="3426320" y="864514"/>
                  </a:lnTo>
                  <a:lnTo>
                    <a:pt x="3426320" y="874039"/>
                  </a:lnTo>
                  <a:lnTo>
                    <a:pt x="3435845" y="874039"/>
                  </a:lnTo>
                  <a:lnTo>
                    <a:pt x="3435845" y="864514"/>
                  </a:lnTo>
                  <a:close/>
                </a:path>
                <a:path w="5720080" h="874394">
                  <a:moveTo>
                    <a:pt x="3492944" y="864514"/>
                  </a:moveTo>
                  <a:lnTo>
                    <a:pt x="3483432" y="864514"/>
                  </a:lnTo>
                  <a:lnTo>
                    <a:pt x="3483432" y="874039"/>
                  </a:lnTo>
                  <a:lnTo>
                    <a:pt x="3492944" y="874039"/>
                  </a:lnTo>
                  <a:lnTo>
                    <a:pt x="3492944" y="864514"/>
                  </a:lnTo>
                  <a:close/>
                </a:path>
                <a:path w="5720080" h="874394">
                  <a:moveTo>
                    <a:pt x="3550056" y="864514"/>
                  </a:moveTo>
                  <a:lnTo>
                    <a:pt x="3540531" y="864514"/>
                  </a:lnTo>
                  <a:lnTo>
                    <a:pt x="3540531" y="874039"/>
                  </a:lnTo>
                  <a:lnTo>
                    <a:pt x="3550056" y="874039"/>
                  </a:lnTo>
                  <a:lnTo>
                    <a:pt x="3550056" y="864514"/>
                  </a:lnTo>
                  <a:close/>
                </a:path>
                <a:path w="5720080" h="874394">
                  <a:moveTo>
                    <a:pt x="3607155" y="864514"/>
                  </a:moveTo>
                  <a:lnTo>
                    <a:pt x="3597643" y="864514"/>
                  </a:lnTo>
                  <a:lnTo>
                    <a:pt x="3597643" y="874039"/>
                  </a:lnTo>
                  <a:lnTo>
                    <a:pt x="3607155" y="874039"/>
                  </a:lnTo>
                  <a:lnTo>
                    <a:pt x="3607155" y="864514"/>
                  </a:lnTo>
                  <a:close/>
                </a:path>
                <a:path w="5720080" h="874394">
                  <a:moveTo>
                    <a:pt x="3664254" y="864514"/>
                  </a:moveTo>
                  <a:lnTo>
                    <a:pt x="3654742" y="864514"/>
                  </a:lnTo>
                  <a:lnTo>
                    <a:pt x="3654742" y="874039"/>
                  </a:lnTo>
                  <a:lnTo>
                    <a:pt x="3664254" y="874039"/>
                  </a:lnTo>
                  <a:lnTo>
                    <a:pt x="3664254" y="864514"/>
                  </a:lnTo>
                  <a:close/>
                </a:path>
                <a:path w="5720080" h="874394">
                  <a:moveTo>
                    <a:pt x="3721366" y="864514"/>
                  </a:moveTo>
                  <a:lnTo>
                    <a:pt x="3711854" y="864514"/>
                  </a:lnTo>
                  <a:lnTo>
                    <a:pt x="3711854" y="874039"/>
                  </a:lnTo>
                  <a:lnTo>
                    <a:pt x="3721366" y="874039"/>
                  </a:lnTo>
                  <a:lnTo>
                    <a:pt x="3721366" y="864514"/>
                  </a:lnTo>
                  <a:close/>
                </a:path>
                <a:path w="5720080" h="874394">
                  <a:moveTo>
                    <a:pt x="3778466" y="864514"/>
                  </a:moveTo>
                  <a:lnTo>
                    <a:pt x="3768953" y="864514"/>
                  </a:lnTo>
                  <a:lnTo>
                    <a:pt x="3768953" y="874039"/>
                  </a:lnTo>
                  <a:lnTo>
                    <a:pt x="3778466" y="874039"/>
                  </a:lnTo>
                  <a:lnTo>
                    <a:pt x="3778466" y="864514"/>
                  </a:lnTo>
                  <a:close/>
                </a:path>
                <a:path w="5720080" h="874394">
                  <a:moveTo>
                    <a:pt x="3835577" y="864514"/>
                  </a:moveTo>
                  <a:lnTo>
                    <a:pt x="3826065" y="864514"/>
                  </a:lnTo>
                  <a:lnTo>
                    <a:pt x="3826065" y="874039"/>
                  </a:lnTo>
                  <a:lnTo>
                    <a:pt x="3835577" y="874039"/>
                  </a:lnTo>
                  <a:lnTo>
                    <a:pt x="3835577" y="864514"/>
                  </a:lnTo>
                  <a:close/>
                </a:path>
                <a:path w="5720080" h="874394">
                  <a:moveTo>
                    <a:pt x="3892677" y="864514"/>
                  </a:moveTo>
                  <a:lnTo>
                    <a:pt x="3883164" y="864514"/>
                  </a:lnTo>
                  <a:lnTo>
                    <a:pt x="3883164" y="874039"/>
                  </a:lnTo>
                  <a:lnTo>
                    <a:pt x="3892677" y="874039"/>
                  </a:lnTo>
                  <a:lnTo>
                    <a:pt x="3892677" y="864514"/>
                  </a:lnTo>
                  <a:close/>
                </a:path>
                <a:path w="5720080" h="874394">
                  <a:moveTo>
                    <a:pt x="3949789" y="864514"/>
                  </a:moveTo>
                  <a:lnTo>
                    <a:pt x="3940264" y="864514"/>
                  </a:lnTo>
                  <a:lnTo>
                    <a:pt x="3940264" y="874039"/>
                  </a:lnTo>
                  <a:lnTo>
                    <a:pt x="3949789" y="874039"/>
                  </a:lnTo>
                  <a:lnTo>
                    <a:pt x="3949789" y="864514"/>
                  </a:lnTo>
                  <a:close/>
                </a:path>
                <a:path w="5720080" h="874394">
                  <a:moveTo>
                    <a:pt x="4006888" y="864514"/>
                  </a:moveTo>
                  <a:lnTo>
                    <a:pt x="3997375" y="864514"/>
                  </a:lnTo>
                  <a:lnTo>
                    <a:pt x="3997375" y="874039"/>
                  </a:lnTo>
                  <a:lnTo>
                    <a:pt x="4006888" y="874039"/>
                  </a:lnTo>
                  <a:lnTo>
                    <a:pt x="4006888" y="864514"/>
                  </a:lnTo>
                  <a:close/>
                </a:path>
                <a:path w="5720080" h="874394">
                  <a:moveTo>
                    <a:pt x="4064000" y="864514"/>
                  </a:moveTo>
                  <a:lnTo>
                    <a:pt x="4054475" y="864514"/>
                  </a:lnTo>
                  <a:lnTo>
                    <a:pt x="4054475" y="874039"/>
                  </a:lnTo>
                  <a:lnTo>
                    <a:pt x="4064000" y="874039"/>
                  </a:lnTo>
                  <a:lnTo>
                    <a:pt x="4064000" y="864514"/>
                  </a:lnTo>
                  <a:close/>
                </a:path>
                <a:path w="5720080" h="874394">
                  <a:moveTo>
                    <a:pt x="4121099" y="864514"/>
                  </a:moveTo>
                  <a:lnTo>
                    <a:pt x="4111587" y="864514"/>
                  </a:lnTo>
                  <a:lnTo>
                    <a:pt x="4111587" y="874039"/>
                  </a:lnTo>
                  <a:lnTo>
                    <a:pt x="4121099" y="874039"/>
                  </a:lnTo>
                  <a:lnTo>
                    <a:pt x="4121099" y="864514"/>
                  </a:lnTo>
                  <a:close/>
                </a:path>
                <a:path w="5720080" h="874394">
                  <a:moveTo>
                    <a:pt x="4178211" y="864514"/>
                  </a:moveTo>
                  <a:lnTo>
                    <a:pt x="4168686" y="864514"/>
                  </a:lnTo>
                  <a:lnTo>
                    <a:pt x="4168686" y="874039"/>
                  </a:lnTo>
                  <a:lnTo>
                    <a:pt x="4178211" y="874039"/>
                  </a:lnTo>
                  <a:lnTo>
                    <a:pt x="4178211" y="864514"/>
                  </a:lnTo>
                  <a:close/>
                </a:path>
                <a:path w="5720080" h="874394">
                  <a:moveTo>
                    <a:pt x="4235310" y="864514"/>
                  </a:moveTo>
                  <a:lnTo>
                    <a:pt x="4225798" y="864514"/>
                  </a:lnTo>
                  <a:lnTo>
                    <a:pt x="4225798" y="874039"/>
                  </a:lnTo>
                  <a:lnTo>
                    <a:pt x="4235310" y="874039"/>
                  </a:lnTo>
                  <a:lnTo>
                    <a:pt x="4235310" y="864514"/>
                  </a:lnTo>
                  <a:close/>
                </a:path>
                <a:path w="5720080" h="874394">
                  <a:moveTo>
                    <a:pt x="4292422" y="864514"/>
                  </a:moveTo>
                  <a:lnTo>
                    <a:pt x="4282897" y="864514"/>
                  </a:lnTo>
                  <a:lnTo>
                    <a:pt x="4282897" y="874039"/>
                  </a:lnTo>
                  <a:lnTo>
                    <a:pt x="4292422" y="874039"/>
                  </a:lnTo>
                  <a:lnTo>
                    <a:pt x="4292422" y="864514"/>
                  </a:lnTo>
                  <a:close/>
                </a:path>
                <a:path w="5720080" h="874394">
                  <a:moveTo>
                    <a:pt x="4349521" y="864514"/>
                  </a:moveTo>
                  <a:lnTo>
                    <a:pt x="4340009" y="864514"/>
                  </a:lnTo>
                  <a:lnTo>
                    <a:pt x="4340009" y="874039"/>
                  </a:lnTo>
                  <a:lnTo>
                    <a:pt x="4349521" y="874039"/>
                  </a:lnTo>
                  <a:lnTo>
                    <a:pt x="4349521" y="864514"/>
                  </a:lnTo>
                  <a:close/>
                </a:path>
                <a:path w="5720080" h="874394">
                  <a:moveTo>
                    <a:pt x="4406633" y="864514"/>
                  </a:moveTo>
                  <a:lnTo>
                    <a:pt x="4397108" y="864514"/>
                  </a:lnTo>
                  <a:lnTo>
                    <a:pt x="4397108" y="874039"/>
                  </a:lnTo>
                  <a:lnTo>
                    <a:pt x="4406633" y="874039"/>
                  </a:lnTo>
                  <a:lnTo>
                    <a:pt x="4406633" y="864514"/>
                  </a:lnTo>
                  <a:close/>
                </a:path>
                <a:path w="5720080" h="874394">
                  <a:moveTo>
                    <a:pt x="4463732" y="864514"/>
                  </a:moveTo>
                  <a:lnTo>
                    <a:pt x="4454220" y="864514"/>
                  </a:lnTo>
                  <a:lnTo>
                    <a:pt x="4454220" y="874039"/>
                  </a:lnTo>
                  <a:lnTo>
                    <a:pt x="4463732" y="874039"/>
                  </a:lnTo>
                  <a:lnTo>
                    <a:pt x="4463732" y="864514"/>
                  </a:lnTo>
                  <a:close/>
                </a:path>
                <a:path w="5720080" h="874394">
                  <a:moveTo>
                    <a:pt x="4520844" y="864514"/>
                  </a:moveTo>
                  <a:lnTo>
                    <a:pt x="4511319" y="864514"/>
                  </a:lnTo>
                  <a:lnTo>
                    <a:pt x="4511319" y="874039"/>
                  </a:lnTo>
                  <a:lnTo>
                    <a:pt x="4520844" y="874039"/>
                  </a:lnTo>
                  <a:lnTo>
                    <a:pt x="4520844" y="864514"/>
                  </a:lnTo>
                  <a:close/>
                </a:path>
                <a:path w="5720080" h="874394">
                  <a:moveTo>
                    <a:pt x="4577943" y="864514"/>
                  </a:moveTo>
                  <a:lnTo>
                    <a:pt x="4568431" y="864514"/>
                  </a:lnTo>
                  <a:lnTo>
                    <a:pt x="4568431" y="874039"/>
                  </a:lnTo>
                  <a:lnTo>
                    <a:pt x="4577943" y="874039"/>
                  </a:lnTo>
                  <a:lnTo>
                    <a:pt x="4577943" y="864514"/>
                  </a:lnTo>
                  <a:close/>
                </a:path>
                <a:path w="5720080" h="874394">
                  <a:moveTo>
                    <a:pt x="4635055" y="864514"/>
                  </a:moveTo>
                  <a:lnTo>
                    <a:pt x="4625530" y="864514"/>
                  </a:lnTo>
                  <a:lnTo>
                    <a:pt x="4625530" y="874039"/>
                  </a:lnTo>
                  <a:lnTo>
                    <a:pt x="4635055" y="874039"/>
                  </a:lnTo>
                  <a:lnTo>
                    <a:pt x="4635055" y="864514"/>
                  </a:lnTo>
                  <a:close/>
                </a:path>
                <a:path w="5720080" h="874394">
                  <a:moveTo>
                    <a:pt x="4692154" y="864514"/>
                  </a:moveTo>
                  <a:lnTo>
                    <a:pt x="4682642" y="864514"/>
                  </a:lnTo>
                  <a:lnTo>
                    <a:pt x="4682642" y="874039"/>
                  </a:lnTo>
                  <a:lnTo>
                    <a:pt x="4692154" y="874039"/>
                  </a:lnTo>
                  <a:lnTo>
                    <a:pt x="4692154" y="864514"/>
                  </a:lnTo>
                  <a:close/>
                </a:path>
                <a:path w="5720080" h="874394">
                  <a:moveTo>
                    <a:pt x="4749266" y="864514"/>
                  </a:moveTo>
                  <a:lnTo>
                    <a:pt x="4739741" y="864514"/>
                  </a:lnTo>
                  <a:lnTo>
                    <a:pt x="4739741" y="874039"/>
                  </a:lnTo>
                  <a:lnTo>
                    <a:pt x="4749266" y="874039"/>
                  </a:lnTo>
                  <a:lnTo>
                    <a:pt x="4749266" y="864514"/>
                  </a:lnTo>
                  <a:close/>
                </a:path>
                <a:path w="5720080" h="874394">
                  <a:moveTo>
                    <a:pt x="4806366" y="864514"/>
                  </a:moveTo>
                  <a:lnTo>
                    <a:pt x="4796853" y="864514"/>
                  </a:lnTo>
                  <a:lnTo>
                    <a:pt x="4796853" y="874039"/>
                  </a:lnTo>
                  <a:lnTo>
                    <a:pt x="4806366" y="874039"/>
                  </a:lnTo>
                  <a:lnTo>
                    <a:pt x="4806366" y="864514"/>
                  </a:lnTo>
                  <a:close/>
                </a:path>
                <a:path w="5720080" h="874394">
                  <a:moveTo>
                    <a:pt x="4863477" y="864514"/>
                  </a:moveTo>
                  <a:lnTo>
                    <a:pt x="4853952" y="864514"/>
                  </a:lnTo>
                  <a:lnTo>
                    <a:pt x="4853952" y="874039"/>
                  </a:lnTo>
                  <a:lnTo>
                    <a:pt x="4863477" y="874039"/>
                  </a:lnTo>
                  <a:lnTo>
                    <a:pt x="4863477" y="864514"/>
                  </a:lnTo>
                  <a:close/>
                </a:path>
                <a:path w="5720080" h="874394">
                  <a:moveTo>
                    <a:pt x="4920577" y="864514"/>
                  </a:moveTo>
                  <a:lnTo>
                    <a:pt x="4911064" y="864514"/>
                  </a:lnTo>
                  <a:lnTo>
                    <a:pt x="4911064" y="874039"/>
                  </a:lnTo>
                  <a:lnTo>
                    <a:pt x="4920577" y="874039"/>
                  </a:lnTo>
                  <a:lnTo>
                    <a:pt x="4920577" y="864514"/>
                  </a:lnTo>
                  <a:close/>
                </a:path>
                <a:path w="5720080" h="874394">
                  <a:moveTo>
                    <a:pt x="4977689" y="864514"/>
                  </a:moveTo>
                  <a:lnTo>
                    <a:pt x="4968164" y="864514"/>
                  </a:lnTo>
                  <a:lnTo>
                    <a:pt x="4968164" y="874039"/>
                  </a:lnTo>
                  <a:lnTo>
                    <a:pt x="4977689" y="874039"/>
                  </a:lnTo>
                  <a:lnTo>
                    <a:pt x="4977689" y="864514"/>
                  </a:lnTo>
                  <a:close/>
                </a:path>
                <a:path w="5720080" h="874394">
                  <a:moveTo>
                    <a:pt x="5034788" y="864514"/>
                  </a:moveTo>
                  <a:lnTo>
                    <a:pt x="5025275" y="864514"/>
                  </a:lnTo>
                  <a:lnTo>
                    <a:pt x="5025275" y="874039"/>
                  </a:lnTo>
                  <a:lnTo>
                    <a:pt x="5034788" y="874039"/>
                  </a:lnTo>
                  <a:lnTo>
                    <a:pt x="5034788" y="864514"/>
                  </a:lnTo>
                  <a:close/>
                </a:path>
                <a:path w="5720080" h="874394">
                  <a:moveTo>
                    <a:pt x="5091900" y="864514"/>
                  </a:moveTo>
                  <a:lnTo>
                    <a:pt x="5082375" y="864514"/>
                  </a:lnTo>
                  <a:lnTo>
                    <a:pt x="5082375" y="874039"/>
                  </a:lnTo>
                  <a:lnTo>
                    <a:pt x="5091900" y="874039"/>
                  </a:lnTo>
                  <a:lnTo>
                    <a:pt x="5091900" y="864514"/>
                  </a:lnTo>
                  <a:close/>
                </a:path>
                <a:path w="5720080" h="874394">
                  <a:moveTo>
                    <a:pt x="5148999" y="864514"/>
                  </a:moveTo>
                  <a:lnTo>
                    <a:pt x="5139487" y="864514"/>
                  </a:lnTo>
                  <a:lnTo>
                    <a:pt x="5139487" y="874039"/>
                  </a:lnTo>
                  <a:lnTo>
                    <a:pt x="5148999" y="874039"/>
                  </a:lnTo>
                  <a:lnTo>
                    <a:pt x="5148999" y="864514"/>
                  </a:lnTo>
                  <a:close/>
                </a:path>
                <a:path w="5720080" h="874394">
                  <a:moveTo>
                    <a:pt x="5206111" y="864514"/>
                  </a:moveTo>
                  <a:lnTo>
                    <a:pt x="5196586" y="864514"/>
                  </a:lnTo>
                  <a:lnTo>
                    <a:pt x="5196586" y="874039"/>
                  </a:lnTo>
                  <a:lnTo>
                    <a:pt x="5206111" y="874039"/>
                  </a:lnTo>
                  <a:lnTo>
                    <a:pt x="5206111" y="864514"/>
                  </a:lnTo>
                  <a:close/>
                </a:path>
                <a:path w="5720080" h="874394">
                  <a:moveTo>
                    <a:pt x="5263210" y="864514"/>
                  </a:moveTo>
                  <a:lnTo>
                    <a:pt x="5253698" y="864514"/>
                  </a:lnTo>
                  <a:lnTo>
                    <a:pt x="5253698" y="874039"/>
                  </a:lnTo>
                  <a:lnTo>
                    <a:pt x="5263210" y="874039"/>
                  </a:lnTo>
                  <a:lnTo>
                    <a:pt x="5263210" y="864514"/>
                  </a:lnTo>
                  <a:close/>
                </a:path>
                <a:path w="5720080" h="874394">
                  <a:moveTo>
                    <a:pt x="5320322" y="864514"/>
                  </a:moveTo>
                  <a:lnTo>
                    <a:pt x="5310797" y="864514"/>
                  </a:lnTo>
                  <a:lnTo>
                    <a:pt x="5310797" y="874039"/>
                  </a:lnTo>
                  <a:lnTo>
                    <a:pt x="5320322" y="874039"/>
                  </a:lnTo>
                  <a:lnTo>
                    <a:pt x="5320322" y="864514"/>
                  </a:lnTo>
                  <a:close/>
                </a:path>
                <a:path w="5720080" h="874394">
                  <a:moveTo>
                    <a:pt x="5377421" y="864514"/>
                  </a:moveTo>
                  <a:lnTo>
                    <a:pt x="5367909" y="864514"/>
                  </a:lnTo>
                  <a:lnTo>
                    <a:pt x="5367909" y="874039"/>
                  </a:lnTo>
                  <a:lnTo>
                    <a:pt x="5377421" y="874039"/>
                  </a:lnTo>
                  <a:lnTo>
                    <a:pt x="5377421" y="864514"/>
                  </a:lnTo>
                  <a:close/>
                </a:path>
                <a:path w="5720080" h="874394">
                  <a:moveTo>
                    <a:pt x="5434520" y="864514"/>
                  </a:moveTo>
                  <a:lnTo>
                    <a:pt x="5425008" y="864514"/>
                  </a:lnTo>
                  <a:lnTo>
                    <a:pt x="5425008" y="874039"/>
                  </a:lnTo>
                  <a:lnTo>
                    <a:pt x="5434520" y="874039"/>
                  </a:lnTo>
                  <a:lnTo>
                    <a:pt x="5434520" y="864514"/>
                  </a:lnTo>
                  <a:close/>
                </a:path>
                <a:path w="5720080" h="874394">
                  <a:moveTo>
                    <a:pt x="5491632" y="864514"/>
                  </a:moveTo>
                  <a:lnTo>
                    <a:pt x="5482120" y="864514"/>
                  </a:lnTo>
                  <a:lnTo>
                    <a:pt x="5482120" y="874039"/>
                  </a:lnTo>
                  <a:lnTo>
                    <a:pt x="5491632" y="874039"/>
                  </a:lnTo>
                  <a:lnTo>
                    <a:pt x="5491632" y="864514"/>
                  </a:lnTo>
                  <a:close/>
                </a:path>
                <a:path w="5720080" h="874394">
                  <a:moveTo>
                    <a:pt x="5548731" y="864514"/>
                  </a:moveTo>
                  <a:lnTo>
                    <a:pt x="5539219" y="864514"/>
                  </a:lnTo>
                  <a:lnTo>
                    <a:pt x="5539219" y="874039"/>
                  </a:lnTo>
                  <a:lnTo>
                    <a:pt x="5548731" y="874039"/>
                  </a:lnTo>
                  <a:lnTo>
                    <a:pt x="5548731" y="864514"/>
                  </a:lnTo>
                  <a:close/>
                </a:path>
                <a:path w="5720080" h="874394">
                  <a:moveTo>
                    <a:pt x="5605843" y="864514"/>
                  </a:moveTo>
                  <a:lnTo>
                    <a:pt x="5596331" y="864514"/>
                  </a:lnTo>
                  <a:lnTo>
                    <a:pt x="5596331" y="874039"/>
                  </a:lnTo>
                  <a:lnTo>
                    <a:pt x="5605843" y="874039"/>
                  </a:lnTo>
                  <a:lnTo>
                    <a:pt x="5605843" y="864514"/>
                  </a:lnTo>
                  <a:close/>
                </a:path>
                <a:path w="5720080" h="874394">
                  <a:moveTo>
                    <a:pt x="5662942" y="864514"/>
                  </a:moveTo>
                  <a:lnTo>
                    <a:pt x="5653430" y="864514"/>
                  </a:lnTo>
                  <a:lnTo>
                    <a:pt x="5653430" y="874039"/>
                  </a:lnTo>
                  <a:lnTo>
                    <a:pt x="5662942" y="874039"/>
                  </a:lnTo>
                  <a:lnTo>
                    <a:pt x="5662942" y="864514"/>
                  </a:lnTo>
                  <a:close/>
                </a:path>
                <a:path w="5720080" h="874394">
                  <a:moveTo>
                    <a:pt x="5720054" y="864514"/>
                  </a:moveTo>
                  <a:lnTo>
                    <a:pt x="5710529" y="864514"/>
                  </a:lnTo>
                  <a:lnTo>
                    <a:pt x="5710529" y="874039"/>
                  </a:lnTo>
                  <a:lnTo>
                    <a:pt x="5720054" y="874039"/>
                  </a:lnTo>
                  <a:lnTo>
                    <a:pt x="5720054" y="86451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7043166" y="2163343"/>
              <a:ext cx="4007485" cy="9525"/>
            </a:xfrm>
            <a:custGeom>
              <a:avLst/>
              <a:gdLst/>
              <a:ahLst/>
              <a:cxnLst/>
              <a:rect l="l" t="t" r="r" b="b"/>
              <a:pathLst>
                <a:path w="4007484" h="9525">
                  <a:moveTo>
                    <a:pt x="9512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12" y="9525"/>
                  </a:lnTo>
                  <a:lnTo>
                    <a:pt x="9512" y="0"/>
                  </a:lnTo>
                  <a:close/>
                </a:path>
                <a:path w="4007484" h="9525">
                  <a:moveTo>
                    <a:pt x="66624" y="0"/>
                  </a:moveTo>
                  <a:lnTo>
                    <a:pt x="57099" y="0"/>
                  </a:lnTo>
                  <a:lnTo>
                    <a:pt x="57099" y="9525"/>
                  </a:lnTo>
                  <a:lnTo>
                    <a:pt x="66624" y="9525"/>
                  </a:lnTo>
                  <a:lnTo>
                    <a:pt x="66624" y="0"/>
                  </a:lnTo>
                  <a:close/>
                </a:path>
                <a:path w="4007484" h="9525">
                  <a:moveTo>
                    <a:pt x="123723" y="0"/>
                  </a:moveTo>
                  <a:lnTo>
                    <a:pt x="114211" y="0"/>
                  </a:lnTo>
                  <a:lnTo>
                    <a:pt x="114211" y="9525"/>
                  </a:lnTo>
                  <a:lnTo>
                    <a:pt x="123723" y="9525"/>
                  </a:lnTo>
                  <a:lnTo>
                    <a:pt x="123723" y="0"/>
                  </a:lnTo>
                  <a:close/>
                </a:path>
                <a:path w="4007484" h="9525">
                  <a:moveTo>
                    <a:pt x="180835" y="0"/>
                  </a:moveTo>
                  <a:lnTo>
                    <a:pt x="171310" y="0"/>
                  </a:lnTo>
                  <a:lnTo>
                    <a:pt x="171310" y="9525"/>
                  </a:lnTo>
                  <a:lnTo>
                    <a:pt x="180835" y="9525"/>
                  </a:lnTo>
                  <a:lnTo>
                    <a:pt x="180835" y="0"/>
                  </a:lnTo>
                  <a:close/>
                </a:path>
                <a:path w="4007484" h="9525">
                  <a:moveTo>
                    <a:pt x="237934" y="0"/>
                  </a:moveTo>
                  <a:lnTo>
                    <a:pt x="228422" y="0"/>
                  </a:lnTo>
                  <a:lnTo>
                    <a:pt x="228422" y="9525"/>
                  </a:lnTo>
                  <a:lnTo>
                    <a:pt x="237934" y="9525"/>
                  </a:lnTo>
                  <a:lnTo>
                    <a:pt x="237934" y="0"/>
                  </a:lnTo>
                  <a:close/>
                </a:path>
                <a:path w="4007484" h="9525">
                  <a:moveTo>
                    <a:pt x="295046" y="0"/>
                  </a:moveTo>
                  <a:lnTo>
                    <a:pt x="285521" y="0"/>
                  </a:lnTo>
                  <a:lnTo>
                    <a:pt x="285521" y="9525"/>
                  </a:lnTo>
                  <a:lnTo>
                    <a:pt x="295046" y="9525"/>
                  </a:lnTo>
                  <a:lnTo>
                    <a:pt x="295046" y="0"/>
                  </a:lnTo>
                  <a:close/>
                </a:path>
                <a:path w="4007484" h="9525">
                  <a:moveTo>
                    <a:pt x="352145" y="0"/>
                  </a:moveTo>
                  <a:lnTo>
                    <a:pt x="342633" y="0"/>
                  </a:lnTo>
                  <a:lnTo>
                    <a:pt x="342633" y="9525"/>
                  </a:lnTo>
                  <a:lnTo>
                    <a:pt x="352145" y="9525"/>
                  </a:lnTo>
                  <a:lnTo>
                    <a:pt x="352145" y="0"/>
                  </a:lnTo>
                  <a:close/>
                </a:path>
                <a:path w="4007484" h="9525">
                  <a:moveTo>
                    <a:pt x="409257" y="0"/>
                  </a:moveTo>
                  <a:lnTo>
                    <a:pt x="399732" y="0"/>
                  </a:lnTo>
                  <a:lnTo>
                    <a:pt x="399732" y="9525"/>
                  </a:lnTo>
                  <a:lnTo>
                    <a:pt x="409257" y="9525"/>
                  </a:lnTo>
                  <a:lnTo>
                    <a:pt x="409257" y="0"/>
                  </a:lnTo>
                  <a:close/>
                </a:path>
                <a:path w="4007484" h="9525">
                  <a:moveTo>
                    <a:pt x="466356" y="0"/>
                  </a:moveTo>
                  <a:lnTo>
                    <a:pt x="456844" y="0"/>
                  </a:lnTo>
                  <a:lnTo>
                    <a:pt x="456844" y="9525"/>
                  </a:lnTo>
                  <a:lnTo>
                    <a:pt x="466356" y="9525"/>
                  </a:lnTo>
                  <a:lnTo>
                    <a:pt x="466356" y="0"/>
                  </a:lnTo>
                  <a:close/>
                </a:path>
                <a:path w="4007484" h="9525">
                  <a:moveTo>
                    <a:pt x="523468" y="0"/>
                  </a:moveTo>
                  <a:lnTo>
                    <a:pt x="513943" y="0"/>
                  </a:lnTo>
                  <a:lnTo>
                    <a:pt x="513943" y="9525"/>
                  </a:lnTo>
                  <a:lnTo>
                    <a:pt x="523468" y="9525"/>
                  </a:lnTo>
                  <a:lnTo>
                    <a:pt x="523468" y="0"/>
                  </a:lnTo>
                  <a:close/>
                </a:path>
                <a:path w="4007484" h="9525">
                  <a:moveTo>
                    <a:pt x="580567" y="0"/>
                  </a:moveTo>
                  <a:lnTo>
                    <a:pt x="571055" y="0"/>
                  </a:lnTo>
                  <a:lnTo>
                    <a:pt x="571055" y="9525"/>
                  </a:lnTo>
                  <a:lnTo>
                    <a:pt x="580567" y="9525"/>
                  </a:lnTo>
                  <a:lnTo>
                    <a:pt x="580567" y="0"/>
                  </a:lnTo>
                  <a:close/>
                </a:path>
                <a:path w="4007484" h="9525">
                  <a:moveTo>
                    <a:pt x="637679" y="0"/>
                  </a:moveTo>
                  <a:lnTo>
                    <a:pt x="628154" y="0"/>
                  </a:lnTo>
                  <a:lnTo>
                    <a:pt x="628154" y="9525"/>
                  </a:lnTo>
                  <a:lnTo>
                    <a:pt x="637679" y="9525"/>
                  </a:lnTo>
                  <a:lnTo>
                    <a:pt x="637679" y="0"/>
                  </a:lnTo>
                  <a:close/>
                </a:path>
                <a:path w="4007484" h="9525">
                  <a:moveTo>
                    <a:pt x="694778" y="0"/>
                  </a:moveTo>
                  <a:lnTo>
                    <a:pt x="685266" y="0"/>
                  </a:lnTo>
                  <a:lnTo>
                    <a:pt x="685266" y="9525"/>
                  </a:lnTo>
                  <a:lnTo>
                    <a:pt x="694778" y="9525"/>
                  </a:lnTo>
                  <a:lnTo>
                    <a:pt x="694778" y="0"/>
                  </a:lnTo>
                  <a:close/>
                </a:path>
                <a:path w="4007484" h="9525">
                  <a:moveTo>
                    <a:pt x="751890" y="0"/>
                  </a:moveTo>
                  <a:lnTo>
                    <a:pt x="742365" y="0"/>
                  </a:lnTo>
                  <a:lnTo>
                    <a:pt x="742365" y="9525"/>
                  </a:lnTo>
                  <a:lnTo>
                    <a:pt x="751890" y="9525"/>
                  </a:lnTo>
                  <a:lnTo>
                    <a:pt x="751890" y="0"/>
                  </a:lnTo>
                  <a:close/>
                </a:path>
                <a:path w="4007484" h="9525">
                  <a:moveTo>
                    <a:pt x="808990" y="0"/>
                  </a:moveTo>
                  <a:lnTo>
                    <a:pt x="799477" y="0"/>
                  </a:lnTo>
                  <a:lnTo>
                    <a:pt x="799477" y="9525"/>
                  </a:lnTo>
                  <a:lnTo>
                    <a:pt x="808990" y="9525"/>
                  </a:lnTo>
                  <a:lnTo>
                    <a:pt x="808990" y="0"/>
                  </a:lnTo>
                  <a:close/>
                </a:path>
                <a:path w="4007484" h="9525">
                  <a:moveTo>
                    <a:pt x="866101" y="0"/>
                  </a:moveTo>
                  <a:lnTo>
                    <a:pt x="856576" y="0"/>
                  </a:lnTo>
                  <a:lnTo>
                    <a:pt x="856576" y="9525"/>
                  </a:lnTo>
                  <a:lnTo>
                    <a:pt x="866101" y="9525"/>
                  </a:lnTo>
                  <a:lnTo>
                    <a:pt x="866101" y="0"/>
                  </a:lnTo>
                  <a:close/>
                </a:path>
                <a:path w="4007484" h="9525">
                  <a:moveTo>
                    <a:pt x="923201" y="0"/>
                  </a:moveTo>
                  <a:lnTo>
                    <a:pt x="913688" y="0"/>
                  </a:lnTo>
                  <a:lnTo>
                    <a:pt x="913688" y="9525"/>
                  </a:lnTo>
                  <a:lnTo>
                    <a:pt x="923201" y="9525"/>
                  </a:lnTo>
                  <a:lnTo>
                    <a:pt x="923201" y="0"/>
                  </a:lnTo>
                  <a:close/>
                </a:path>
                <a:path w="4007484" h="9525">
                  <a:moveTo>
                    <a:pt x="980313" y="0"/>
                  </a:moveTo>
                  <a:lnTo>
                    <a:pt x="970788" y="0"/>
                  </a:lnTo>
                  <a:lnTo>
                    <a:pt x="970788" y="9525"/>
                  </a:lnTo>
                  <a:lnTo>
                    <a:pt x="980313" y="9525"/>
                  </a:lnTo>
                  <a:lnTo>
                    <a:pt x="980313" y="0"/>
                  </a:lnTo>
                  <a:close/>
                </a:path>
                <a:path w="4007484" h="9525">
                  <a:moveTo>
                    <a:pt x="1037412" y="0"/>
                  </a:moveTo>
                  <a:lnTo>
                    <a:pt x="1027899" y="0"/>
                  </a:lnTo>
                  <a:lnTo>
                    <a:pt x="1027899" y="9525"/>
                  </a:lnTo>
                  <a:lnTo>
                    <a:pt x="1037412" y="9525"/>
                  </a:lnTo>
                  <a:lnTo>
                    <a:pt x="1037412" y="0"/>
                  </a:lnTo>
                  <a:close/>
                </a:path>
                <a:path w="4007484" h="9525">
                  <a:moveTo>
                    <a:pt x="1094524" y="0"/>
                  </a:moveTo>
                  <a:lnTo>
                    <a:pt x="1084999" y="0"/>
                  </a:lnTo>
                  <a:lnTo>
                    <a:pt x="1084999" y="9525"/>
                  </a:lnTo>
                  <a:lnTo>
                    <a:pt x="1094524" y="9525"/>
                  </a:lnTo>
                  <a:lnTo>
                    <a:pt x="1094524" y="0"/>
                  </a:lnTo>
                  <a:close/>
                </a:path>
                <a:path w="4007484" h="9525">
                  <a:moveTo>
                    <a:pt x="1151623" y="0"/>
                  </a:moveTo>
                  <a:lnTo>
                    <a:pt x="1142111" y="0"/>
                  </a:lnTo>
                  <a:lnTo>
                    <a:pt x="1142111" y="9525"/>
                  </a:lnTo>
                  <a:lnTo>
                    <a:pt x="1151623" y="9525"/>
                  </a:lnTo>
                  <a:lnTo>
                    <a:pt x="1151623" y="0"/>
                  </a:lnTo>
                  <a:close/>
                </a:path>
                <a:path w="4007484" h="9525">
                  <a:moveTo>
                    <a:pt x="1208735" y="0"/>
                  </a:moveTo>
                  <a:lnTo>
                    <a:pt x="1199210" y="0"/>
                  </a:lnTo>
                  <a:lnTo>
                    <a:pt x="1199210" y="9525"/>
                  </a:lnTo>
                  <a:lnTo>
                    <a:pt x="1208735" y="9525"/>
                  </a:lnTo>
                  <a:lnTo>
                    <a:pt x="1208735" y="0"/>
                  </a:lnTo>
                  <a:close/>
                </a:path>
                <a:path w="4007484" h="9525">
                  <a:moveTo>
                    <a:pt x="1265834" y="0"/>
                  </a:moveTo>
                  <a:lnTo>
                    <a:pt x="1256322" y="0"/>
                  </a:lnTo>
                  <a:lnTo>
                    <a:pt x="1256322" y="9525"/>
                  </a:lnTo>
                  <a:lnTo>
                    <a:pt x="1265834" y="9525"/>
                  </a:lnTo>
                  <a:lnTo>
                    <a:pt x="1265834" y="0"/>
                  </a:lnTo>
                  <a:close/>
                </a:path>
                <a:path w="4007484" h="9525">
                  <a:moveTo>
                    <a:pt x="1322933" y="0"/>
                  </a:moveTo>
                  <a:lnTo>
                    <a:pt x="1313421" y="0"/>
                  </a:lnTo>
                  <a:lnTo>
                    <a:pt x="1313421" y="9525"/>
                  </a:lnTo>
                  <a:lnTo>
                    <a:pt x="1322933" y="9525"/>
                  </a:lnTo>
                  <a:lnTo>
                    <a:pt x="1322933" y="0"/>
                  </a:lnTo>
                  <a:close/>
                </a:path>
                <a:path w="4007484" h="9525">
                  <a:moveTo>
                    <a:pt x="1380045" y="0"/>
                  </a:moveTo>
                  <a:lnTo>
                    <a:pt x="1370533" y="0"/>
                  </a:lnTo>
                  <a:lnTo>
                    <a:pt x="1370533" y="9525"/>
                  </a:lnTo>
                  <a:lnTo>
                    <a:pt x="1380045" y="9525"/>
                  </a:lnTo>
                  <a:lnTo>
                    <a:pt x="1380045" y="0"/>
                  </a:lnTo>
                  <a:close/>
                </a:path>
                <a:path w="4007484" h="9525">
                  <a:moveTo>
                    <a:pt x="1437144" y="0"/>
                  </a:moveTo>
                  <a:lnTo>
                    <a:pt x="1427632" y="0"/>
                  </a:lnTo>
                  <a:lnTo>
                    <a:pt x="1427632" y="9525"/>
                  </a:lnTo>
                  <a:lnTo>
                    <a:pt x="1437144" y="9525"/>
                  </a:lnTo>
                  <a:lnTo>
                    <a:pt x="1437144" y="0"/>
                  </a:lnTo>
                  <a:close/>
                </a:path>
                <a:path w="4007484" h="9525">
                  <a:moveTo>
                    <a:pt x="1494256" y="0"/>
                  </a:moveTo>
                  <a:lnTo>
                    <a:pt x="1484744" y="0"/>
                  </a:lnTo>
                  <a:lnTo>
                    <a:pt x="1484744" y="9525"/>
                  </a:lnTo>
                  <a:lnTo>
                    <a:pt x="1494256" y="9525"/>
                  </a:lnTo>
                  <a:lnTo>
                    <a:pt x="1494256" y="0"/>
                  </a:lnTo>
                  <a:close/>
                </a:path>
                <a:path w="4007484" h="9525">
                  <a:moveTo>
                    <a:pt x="1551355" y="0"/>
                  </a:moveTo>
                  <a:lnTo>
                    <a:pt x="1541843" y="0"/>
                  </a:lnTo>
                  <a:lnTo>
                    <a:pt x="1541843" y="9525"/>
                  </a:lnTo>
                  <a:lnTo>
                    <a:pt x="1551355" y="9525"/>
                  </a:lnTo>
                  <a:lnTo>
                    <a:pt x="1551355" y="0"/>
                  </a:lnTo>
                  <a:close/>
                </a:path>
                <a:path w="4007484" h="9525">
                  <a:moveTo>
                    <a:pt x="1608467" y="0"/>
                  </a:moveTo>
                  <a:lnTo>
                    <a:pt x="1598942" y="0"/>
                  </a:lnTo>
                  <a:lnTo>
                    <a:pt x="1598942" y="9525"/>
                  </a:lnTo>
                  <a:lnTo>
                    <a:pt x="1608467" y="9525"/>
                  </a:lnTo>
                  <a:lnTo>
                    <a:pt x="1608467" y="0"/>
                  </a:lnTo>
                  <a:close/>
                </a:path>
                <a:path w="4007484" h="9525">
                  <a:moveTo>
                    <a:pt x="1665566" y="0"/>
                  </a:moveTo>
                  <a:lnTo>
                    <a:pt x="1656054" y="0"/>
                  </a:lnTo>
                  <a:lnTo>
                    <a:pt x="1656054" y="9525"/>
                  </a:lnTo>
                  <a:lnTo>
                    <a:pt x="1665566" y="9525"/>
                  </a:lnTo>
                  <a:lnTo>
                    <a:pt x="1665566" y="0"/>
                  </a:lnTo>
                  <a:close/>
                </a:path>
                <a:path w="4007484" h="9525">
                  <a:moveTo>
                    <a:pt x="1722678" y="0"/>
                  </a:moveTo>
                  <a:lnTo>
                    <a:pt x="1713153" y="0"/>
                  </a:lnTo>
                  <a:lnTo>
                    <a:pt x="1713153" y="9525"/>
                  </a:lnTo>
                  <a:lnTo>
                    <a:pt x="1722678" y="9525"/>
                  </a:lnTo>
                  <a:lnTo>
                    <a:pt x="1722678" y="0"/>
                  </a:lnTo>
                  <a:close/>
                </a:path>
                <a:path w="4007484" h="9525">
                  <a:moveTo>
                    <a:pt x="1779778" y="0"/>
                  </a:moveTo>
                  <a:lnTo>
                    <a:pt x="1770265" y="0"/>
                  </a:lnTo>
                  <a:lnTo>
                    <a:pt x="1770265" y="9525"/>
                  </a:lnTo>
                  <a:lnTo>
                    <a:pt x="1779778" y="9525"/>
                  </a:lnTo>
                  <a:lnTo>
                    <a:pt x="1779778" y="0"/>
                  </a:lnTo>
                  <a:close/>
                </a:path>
                <a:path w="4007484" h="9525">
                  <a:moveTo>
                    <a:pt x="1836889" y="0"/>
                  </a:moveTo>
                  <a:lnTo>
                    <a:pt x="1827364" y="0"/>
                  </a:lnTo>
                  <a:lnTo>
                    <a:pt x="1827364" y="9525"/>
                  </a:lnTo>
                  <a:lnTo>
                    <a:pt x="1836889" y="9525"/>
                  </a:lnTo>
                  <a:lnTo>
                    <a:pt x="1836889" y="0"/>
                  </a:lnTo>
                  <a:close/>
                </a:path>
                <a:path w="4007484" h="9525">
                  <a:moveTo>
                    <a:pt x="1893989" y="0"/>
                  </a:moveTo>
                  <a:lnTo>
                    <a:pt x="1884476" y="0"/>
                  </a:lnTo>
                  <a:lnTo>
                    <a:pt x="1884476" y="9525"/>
                  </a:lnTo>
                  <a:lnTo>
                    <a:pt x="1893989" y="9525"/>
                  </a:lnTo>
                  <a:lnTo>
                    <a:pt x="1893989" y="0"/>
                  </a:lnTo>
                  <a:close/>
                </a:path>
                <a:path w="4007484" h="9525">
                  <a:moveTo>
                    <a:pt x="1951101" y="0"/>
                  </a:moveTo>
                  <a:lnTo>
                    <a:pt x="1941576" y="0"/>
                  </a:lnTo>
                  <a:lnTo>
                    <a:pt x="1941576" y="9525"/>
                  </a:lnTo>
                  <a:lnTo>
                    <a:pt x="1951101" y="9525"/>
                  </a:lnTo>
                  <a:lnTo>
                    <a:pt x="1951101" y="0"/>
                  </a:lnTo>
                  <a:close/>
                </a:path>
                <a:path w="4007484" h="9525">
                  <a:moveTo>
                    <a:pt x="2008200" y="0"/>
                  </a:moveTo>
                  <a:lnTo>
                    <a:pt x="1998687" y="0"/>
                  </a:lnTo>
                  <a:lnTo>
                    <a:pt x="1998687" y="9525"/>
                  </a:lnTo>
                  <a:lnTo>
                    <a:pt x="2008200" y="9525"/>
                  </a:lnTo>
                  <a:lnTo>
                    <a:pt x="2008200" y="0"/>
                  </a:lnTo>
                  <a:close/>
                </a:path>
                <a:path w="4007484" h="9525">
                  <a:moveTo>
                    <a:pt x="2065312" y="0"/>
                  </a:moveTo>
                  <a:lnTo>
                    <a:pt x="2055787" y="0"/>
                  </a:lnTo>
                  <a:lnTo>
                    <a:pt x="2055787" y="9525"/>
                  </a:lnTo>
                  <a:lnTo>
                    <a:pt x="2065312" y="9525"/>
                  </a:lnTo>
                  <a:lnTo>
                    <a:pt x="2065312" y="0"/>
                  </a:lnTo>
                  <a:close/>
                </a:path>
                <a:path w="4007484" h="9525">
                  <a:moveTo>
                    <a:pt x="2122411" y="0"/>
                  </a:moveTo>
                  <a:lnTo>
                    <a:pt x="2112899" y="0"/>
                  </a:lnTo>
                  <a:lnTo>
                    <a:pt x="2112899" y="9525"/>
                  </a:lnTo>
                  <a:lnTo>
                    <a:pt x="2122411" y="9525"/>
                  </a:lnTo>
                  <a:lnTo>
                    <a:pt x="2122411" y="0"/>
                  </a:lnTo>
                  <a:close/>
                </a:path>
                <a:path w="4007484" h="9525">
                  <a:moveTo>
                    <a:pt x="2179523" y="0"/>
                  </a:moveTo>
                  <a:lnTo>
                    <a:pt x="2169998" y="0"/>
                  </a:lnTo>
                  <a:lnTo>
                    <a:pt x="2169998" y="9525"/>
                  </a:lnTo>
                  <a:lnTo>
                    <a:pt x="2179523" y="9525"/>
                  </a:lnTo>
                  <a:lnTo>
                    <a:pt x="2179523" y="0"/>
                  </a:lnTo>
                  <a:close/>
                </a:path>
                <a:path w="4007484" h="9525">
                  <a:moveTo>
                    <a:pt x="2236622" y="0"/>
                  </a:moveTo>
                  <a:lnTo>
                    <a:pt x="2227110" y="0"/>
                  </a:lnTo>
                  <a:lnTo>
                    <a:pt x="2227110" y="9525"/>
                  </a:lnTo>
                  <a:lnTo>
                    <a:pt x="2236622" y="9525"/>
                  </a:lnTo>
                  <a:lnTo>
                    <a:pt x="2236622" y="0"/>
                  </a:lnTo>
                  <a:close/>
                </a:path>
                <a:path w="4007484" h="9525">
                  <a:moveTo>
                    <a:pt x="2293734" y="0"/>
                  </a:moveTo>
                  <a:lnTo>
                    <a:pt x="2284209" y="0"/>
                  </a:lnTo>
                  <a:lnTo>
                    <a:pt x="2284209" y="9525"/>
                  </a:lnTo>
                  <a:lnTo>
                    <a:pt x="2293734" y="9525"/>
                  </a:lnTo>
                  <a:lnTo>
                    <a:pt x="2293734" y="0"/>
                  </a:lnTo>
                  <a:close/>
                </a:path>
                <a:path w="4007484" h="9525">
                  <a:moveTo>
                    <a:pt x="2350833" y="0"/>
                  </a:moveTo>
                  <a:lnTo>
                    <a:pt x="2341321" y="0"/>
                  </a:lnTo>
                  <a:lnTo>
                    <a:pt x="2341321" y="9525"/>
                  </a:lnTo>
                  <a:lnTo>
                    <a:pt x="2350833" y="9525"/>
                  </a:lnTo>
                  <a:lnTo>
                    <a:pt x="2350833" y="0"/>
                  </a:lnTo>
                  <a:close/>
                </a:path>
                <a:path w="4007484" h="9525">
                  <a:moveTo>
                    <a:pt x="2407945" y="0"/>
                  </a:moveTo>
                  <a:lnTo>
                    <a:pt x="2398420" y="0"/>
                  </a:lnTo>
                  <a:lnTo>
                    <a:pt x="2398420" y="9525"/>
                  </a:lnTo>
                  <a:lnTo>
                    <a:pt x="2407945" y="9525"/>
                  </a:lnTo>
                  <a:lnTo>
                    <a:pt x="2407945" y="0"/>
                  </a:lnTo>
                  <a:close/>
                </a:path>
                <a:path w="4007484" h="9525">
                  <a:moveTo>
                    <a:pt x="2465044" y="0"/>
                  </a:moveTo>
                  <a:lnTo>
                    <a:pt x="2455532" y="0"/>
                  </a:lnTo>
                  <a:lnTo>
                    <a:pt x="2455532" y="9525"/>
                  </a:lnTo>
                  <a:lnTo>
                    <a:pt x="2465044" y="9525"/>
                  </a:lnTo>
                  <a:lnTo>
                    <a:pt x="2465044" y="0"/>
                  </a:lnTo>
                  <a:close/>
                </a:path>
                <a:path w="4007484" h="9525">
                  <a:moveTo>
                    <a:pt x="2522156" y="0"/>
                  </a:moveTo>
                  <a:lnTo>
                    <a:pt x="2512631" y="0"/>
                  </a:lnTo>
                  <a:lnTo>
                    <a:pt x="2512631" y="9525"/>
                  </a:lnTo>
                  <a:lnTo>
                    <a:pt x="2522156" y="9525"/>
                  </a:lnTo>
                  <a:lnTo>
                    <a:pt x="2522156" y="0"/>
                  </a:lnTo>
                  <a:close/>
                </a:path>
                <a:path w="4007484" h="9525">
                  <a:moveTo>
                    <a:pt x="2579255" y="0"/>
                  </a:moveTo>
                  <a:lnTo>
                    <a:pt x="2569743" y="0"/>
                  </a:lnTo>
                  <a:lnTo>
                    <a:pt x="2569743" y="9525"/>
                  </a:lnTo>
                  <a:lnTo>
                    <a:pt x="2579255" y="9525"/>
                  </a:lnTo>
                  <a:lnTo>
                    <a:pt x="2579255" y="0"/>
                  </a:lnTo>
                  <a:close/>
                </a:path>
                <a:path w="4007484" h="9525">
                  <a:moveTo>
                    <a:pt x="2636367" y="0"/>
                  </a:moveTo>
                  <a:lnTo>
                    <a:pt x="2626842" y="0"/>
                  </a:lnTo>
                  <a:lnTo>
                    <a:pt x="2626842" y="9525"/>
                  </a:lnTo>
                  <a:lnTo>
                    <a:pt x="2636367" y="9525"/>
                  </a:lnTo>
                  <a:lnTo>
                    <a:pt x="2636367" y="0"/>
                  </a:lnTo>
                  <a:close/>
                </a:path>
                <a:path w="4007484" h="9525">
                  <a:moveTo>
                    <a:pt x="2693466" y="0"/>
                  </a:moveTo>
                  <a:lnTo>
                    <a:pt x="2683954" y="0"/>
                  </a:lnTo>
                  <a:lnTo>
                    <a:pt x="2683954" y="9525"/>
                  </a:lnTo>
                  <a:lnTo>
                    <a:pt x="2693466" y="9525"/>
                  </a:lnTo>
                  <a:lnTo>
                    <a:pt x="2693466" y="0"/>
                  </a:lnTo>
                  <a:close/>
                </a:path>
                <a:path w="4007484" h="9525">
                  <a:moveTo>
                    <a:pt x="2750578" y="0"/>
                  </a:moveTo>
                  <a:lnTo>
                    <a:pt x="2741053" y="0"/>
                  </a:lnTo>
                  <a:lnTo>
                    <a:pt x="2741053" y="9525"/>
                  </a:lnTo>
                  <a:lnTo>
                    <a:pt x="2750578" y="9525"/>
                  </a:lnTo>
                  <a:lnTo>
                    <a:pt x="2750578" y="0"/>
                  </a:lnTo>
                  <a:close/>
                </a:path>
                <a:path w="4007484" h="9525">
                  <a:moveTo>
                    <a:pt x="2807678" y="0"/>
                  </a:moveTo>
                  <a:lnTo>
                    <a:pt x="2798165" y="0"/>
                  </a:lnTo>
                  <a:lnTo>
                    <a:pt x="2798165" y="9525"/>
                  </a:lnTo>
                  <a:lnTo>
                    <a:pt x="2807678" y="9525"/>
                  </a:lnTo>
                  <a:lnTo>
                    <a:pt x="2807678" y="0"/>
                  </a:lnTo>
                  <a:close/>
                </a:path>
                <a:path w="4007484" h="9525">
                  <a:moveTo>
                    <a:pt x="2864789" y="0"/>
                  </a:moveTo>
                  <a:lnTo>
                    <a:pt x="2855264" y="0"/>
                  </a:lnTo>
                  <a:lnTo>
                    <a:pt x="2855264" y="9525"/>
                  </a:lnTo>
                  <a:lnTo>
                    <a:pt x="2864789" y="9525"/>
                  </a:lnTo>
                  <a:lnTo>
                    <a:pt x="2864789" y="0"/>
                  </a:lnTo>
                  <a:close/>
                </a:path>
                <a:path w="4007484" h="9525">
                  <a:moveTo>
                    <a:pt x="2921889" y="0"/>
                  </a:moveTo>
                  <a:lnTo>
                    <a:pt x="2912376" y="0"/>
                  </a:lnTo>
                  <a:lnTo>
                    <a:pt x="2912376" y="9525"/>
                  </a:lnTo>
                  <a:lnTo>
                    <a:pt x="2921889" y="9525"/>
                  </a:lnTo>
                  <a:lnTo>
                    <a:pt x="2921889" y="0"/>
                  </a:lnTo>
                  <a:close/>
                </a:path>
                <a:path w="4007484" h="9525">
                  <a:moveTo>
                    <a:pt x="2979001" y="0"/>
                  </a:moveTo>
                  <a:lnTo>
                    <a:pt x="2969476" y="0"/>
                  </a:lnTo>
                  <a:lnTo>
                    <a:pt x="2969476" y="9525"/>
                  </a:lnTo>
                  <a:lnTo>
                    <a:pt x="2979001" y="9525"/>
                  </a:lnTo>
                  <a:lnTo>
                    <a:pt x="2979001" y="0"/>
                  </a:lnTo>
                  <a:close/>
                </a:path>
                <a:path w="4007484" h="9525">
                  <a:moveTo>
                    <a:pt x="3036100" y="0"/>
                  </a:moveTo>
                  <a:lnTo>
                    <a:pt x="3026587" y="0"/>
                  </a:lnTo>
                  <a:lnTo>
                    <a:pt x="3026587" y="9525"/>
                  </a:lnTo>
                  <a:lnTo>
                    <a:pt x="3036100" y="9525"/>
                  </a:lnTo>
                  <a:lnTo>
                    <a:pt x="3036100" y="0"/>
                  </a:lnTo>
                  <a:close/>
                </a:path>
                <a:path w="4007484" h="9525">
                  <a:moveTo>
                    <a:pt x="3093212" y="0"/>
                  </a:moveTo>
                  <a:lnTo>
                    <a:pt x="3083687" y="0"/>
                  </a:lnTo>
                  <a:lnTo>
                    <a:pt x="3083687" y="9525"/>
                  </a:lnTo>
                  <a:lnTo>
                    <a:pt x="3093212" y="9525"/>
                  </a:lnTo>
                  <a:lnTo>
                    <a:pt x="3093212" y="0"/>
                  </a:lnTo>
                  <a:close/>
                </a:path>
                <a:path w="4007484" h="9525">
                  <a:moveTo>
                    <a:pt x="3150311" y="0"/>
                  </a:moveTo>
                  <a:lnTo>
                    <a:pt x="3140799" y="0"/>
                  </a:lnTo>
                  <a:lnTo>
                    <a:pt x="3140799" y="9525"/>
                  </a:lnTo>
                  <a:lnTo>
                    <a:pt x="3150311" y="9525"/>
                  </a:lnTo>
                  <a:lnTo>
                    <a:pt x="3150311" y="0"/>
                  </a:lnTo>
                  <a:close/>
                </a:path>
                <a:path w="4007484" h="9525">
                  <a:moveTo>
                    <a:pt x="3207410" y="0"/>
                  </a:moveTo>
                  <a:lnTo>
                    <a:pt x="3197898" y="0"/>
                  </a:lnTo>
                  <a:lnTo>
                    <a:pt x="3197898" y="9525"/>
                  </a:lnTo>
                  <a:lnTo>
                    <a:pt x="3207410" y="9525"/>
                  </a:lnTo>
                  <a:lnTo>
                    <a:pt x="3207410" y="0"/>
                  </a:lnTo>
                  <a:close/>
                </a:path>
                <a:path w="4007484" h="9525">
                  <a:moveTo>
                    <a:pt x="3264522" y="0"/>
                  </a:moveTo>
                  <a:lnTo>
                    <a:pt x="3255010" y="0"/>
                  </a:lnTo>
                  <a:lnTo>
                    <a:pt x="3255010" y="9525"/>
                  </a:lnTo>
                  <a:lnTo>
                    <a:pt x="3264522" y="9525"/>
                  </a:lnTo>
                  <a:lnTo>
                    <a:pt x="3264522" y="0"/>
                  </a:lnTo>
                  <a:close/>
                </a:path>
                <a:path w="4007484" h="9525">
                  <a:moveTo>
                    <a:pt x="3321621" y="0"/>
                  </a:moveTo>
                  <a:lnTo>
                    <a:pt x="3312109" y="0"/>
                  </a:lnTo>
                  <a:lnTo>
                    <a:pt x="3312109" y="9525"/>
                  </a:lnTo>
                  <a:lnTo>
                    <a:pt x="3321621" y="9525"/>
                  </a:lnTo>
                  <a:lnTo>
                    <a:pt x="3321621" y="0"/>
                  </a:lnTo>
                  <a:close/>
                </a:path>
                <a:path w="4007484" h="9525">
                  <a:moveTo>
                    <a:pt x="3378733" y="0"/>
                  </a:moveTo>
                  <a:lnTo>
                    <a:pt x="3369221" y="0"/>
                  </a:lnTo>
                  <a:lnTo>
                    <a:pt x="3369221" y="9525"/>
                  </a:lnTo>
                  <a:lnTo>
                    <a:pt x="3378733" y="9525"/>
                  </a:lnTo>
                  <a:lnTo>
                    <a:pt x="3378733" y="0"/>
                  </a:lnTo>
                  <a:close/>
                </a:path>
                <a:path w="4007484" h="9525">
                  <a:moveTo>
                    <a:pt x="3435832" y="0"/>
                  </a:moveTo>
                  <a:lnTo>
                    <a:pt x="3426320" y="0"/>
                  </a:lnTo>
                  <a:lnTo>
                    <a:pt x="3426320" y="9525"/>
                  </a:lnTo>
                  <a:lnTo>
                    <a:pt x="3435832" y="9525"/>
                  </a:lnTo>
                  <a:lnTo>
                    <a:pt x="3435832" y="0"/>
                  </a:lnTo>
                  <a:close/>
                </a:path>
                <a:path w="4007484" h="9525">
                  <a:moveTo>
                    <a:pt x="3492944" y="0"/>
                  </a:moveTo>
                  <a:lnTo>
                    <a:pt x="3483419" y="0"/>
                  </a:lnTo>
                  <a:lnTo>
                    <a:pt x="3483419" y="9525"/>
                  </a:lnTo>
                  <a:lnTo>
                    <a:pt x="3492944" y="9525"/>
                  </a:lnTo>
                  <a:lnTo>
                    <a:pt x="3492944" y="0"/>
                  </a:lnTo>
                  <a:close/>
                </a:path>
                <a:path w="4007484" h="9525">
                  <a:moveTo>
                    <a:pt x="3550043" y="0"/>
                  </a:moveTo>
                  <a:lnTo>
                    <a:pt x="3540531" y="0"/>
                  </a:lnTo>
                  <a:lnTo>
                    <a:pt x="3540531" y="9525"/>
                  </a:lnTo>
                  <a:lnTo>
                    <a:pt x="3550043" y="9525"/>
                  </a:lnTo>
                  <a:lnTo>
                    <a:pt x="3550043" y="0"/>
                  </a:lnTo>
                  <a:close/>
                </a:path>
                <a:path w="4007484" h="9525">
                  <a:moveTo>
                    <a:pt x="3607155" y="0"/>
                  </a:moveTo>
                  <a:lnTo>
                    <a:pt x="3597630" y="0"/>
                  </a:lnTo>
                  <a:lnTo>
                    <a:pt x="3597630" y="9525"/>
                  </a:lnTo>
                  <a:lnTo>
                    <a:pt x="3607155" y="9525"/>
                  </a:lnTo>
                  <a:lnTo>
                    <a:pt x="3607155" y="0"/>
                  </a:lnTo>
                  <a:close/>
                </a:path>
                <a:path w="4007484" h="9525">
                  <a:moveTo>
                    <a:pt x="3664254" y="0"/>
                  </a:moveTo>
                  <a:lnTo>
                    <a:pt x="3654742" y="0"/>
                  </a:lnTo>
                  <a:lnTo>
                    <a:pt x="3654742" y="9525"/>
                  </a:lnTo>
                  <a:lnTo>
                    <a:pt x="3664254" y="9525"/>
                  </a:lnTo>
                  <a:lnTo>
                    <a:pt x="3664254" y="0"/>
                  </a:lnTo>
                  <a:close/>
                </a:path>
                <a:path w="4007484" h="9525">
                  <a:moveTo>
                    <a:pt x="3721366" y="0"/>
                  </a:moveTo>
                  <a:lnTo>
                    <a:pt x="3711841" y="0"/>
                  </a:lnTo>
                  <a:lnTo>
                    <a:pt x="3711841" y="9525"/>
                  </a:lnTo>
                  <a:lnTo>
                    <a:pt x="3721366" y="9525"/>
                  </a:lnTo>
                  <a:lnTo>
                    <a:pt x="3721366" y="0"/>
                  </a:lnTo>
                  <a:close/>
                </a:path>
                <a:path w="4007484" h="9525">
                  <a:moveTo>
                    <a:pt x="3778466" y="0"/>
                  </a:moveTo>
                  <a:lnTo>
                    <a:pt x="3768953" y="0"/>
                  </a:lnTo>
                  <a:lnTo>
                    <a:pt x="3768953" y="9525"/>
                  </a:lnTo>
                  <a:lnTo>
                    <a:pt x="3778466" y="9525"/>
                  </a:lnTo>
                  <a:lnTo>
                    <a:pt x="3778466" y="0"/>
                  </a:lnTo>
                  <a:close/>
                </a:path>
                <a:path w="4007484" h="9525">
                  <a:moveTo>
                    <a:pt x="3835577" y="0"/>
                  </a:moveTo>
                  <a:lnTo>
                    <a:pt x="3826052" y="0"/>
                  </a:lnTo>
                  <a:lnTo>
                    <a:pt x="3826052" y="9525"/>
                  </a:lnTo>
                  <a:lnTo>
                    <a:pt x="3835577" y="9525"/>
                  </a:lnTo>
                  <a:lnTo>
                    <a:pt x="3835577" y="0"/>
                  </a:lnTo>
                  <a:close/>
                </a:path>
                <a:path w="4007484" h="9525">
                  <a:moveTo>
                    <a:pt x="3892677" y="0"/>
                  </a:moveTo>
                  <a:lnTo>
                    <a:pt x="3883164" y="0"/>
                  </a:lnTo>
                  <a:lnTo>
                    <a:pt x="3883164" y="9525"/>
                  </a:lnTo>
                  <a:lnTo>
                    <a:pt x="3892677" y="9525"/>
                  </a:lnTo>
                  <a:lnTo>
                    <a:pt x="3892677" y="0"/>
                  </a:lnTo>
                  <a:close/>
                </a:path>
                <a:path w="4007484" h="9525">
                  <a:moveTo>
                    <a:pt x="3949789" y="0"/>
                  </a:moveTo>
                  <a:lnTo>
                    <a:pt x="3940264" y="0"/>
                  </a:lnTo>
                  <a:lnTo>
                    <a:pt x="3940264" y="9525"/>
                  </a:lnTo>
                  <a:lnTo>
                    <a:pt x="3949789" y="9525"/>
                  </a:lnTo>
                  <a:lnTo>
                    <a:pt x="3949789" y="0"/>
                  </a:lnTo>
                  <a:close/>
                </a:path>
                <a:path w="4007484" h="9525">
                  <a:moveTo>
                    <a:pt x="4006888" y="0"/>
                  </a:moveTo>
                  <a:lnTo>
                    <a:pt x="3997375" y="0"/>
                  </a:lnTo>
                  <a:lnTo>
                    <a:pt x="3997375" y="9525"/>
                  </a:lnTo>
                  <a:lnTo>
                    <a:pt x="4006888" y="9525"/>
                  </a:lnTo>
                  <a:lnTo>
                    <a:pt x="4006888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11040542" y="2163343"/>
              <a:ext cx="1266190" cy="9525"/>
            </a:xfrm>
            <a:custGeom>
              <a:avLst/>
              <a:gdLst/>
              <a:ahLst/>
              <a:cxnLst/>
              <a:rect l="l" t="t" r="r" b="b"/>
              <a:pathLst>
                <a:path w="1266190" h="9525">
                  <a:moveTo>
                    <a:pt x="9512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12" y="9525"/>
                  </a:lnTo>
                  <a:lnTo>
                    <a:pt x="9512" y="0"/>
                  </a:lnTo>
                  <a:close/>
                </a:path>
                <a:path w="1266190" h="9525">
                  <a:moveTo>
                    <a:pt x="66624" y="0"/>
                  </a:moveTo>
                  <a:lnTo>
                    <a:pt x="57099" y="0"/>
                  </a:lnTo>
                  <a:lnTo>
                    <a:pt x="57099" y="9525"/>
                  </a:lnTo>
                  <a:lnTo>
                    <a:pt x="66624" y="9525"/>
                  </a:lnTo>
                  <a:lnTo>
                    <a:pt x="66624" y="0"/>
                  </a:lnTo>
                  <a:close/>
                </a:path>
                <a:path w="1266190" h="9525">
                  <a:moveTo>
                    <a:pt x="123723" y="0"/>
                  </a:moveTo>
                  <a:lnTo>
                    <a:pt x="114211" y="0"/>
                  </a:lnTo>
                  <a:lnTo>
                    <a:pt x="114211" y="9525"/>
                  </a:lnTo>
                  <a:lnTo>
                    <a:pt x="123723" y="9525"/>
                  </a:lnTo>
                  <a:lnTo>
                    <a:pt x="123723" y="0"/>
                  </a:lnTo>
                  <a:close/>
                </a:path>
                <a:path w="1266190" h="9525">
                  <a:moveTo>
                    <a:pt x="180835" y="0"/>
                  </a:moveTo>
                  <a:lnTo>
                    <a:pt x="171310" y="0"/>
                  </a:lnTo>
                  <a:lnTo>
                    <a:pt x="171310" y="9525"/>
                  </a:lnTo>
                  <a:lnTo>
                    <a:pt x="180835" y="9525"/>
                  </a:lnTo>
                  <a:lnTo>
                    <a:pt x="180835" y="0"/>
                  </a:lnTo>
                  <a:close/>
                </a:path>
                <a:path w="1266190" h="9525">
                  <a:moveTo>
                    <a:pt x="237934" y="0"/>
                  </a:moveTo>
                  <a:lnTo>
                    <a:pt x="228422" y="0"/>
                  </a:lnTo>
                  <a:lnTo>
                    <a:pt x="228422" y="9525"/>
                  </a:lnTo>
                  <a:lnTo>
                    <a:pt x="237934" y="9525"/>
                  </a:lnTo>
                  <a:lnTo>
                    <a:pt x="237934" y="0"/>
                  </a:lnTo>
                  <a:close/>
                </a:path>
                <a:path w="1266190" h="9525">
                  <a:moveTo>
                    <a:pt x="295046" y="0"/>
                  </a:moveTo>
                  <a:lnTo>
                    <a:pt x="285521" y="0"/>
                  </a:lnTo>
                  <a:lnTo>
                    <a:pt x="285521" y="9525"/>
                  </a:lnTo>
                  <a:lnTo>
                    <a:pt x="295046" y="9525"/>
                  </a:lnTo>
                  <a:lnTo>
                    <a:pt x="295046" y="0"/>
                  </a:lnTo>
                  <a:close/>
                </a:path>
                <a:path w="1266190" h="9525">
                  <a:moveTo>
                    <a:pt x="352145" y="0"/>
                  </a:moveTo>
                  <a:lnTo>
                    <a:pt x="342633" y="0"/>
                  </a:lnTo>
                  <a:lnTo>
                    <a:pt x="342633" y="9525"/>
                  </a:lnTo>
                  <a:lnTo>
                    <a:pt x="352145" y="9525"/>
                  </a:lnTo>
                  <a:lnTo>
                    <a:pt x="352145" y="0"/>
                  </a:lnTo>
                  <a:close/>
                </a:path>
                <a:path w="1266190" h="9525">
                  <a:moveTo>
                    <a:pt x="409257" y="0"/>
                  </a:moveTo>
                  <a:lnTo>
                    <a:pt x="399732" y="0"/>
                  </a:lnTo>
                  <a:lnTo>
                    <a:pt x="399732" y="9525"/>
                  </a:lnTo>
                  <a:lnTo>
                    <a:pt x="409257" y="9525"/>
                  </a:lnTo>
                  <a:lnTo>
                    <a:pt x="409257" y="0"/>
                  </a:lnTo>
                  <a:close/>
                </a:path>
                <a:path w="1266190" h="9525">
                  <a:moveTo>
                    <a:pt x="466356" y="0"/>
                  </a:moveTo>
                  <a:lnTo>
                    <a:pt x="456844" y="0"/>
                  </a:lnTo>
                  <a:lnTo>
                    <a:pt x="456844" y="9525"/>
                  </a:lnTo>
                  <a:lnTo>
                    <a:pt x="466356" y="9525"/>
                  </a:lnTo>
                  <a:lnTo>
                    <a:pt x="466356" y="0"/>
                  </a:lnTo>
                  <a:close/>
                </a:path>
                <a:path w="1266190" h="9525">
                  <a:moveTo>
                    <a:pt x="523468" y="0"/>
                  </a:moveTo>
                  <a:lnTo>
                    <a:pt x="513943" y="0"/>
                  </a:lnTo>
                  <a:lnTo>
                    <a:pt x="513943" y="9525"/>
                  </a:lnTo>
                  <a:lnTo>
                    <a:pt x="523468" y="9525"/>
                  </a:lnTo>
                  <a:lnTo>
                    <a:pt x="523468" y="0"/>
                  </a:lnTo>
                  <a:close/>
                </a:path>
                <a:path w="1266190" h="9525">
                  <a:moveTo>
                    <a:pt x="580567" y="0"/>
                  </a:moveTo>
                  <a:lnTo>
                    <a:pt x="571055" y="0"/>
                  </a:lnTo>
                  <a:lnTo>
                    <a:pt x="571055" y="9525"/>
                  </a:lnTo>
                  <a:lnTo>
                    <a:pt x="580567" y="9525"/>
                  </a:lnTo>
                  <a:lnTo>
                    <a:pt x="580567" y="0"/>
                  </a:lnTo>
                  <a:close/>
                </a:path>
                <a:path w="1266190" h="9525">
                  <a:moveTo>
                    <a:pt x="637679" y="0"/>
                  </a:moveTo>
                  <a:lnTo>
                    <a:pt x="628154" y="0"/>
                  </a:lnTo>
                  <a:lnTo>
                    <a:pt x="628154" y="9525"/>
                  </a:lnTo>
                  <a:lnTo>
                    <a:pt x="637679" y="9525"/>
                  </a:lnTo>
                  <a:lnTo>
                    <a:pt x="637679" y="0"/>
                  </a:lnTo>
                  <a:close/>
                </a:path>
                <a:path w="1266190" h="9525">
                  <a:moveTo>
                    <a:pt x="694778" y="0"/>
                  </a:moveTo>
                  <a:lnTo>
                    <a:pt x="685266" y="0"/>
                  </a:lnTo>
                  <a:lnTo>
                    <a:pt x="685266" y="9525"/>
                  </a:lnTo>
                  <a:lnTo>
                    <a:pt x="694778" y="9525"/>
                  </a:lnTo>
                  <a:lnTo>
                    <a:pt x="694778" y="0"/>
                  </a:lnTo>
                  <a:close/>
                </a:path>
                <a:path w="1266190" h="9525">
                  <a:moveTo>
                    <a:pt x="751890" y="0"/>
                  </a:moveTo>
                  <a:lnTo>
                    <a:pt x="742365" y="0"/>
                  </a:lnTo>
                  <a:lnTo>
                    <a:pt x="742365" y="9525"/>
                  </a:lnTo>
                  <a:lnTo>
                    <a:pt x="751890" y="9525"/>
                  </a:lnTo>
                  <a:lnTo>
                    <a:pt x="751890" y="0"/>
                  </a:lnTo>
                  <a:close/>
                </a:path>
                <a:path w="1266190" h="9525">
                  <a:moveTo>
                    <a:pt x="808990" y="0"/>
                  </a:moveTo>
                  <a:lnTo>
                    <a:pt x="799477" y="0"/>
                  </a:lnTo>
                  <a:lnTo>
                    <a:pt x="799477" y="9525"/>
                  </a:lnTo>
                  <a:lnTo>
                    <a:pt x="808990" y="9525"/>
                  </a:lnTo>
                  <a:lnTo>
                    <a:pt x="808990" y="0"/>
                  </a:lnTo>
                  <a:close/>
                </a:path>
                <a:path w="1266190" h="9525">
                  <a:moveTo>
                    <a:pt x="866101" y="0"/>
                  </a:moveTo>
                  <a:lnTo>
                    <a:pt x="856576" y="0"/>
                  </a:lnTo>
                  <a:lnTo>
                    <a:pt x="856576" y="9525"/>
                  </a:lnTo>
                  <a:lnTo>
                    <a:pt x="866101" y="9525"/>
                  </a:lnTo>
                  <a:lnTo>
                    <a:pt x="866101" y="0"/>
                  </a:lnTo>
                  <a:close/>
                </a:path>
                <a:path w="1266190" h="9525">
                  <a:moveTo>
                    <a:pt x="923201" y="0"/>
                  </a:moveTo>
                  <a:lnTo>
                    <a:pt x="913688" y="0"/>
                  </a:lnTo>
                  <a:lnTo>
                    <a:pt x="913688" y="9525"/>
                  </a:lnTo>
                  <a:lnTo>
                    <a:pt x="923201" y="9525"/>
                  </a:lnTo>
                  <a:lnTo>
                    <a:pt x="923201" y="0"/>
                  </a:lnTo>
                  <a:close/>
                </a:path>
                <a:path w="1266190" h="9525">
                  <a:moveTo>
                    <a:pt x="980300" y="0"/>
                  </a:moveTo>
                  <a:lnTo>
                    <a:pt x="970788" y="0"/>
                  </a:lnTo>
                  <a:lnTo>
                    <a:pt x="970788" y="9525"/>
                  </a:lnTo>
                  <a:lnTo>
                    <a:pt x="980300" y="9525"/>
                  </a:lnTo>
                  <a:lnTo>
                    <a:pt x="980300" y="0"/>
                  </a:lnTo>
                  <a:close/>
                </a:path>
                <a:path w="1266190" h="9525">
                  <a:moveTo>
                    <a:pt x="1037412" y="0"/>
                  </a:moveTo>
                  <a:lnTo>
                    <a:pt x="1027899" y="0"/>
                  </a:lnTo>
                  <a:lnTo>
                    <a:pt x="1027899" y="9525"/>
                  </a:lnTo>
                  <a:lnTo>
                    <a:pt x="1037412" y="9525"/>
                  </a:lnTo>
                  <a:lnTo>
                    <a:pt x="1037412" y="0"/>
                  </a:lnTo>
                  <a:close/>
                </a:path>
                <a:path w="1266190" h="9525">
                  <a:moveTo>
                    <a:pt x="1094511" y="0"/>
                  </a:moveTo>
                  <a:lnTo>
                    <a:pt x="1084999" y="0"/>
                  </a:lnTo>
                  <a:lnTo>
                    <a:pt x="1084999" y="9525"/>
                  </a:lnTo>
                  <a:lnTo>
                    <a:pt x="1094511" y="9525"/>
                  </a:lnTo>
                  <a:lnTo>
                    <a:pt x="1094511" y="0"/>
                  </a:lnTo>
                  <a:close/>
                </a:path>
                <a:path w="1266190" h="9525">
                  <a:moveTo>
                    <a:pt x="1151623" y="0"/>
                  </a:moveTo>
                  <a:lnTo>
                    <a:pt x="1142111" y="0"/>
                  </a:lnTo>
                  <a:lnTo>
                    <a:pt x="1142111" y="9525"/>
                  </a:lnTo>
                  <a:lnTo>
                    <a:pt x="1151623" y="9525"/>
                  </a:lnTo>
                  <a:lnTo>
                    <a:pt x="1151623" y="0"/>
                  </a:lnTo>
                  <a:close/>
                </a:path>
                <a:path w="1266190" h="9525">
                  <a:moveTo>
                    <a:pt x="1208722" y="0"/>
                  </a:moveTo>
                  <a:lnTo>
                    <a:pt x="1199210" y="0"/>
                  </a:lnTo>
                  <a:lnTo>
                    <a:pt x="1199210" y="9525"/>
                  </a:lnTo>
                  <a:lnTo>
                    <a:pt x="1208722" y="9525"/>
                  </a:lnTo>
                  <a:lnTo>
                    <a:pt x="1208722" y="0"/>
                  </a:lnTo>
                  <a:close/>
                </a:path>
                <a:path w="1266190" h="9525">
                  <a:moveTo>
                    <a:pt x="1265834" y="0"/>
                  </a:moveTo>
                  <a:lnTo>
                    <a:pt x="1256309" y="0"/>
                  </a:lnTo>
                  <a:lnTo>
                    <a:pt x="1256309" y="9525"/>
                  </a:lnTo>
                  <a:lnTo>
                    <a:pt x="1265834" y="9525"/>
                  </a:lnTo>
                  <a:lnTo>
                    <a:pt x="1265834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8" name="object 98" descr=""/>
          <p:cNvSpPr txBox="1"/>
          <p:nvPr/>
        </p:nvSpPr>
        <p:spPr>
          <a:xfrm>
            <a:off x="1310419" y="6684236"/>
            <a:ext cx="97853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52423"/>
                </a:solidFill>
                <a:latin typeface="Segoe UI"/>
                <a:cs typeface="Segoe UI"/>
              </a:rPr>
              <a:t>Net</a:t>
            </a:r>
            <a:r>
              <a:rPr dirty="0" sz="1400" spc="-3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>
                <a:solidFill>
                  <a:srgbClr val="252423"/>
                </a:solidFill>
                <a:latin typeface="Segoe UI"/>
                <a:cs typeface="Segoe UI"/>
              </a:rPr>
              <a:t>Profit</a:t>
            </a:r>
            <a:r>
              <a:rPr dirty="0" sz="1400" spc="-3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400" spc="-50">
                <a:solidFill>
                  <a:srgbClr val="252423"/>
                </a:solidFill>
                <a:latin typeface="Segoe UI"/>
                <a:cs typeface="Segoe UI"/>
              </a:rPr>
              <a:t>%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99" name="object 99" descr=""/>
          <p:cNvSpPr txBox="1"/>
          <p:nvPr/>
        </p:nvSpPr>
        <p:spPr>
          <a:xfrm>
            <a:off x="3904697" y="6677859"/>
            <a:ext cx="1733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29310" algn="l"/>
                <a:tab pos="1299845" algn="l"/>
              </a:tabLst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6.10</a:t>
            </a:r>
            <a:r>
              <a:rPr dirty="0" sz="1000" spc="225">
                <a:solidFill>
                  <a:srgbClr val="252423"/>
                </a:solidFill>
                <a:latin typeface="Segoe UI"/>
                <a:cs typeface="Segoe UI"/>
              </a:rPr>
              <a:t>  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-</a:t>
            </a: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6.15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12.25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-199.15</a:t>
            </a:r>
            <a:endParaRPr sz="1000">
              <a:latin typeface="Segoe UI"/>
              <a:cs typeface="Segoe UI"/>
            </a:endParaRPr>
          </a:p>
        </p:txBody>
      </p:sp>
      <p:graphicFrame>
        <p:nvGraphicFramePr>
          <p:cNvPr id="100" name="object 100" descr=""/>
          <p:cNvGraphicFramePr>
            <a:graphicFrameLocks noGrp="1"/>
          </p:cNvGraphicFramePr>
          <p:nvPr/>
        </p:nvGraphicFramePr>
        <p:xfrm>
          <a:off x="6253214" y="374042"/>
          <a:ext cx="2550795" cy="380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"/>
                <a:gridCol w="504190"/>
                <a:gridCol w="494665"/>
                <a:gridCol w="504190"/>
                <a:gridCol w="485139"/>
              </a:tblGrid>
              <a:tr h="38036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900" spc="-2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2018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23189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900" spc="-2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2019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23189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900" spc="-2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2020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23189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900" spc="-2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2021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23189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900" spc="-2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2022</a:t>
                      </a:r>
                      <a:endParaRPr sz="900">
                        <a:latin typeface="Segoe UI"/>
                        <a:cs typeface="Segoe UI"/>
                      </a:endParaRPr>
                    </a:p>
                    <a:p>
                      <a:pPr algn="ctr" marL="571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-25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Est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9E9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object 101" descr=""/>
          <p:cNvGraphicFramePr>
            <a:graphicFrameLocks noGrp="1"/>
          </p:cNvGraphicFramePr>
          <p:nvPr/>
        </p:nvGraphicFramePr>
        <p:xfrm>
          <a:off x="9051376" y="374042"/>
          <a:ext cx="1808480" cy="361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990"/>
                <a:gridCol w="437515"/>
                <a:gridCol w="437515"/>
                <a:gridCol w="427990"/>
              </a:tblGrid>
              <a:tr h="361315"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900" spc="-25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Q1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13664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900" spc="-25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Q2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13664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900" spc="-25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Q3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13664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900" spc="-25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Q4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13664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9E9E9"/>
                    </a:solidFill>
                  </a:tcPr>
                </a:tc>
              </a:tr>
            </a:tbl>
          </a:graphicData>
        </a:graphic>
      </p:graphicFrame>
      <p:sp>
        <p:nvSpPr>
          <p:cNvPr id="102" name="object 102" descr=""/>
          <p:cNvSpPr txBox="1"/>
          <p:nvPr/>
        </p:nvSpPr>
        <p:spPr>
          <a:xfrm>
            <a:off x="11088134" y="374042"/>
            <a:ext cx="504825" cy="361950"/>
          </a:xfrm>
          <a:prstGeom prst="rect">
            <a:avLst/>
          </a:prstGeom>
          <a:solidFill>
            <a:srgbClr val="E9E9E9"/>
          </a:solidFill>
        </p:spPr>
        <p:txBody>
          <a:bodyPr wrap="square" lIns="0" tIns="113664" rIns="0" bIns="0" rtlCol="0" vert="horz">
            <a:spAutoFit/>
          </a:bodyPr>
          <a:lstStyle/>
          <a:p>
            <a:pPr marL="149225">
              <a:lnSpc>
                <a:spcPct val="100000"/>
              </a:lnSpc>
              <a:spcBef>
                <a:spcPts val="894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YTD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3" name="object 103" descr=""/>
          <p:cNvSpPr txBox="1"/>
          <p:nvPr/>
        </p:nvSpPr>
        <p:spPr>
          <a:xfrm>
            <a:off x="11611599" y="374042"/>
            <a:ext cx="504825" cy="361950"/>
          </a:xfrm>
          <a:prstGeom prst="rect">
            <a:avLst/>
          </a:prstGeom>
          <a:solidFill>
            <a:srgbClr val="E9E9E9"/>
          </a:solidFill>
        </p:spPr>
        <p:txBody>
          <a:bodyPr wrap="square" lIns="0" tIns="113664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894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YTG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4" name="object 104" descr=""/>
          <p:cNvSpPr txBox="1"/>
          <p:nvPr/>
        </p:nvSpPr>
        <p:spPr>
          <a:xfrm>
            <a:off x="6416912" y="3806832"/>
            <a:ext cx="869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5" name="object 105" descr=""/>
          <p:cNvSpPr txBox="1"/>
          <p:nvPr/>
        </p:nvSpPr>
        <p:spPr>
          <a:xfrm>
            <a:off x="6416912" y="2942320"/>
            <a:ext cx="869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6" name="object 106" descr=""/>
          <p:cNvSpPr txBox="1"/>
          <p:nvPr/>
        </p:nvSpPr>
        <p:spPr>
          <a:xfrm>
            <a:off x="6355297" y="2077809"/>
            <a:ext cx="148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7" name="object 107" descr=""/>
          <p:cNvSpPr txBox="1"/>
          <p:nvPr/>
        </p:nvSpPr>
        <p:spPr>
          <a:xfrm>
            <a:off x="11504816" y="3917705"/>
            <a:ext cx="313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Jul</a:t>
            </a:r>
            <a:r>
              <a:rPr dirty="0" sz="9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35">
                <a:solidFill>
                  <a:srgbClr val="605D5C"/>
                </a:solidFill>
                <a:latin typeface="Segoe UI"/>
                <a:cs typeface="Segoe UI"/>
              </a:rPr>
              <a:t>19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8" name="object 108" descr=""/>
          <p:cNvSpPr txBox="1"/>
          <p:nvPr/>
        </p:nvSpPr>
        <p:spPr>
          <a:xfrm>
            <a:off x="11956627" y="3917705"/>
            <a:ext cx="3854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Aug</a:t>
            </a:r>
            <a:r>
              <a:rPr dirty="0" sz="9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19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09" name="object 109" descr=""/>
          <p:cNvGrpSpPr/>
          <p:nvPr/>
        </p:nvGrpSpPr>
        <p:grpSpPr>
          <a:xfrm>
            <a:off x="6741862" y="1898170"/>
            <a:ext cx="5447665" cy="1994535"/>
            <a:chOff x="6741862" y="1898170"/>
            <a:chExt cx="5447665" cy="1994535"/>
          </a:xfrm>
        </p:grpSpPr>
        <p:sp>
          <p:nvSpPr>
            <p:cNvPr id="110" name="object 110" descr=""/>
            <p:cNvSpPr/>
            <p:nvPr/>
          </p:nvSpPr>
          <p:spPr>
            <a:xfrm>
              <a:off x="6781519" y="2244105"/>
              <a:ext cx="5368290" cy="1648460"/>
            </a:xfrm>
            <a:custGeom>
              <a:avLst/>
              <a:gdLst/>
              <a:ahLst/>
              <a:cxnLst/>
              <a:rect l="l" t="t" r="r" b="b"/>
              <a:pathLst>
                <a:path w="5368290" h="1648460">
                  <a:moveTo>
                    <a:pt x="5367741" y="1648260"/>
                  </a:moveTo>
                  <a:lnTo>
                    <a:pt x="0" y="1648260"/>
                  </a:lnTo>
                  <a:lnTo>
                    <a:pt x="0" y="757070"/>
                  </a:lnTo>
                  <a:lnTo>
                    <a:pt x="487976" y="524568"/>
                  </a:lnTo>
                  <a:lnTo>
                    <a:pt x="975953" y="145894"/>
                  </a:lnTo>
                  <a:lnTo>
                    <a:pt x="1463929" y="0"/>
                  </a:lnTo>
                  <a:lnTo>
                    <a:pt x="1951905" y="758954"/>
                  </a:lnTo>
                  <a:lnTo>
                    <a:pt x="2439882" y="789454"/>
                  </a:lnTo>
                  <a:lnTo>
                    <a:pt x="2927858" y="736944"/>
                  </a:lnTo>
                  <a:lnTo>
                    <a:pt x="3415835" y="729371"/>
                  </a:lnTo>
                  <a:lnTo>
                    <a:pt x="3903812" y="764937"/>
                  </a:lnTo>
                  <a:lnTo>
                    <a:pt x="4391788" y="776556"/>
                  </a:lnTo>
                  <a:lnTo>
                    <a:pt x="4879764" y="728385"/>
                  </a:lnTo>
                  <a:lnTo>
                    <a:pt x="5367741" y="734592"/>
                  </a:lnTo>
                  <a:lnTo>
                    <a:pt x="5367741" y="1648260"/>
                  </a:lnTo>
                  <a:close/>
                </a:path>
              </a:pathLst>
            </a:custGeom>
            <a:solidFill>
              <a:srgbClr val="8BE4C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6781519" y="3434866"/>
              <a:ext cx="5368290" cy="457834"/>
            </a:xfrm>
            <a:custGeom>
              <a:avLst/>
              <a:gdLst/>
              <a:ahLst/>
              <a:cxnLst/>
              <a:rect l="l" t="t" r="r" b="b"/>
              <a:pathLst>
                <a:path w="5368290" h="457835">
                  <a:moveTo>
                    <a:pt x="5367741" y="457499"/>
                  </a:moveTo>
                  <a:lnTo>
                    <a:pt x="0" y="457499"/>
                  </a:lnTo>
                  <a:lnTo>
                    <a:pt x="0" y="203419"/>
                  </a:lnTo>
                  <a:lnTo>
                    <a:pt x="487976" y="130800"/>
                  </a:lnTo>
                  <a:lnTo>
                    <a:pt x="975953" y="8679"/>
                  </a:lnTo>
                  <a:lnTo>
                    <a:pt x="1463929" y="0"/>
                  </a:lnTo>
                  <a:lnTo>
                    <a:pt x="1951905" y="201102"/>
                  </a:lnTo>
                  <a:lnTo>
                    <a:pt x="2439882" y="203436"/>
                  </a:lnTo>
                  <a:lnTo>
                    <a:pt x="2927858" y="179974"/>
                  </a:lnTo>
                  <a:lnTo>
                    <a:pt x="3415835" y="199598"/>
                  </a:lnTo>
                  <a:lnTo>
                    <a:pt x="3903812" y="196710"/>
                  </a:lnTo>
                  <a:lnTo>
                    <a:pt x="4391788" y="200203"/>
                  </a:lnTo>
                  <a:lnTo>
                    <a:pt x="4879764" y="200514"/>
                  </a:lnTo>
                  <a:lnTo>
                    <a:pt x="5367741" y="191748"/>
                  </a:lnTo>
                  <a:lnTo>
                    <a:pt x="5367741" y="457499"/>
                  </a:lnTo>
                  <a:close/>
                </a:path>
              </a:pathLst>
            </a:custGeom>
            <a:solidFill>
              <a:srgbClr val="E66B37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6781519" y="2244105"/>
              <a:ext cx="5368290" cy="789940"/>
            </a:xfrm>
            <a:custGeom>
              <a:avLst/>
              <a:gdLst/>
              <a:ahLst/>
              <a:cxnLst/>
              <a:rect l="l" t="t" r="r" b="b"/>
              <a:pathLst>
                <a:path w="5368290" h="789939">
                  <a:moveTo>
                    <a:pt x="0" y="757070"/>
                  </a:moveTo>
                  <a:lnTo>
                    <a:pt x="487976" y="524568"/>
                  </a:lnTo>
                  <a:lnTo>
                    <a:pt x="975953" y="145894"/>
                  </a:lnTo>
                  <a:lnTo>
                    <a:pt x="1463929" y="0"/>
                  </a:lnTo>
                  <a:lnTo>
                    <a:pt x="1951905" y="758954"/>
                  </a:lnTo>
                  <a:lnTo>
                    <a:pt x="2439882" y="789454"/>
                  </a:lnTo>
                  <a:lnTo>
                    <a:pt x="2927858" y="736944"/>
                  </a:lnTo>
                  <a:lnTo>
                    <a:pt x="3415835" y="729371"/>
                  </a:lnTo>
                  <a:lnTo>
                    <a:pt x="3903812" y="764937"/>
                  </a:lnTo>
                  <a:lnTo>
                    <a:pt x="4391788" y="776556"/>
                  </a:lnTo>
                  <a:lnTo>
                    <a:pt x="4879764" y="728385"/>
                  </a:lnTo>
                  <a:lnTo>
                    <a:pt x="5367741" y="734592"/>
                  </a:lnTo>
                </a:path>
              </a:pathLst>
            </a:custGeom>
            <a:ln w="28552">
              <a:solidFill>
                <a:srgbClr val="8BE4C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6781519" y="3434866"/>
              <a:ext cx="5368290" cy="203835"/>
            </a:xfrm>
            <a:custGeom>
              <a:avLst/>
              <a:gdLst/>
              <a:ahLst/>
              <a:cxnLst/>
              <a:rect l="l" t="t" r="r" b="b"/>
              <a:pathLst>
                <a:path w="5368290" h="203835">
                  <a:moveTo>
                    <a:pt x="0" y="203419"/>
                  </a:moveTo>
                  <a:lnTo>
                    <a:pt x="487976" y="130800"/>
                  </a:lnTo>
                  <a:lnTo>
                    <a:pt x="975953" y="8679"/>
                  </a:lnTo>
                  <a:lnTo>
                    <a:pt x="1463929" y="0"/>
                  </a:lnTo>
                  <a:lnTo>
                    <a:pt x="1951905" y="201102"/>
                  </a:lnTo>
                  <a:lnTo>
                    <a:pt x="2439882" y="203436"/>
                  </a:lnTo>
                  <a:lnTo>
                    <a:pt x="2927858" y="179974"/>
                  </a:lnTo>
                  <a:lnTo>
                    <a:pt x="3415835" y="199598"/>
                  </a:lnTo>
                  <a:lnTo>
                    <a:pt x="3903812" y="196710"/>
                  </a:lnTo>
                  <a:lnTo>
                    <a:pt x="4391788" y="200203"/>
                  </a:lnTo>
                  <a:lnTo>
                    <a:pt x="4879764" y="200514"/>
                  </a:lnTo>
                  <a:lnTo>
                    <a:pt x="5367741" y="191748"/>
                  </a:lnTo>
                </a:path>
              </a:pathLst>
            </a:custGeom>
            <a:ln w="28552">
              <a:solidFill>
                <a:srgbClr val="E66B3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4" name="object 1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1862" y="2961519"/>
              <a:ext cx="79312" cy="79312"/>
            </a:xfrm>
            <a:prstGeom prst="rect">
              <a:avLst/>
            </a:prstGeom>
          </p:spPr>
        </p:pic>
        <p:pic>
          <p:nvPicPr>
            <p:cNvPr id="115" name="object 1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29839" y="2729017"/>
              <a:ext cx="79312" cy="79312"/>
            </a:xfrm>
            <a:prstGeom prst="rect">
              <a:avLst/>
            </a:prstGeom>
          </p:spPr>
        </p:pic>
        <p:pic>
          <p:nvPicPr>
            <p:cNvPr id="116" name="object 1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7815" y="2350344"/>
              <a:ext cx="79312" cy="79312"/>
            </a:xfrm>
            <a:prstGeom prst="rect">
              <a:avLst/>
            </a:prstGeom>
          </p:spPr>
        </p:pic>
        <p:pic>
          <p:nvPicPr>
            <p:cNvPr id="117" name="object 1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05792" y="2204449"/>
              <a:ext cx="79312" cy="79312"/>
            </a:xfrm>
            <a:prstGeom prst="rect">
              <a:avLst/>
            </a:prstGeom>
          </p:spPr>
        </p:pic>
        <p:pic>
          <p:nvPicPr>
            <p:cNvPr id="118" name="object 1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93768" y="2963404"/>
              <a:ext cx="79312" cy="79312"/>
            </a:xfrm>
            <a:prstGeom prst="rect">
              <a:avLst/>
            </a:prstGeom>
          </p:spPr>
        </p:pic>
        <p:pic>
          <p:nvPicPr>
            <p:cNvPr id="119" name="object 1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81745" y="2993904"/>
              <a:ext cx="79312" cy="79312"/>
            </a:xfrm>
            <a:prstGeom prst="rect">
              <a:avLst/>
            </a:prstGeom>
          </p:spPr>
        </p:pic>
        <p:pic>
          <p:nvPicPr>
            <p:cNvPr id="120" name="object 1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69721" y="2941393"/>
              <a:ext cx="79312" cy="79312"/>
            </a:xfrm>
            <a:prstGeom prst="rect">
              <a:avLst/>
            </a:prstGeom>
          </p:spPr>
        </p:pic>
        <p:pic>
          <p:nvPicPr>
            <p:cNvPr id="121" name="object 12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57698" y="2933820"/>
              <a:ext cx="79312" cy="79312"/>
            </a:xfrm>
            <a:prstGeom prst="rect">
              <a:avLst/>
            </a:prstGeom>
          </p:spPr>
        </p:pic>
        <p:pic>
          <p:nvPicPr>
            <p:cNvPr id="122" name="object 12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45675" y="2969386"/>
              <a:ext cx="79312" cy="79312"/>
            </a:xfrm>
            <a:prstGeom prst="rect">
              <a:avLst/>
            </a:prstGeom>
          </p:spPr>
        </p:pic>
        <p:pic>
          <p:nvPicPr>
            <p:cNvPr id="123" name="object 12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33651" y="2981005"/>
              <a:ext cx="79312" cy="79312"/>
            </a:xfrm>
            <a:prstGeom prst="rect">
              <a:avLst/>
            </a:prstGeom>
          </p:spPr>
        </p:pic>
        <p:pic>
          <p:nvPicPr>
            <p:cNvPr id="124" name="object 12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21628" y="2932834"/>
              <a:ext cx="79312" cy="79312"/>
            </a:xfrm>
            <a:prstGeom prst="rect">
              <a:avLst/>
            </a:prstGeom>
          </p:spPr>
        </p:pic>
        <p:pic>
          <p:nvPicPr>
            <p:cNvPr id="125" name="object 12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09603" y="2939042"/>
              <a:ext cx="79312" cy="79312"/>
            </a:xfrm>
            <a:prstGeom prst="rect">
              <a:avLst/>
            </a:prstGeom>
          </p:spPr>
        </p:pic>
        <p:pic>
          <p:nvPicPr>
            <p:cNvPr id="126" name="object 12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41862" y="3598629"/>
              <a:ext cx="79312" cy="79312"/>
            </a:xfrm>
            <a:prstGeom prst="rect">
              <a:avLst/>
            </a:prstGeom>
          </p:spPr>
        </p:pic>
        <p:pic>
          <p:nvPicPr>
            <p:cNvPr id="127" name="object 12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29839" y="3526010"/>
              <a:ext cx="79312" cy="79312"/>
            </a:xfrm>
            <a:prstGeom prst="rect">
              <a:avLst/>
            </a:prstGeom>
          </p:spPr>
        </p:pic>
        <p:pic>
          <p:nvPicPr>
            <p:cNvPr id="128" name="object 12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17815" y="3403889"/>
              <a:ext cx="79312" cy="79312"/>
            </a:xfrm>
            <a:prstGeom prst="rect">
              <a:avLst/>
            </a:prstGeom>
          </p:spPr>
        </p:pic>
        <p:pic>
          <p:nvPicPr>
            <p:cNvPr id="129" name="object 12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05792" y="3395210"/>
              <a:ext cx="79312" cy="79312"/>
            </a:xfrm>
            <a:prstGeom prst="rect">
              <a:avLst/>
            </a:prstGeom>
          </p:spPr>
        </p:pic>
        <p:pic>
          <p:nvPicPr>
            <p:cNvPr id="130" name="object 13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93768" y="3596312"/>
              <a:ext cx="79312" cy="79312"/>
            </a:xfrm>
            <a:prstGeom prst="rect">
              <a:avLst/>
            </a:prstGeom>
          </p:spPr>
        </p:pic>
        <p:pic>
          <p:nvPicPr>
            <p:cNvPr id="131" name="object 13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81745" y="3598647"/>
              <a:ext cx="79312" cy="79312"/>
            </a:xfrm>
            <a:prstGeom prst="rect">
              <a:avLst/>
            </a:prstGeom>
          </p:spPr>
        </p:pic>
        <p:pic>
          <p:nvPicPr>
            <p:cNvPr id="132" name="object 13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69721" y="3575184"/>
              <a:ext cx="79312" cy="79312"/>
            </a:xfrm>
            <a:prstGeom prst="rect">
              <a:avLst/>
            </a:prstGeom>
          </p:spPr>
        </p:pic>
        <p:pic>
          <p:nvPicPr>
            <p:cNvPr id="133" name="object 13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57698" y="3594808"/>
              <a:ext cx="79312" cy="79312"/>
            </a:xfrm>
            <a:prstGeom prst="rect">
              <a:avLst/>
            </a:prstGeom>
          </p:spPr>
        </p:pic>
        <p:pic>
          <p:nvPicPr>
            <p:cNvPr id="134" name="object 13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45675" y="3591921"/>
              <a:ext cx="79312" cy="79312"/>
            </a:xfrm>
            <a:prstGeom prst="rect">
              <a:avLst/>
            </a:prstGeom>
          </p:spPr>
        </p:pic>
        <p:pic>
          <p:nvPicPr>
            <p:cNvPr id="135" name="object 13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33651" y="3595413"/>
              <a:ext cx="79312" cy="79312"/>
            </a:xfrm>
            <a:prstGeom prst="rect">
              <a:avLst/>
            </a:prstGeom>
          </p:spPr>
        </p:pic>
        <p:pic>
          <p:nvPicPr>
            <p:cNvPr id="136" name="object 13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21628" y="3595724"/>
              <a:ext cx="79312" cy="79312"/>
            </a:xfrm>
            <a:prstGeom prst="rect">
              <a:avLst/>
            </a:prstGeom>
          </p:spPr>
        </p:pic>
        <p:pic>
          <p:nvPicPr>
            <p:cNvPr id="137" name="object 13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109603" y="3586958"/>
              <a:ext cx="79312" cy="79312"/>
            </a:xfrm>
            <a:prstGeom prst="rect">
              <a:avLst/>
            </a:prstGeom>
          </p:spPr>
        </p:pic>
        <p:sp>
          <p:nvSpPr>
            <p:cNvPr id="138" name="object 138" descr=""/>
            <p:cNvSpPr/>
            <p:nvPr/>
          </p:nvSpPr>
          <p:spPr>
            <a:xfrm>
              <a:off x="8156726" y="1945226"/>
              <a:ext cx="292100" cy="0"/>
            </a:xfrm>
            <a:custGeom>
              <a:avLst/>
              <a:gdLst/>
              <a:ahLst/>
              <a:cxnLst/>
              <a:rect l="l" t="t" r="r" b="b"/>
              <a:pathLst>
                <a:path w="292100" h="0">
                  <a:moveTo>
                    <a:pt x="0" y="0"/>
                  </a:moveTo>
                  <a:lnTo>
                    <a:pt x="291743" y="0"/>
                  </a:lnTo>
                </a:path>
              </a:pathLst>
            </a:custGeom>
            <a:ln w="18822">
              <a:solidFill>
                <a:srgbClr val="8BE4C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9" name="object 13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65581" y="1898170"/>
              <a:ext cx="94110" cy="94110"/>
            </a:xfrm>
            <a:prstGeom prst="rect">
              <a:avLst/>
            </a:prstGeom>
          </p:spPr>
        </p:pic>
      </p:grpSp>
      <p:sp>
        <p:nvSpPr>
          <p:cNvPr id="140" name="object 140" descr=""/>
          <p:cNvSpPr txBox="1"/>
          <p:nvPr/>
        </p:nvSpPr>
        <p:spPr>
          <a:xfrm>
            <a:off x="8467920" y="1852458"/>
            <a:ext cx="7677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Selected</a:t>
            </a:r>
            <a:r>
              <a:rPr dirty="0" sz="1000" spc="-3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Year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141" name="object 141" descr=""/>
          <p:cNvGrpSpPr/>
          <p:nvPr/>
        </p:nvGrpSpPr>
        <p:grpSpPr>
          <a:xfrm>
            <a:off x="9260756" y="1898170"/>
            <a:ext cx="311150" cy="94615"/>
            <a:chOff x="9260756" y="1898170"/>
            <a:chExt cx="311150" cy="94615"/>
          </a:xfrm>
        </p:grpSpPr>
        <p:sp>
          <p:nvSpPr>
            <p:cNvPr id="142" name="object 142" descr=""/>
            <p:cNvSpPr/>
            <p:nvPr/>
          </p:nvSpPr>
          <p:spPr>
            <a:xfrm>
              <a:off x="9270281" y="1945226"/>
              <a:ext cx="292100" cy="0"/>
            </a:xfrm>
            <a:custGeom>
              <a:avLst/>
              <a:gdLst/>
              <a:ahLst/>
              <a:cxnLst/>
              <a:rect l="l" t="t" r="r" b="b"/>
              <a:pathLst>
                <a:path w="292100" h="0">
                  <a:moveTo>
                    <a:pt x="0" y="0"/>
                  </a:moveTo>
                  <a:lnTo>
                    <a:pt x="291743" y="0"/>
                  </a:lnTo>
                </a:path>
              </a:pathLst>
            </a:custGeom>
            <a:ln w="18822">
              <a:solidFill>
                <a:srgbClr val="E66B3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3" name="object 14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379136" y="1898170"/>
              <a:ext cx="94110" cy="94110"/>
            </a:xfrm>
            <a:prstGeom prst="rect">
              <a:avLst/>
            </a:prstGeom>
          </p:spPr>
        </p:pic>
      </p:grpSp>
      <p:sp>
        <p:nvSpPr>
          <p:cNvPr id="144" name="object 144" descr=""/>
          <p:cNvSpPr txBox="1"/>
          <p:nvPr/>
        </p:nvSpPr>
        <p:spPr>
          <a:xfrm>
            <a:off x="9583110" y="1852458"/>
            <a:ext cx="9563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Selected</a:t>
            </a:r>
            <a:r>
              <a:rPr dirty="0" sz="1000" spc="-2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Year</a:t>
            </a:r>
            <a:r>
              <a:rPr dirty="0" sz="1000" spc="-2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-</a:t>
            </a:r>
            <a:r>
              <a:rPr dirty="0" sz="1000" spc="-2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50">
                <a:solidFill>
                  <a:srgbClr val="605D5C"/>
                </a:solidFill>
                <a:latin typeface="Segoe UI"/>
                <a:cs typeface="Segoe UI"/>
              </a:rPr>
              <a:t>1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145" name="object 145" descr=""/>
          <p:cNvGrpSpPr/>
          <p:nvPr/>
        </p:nvGrpSpPr>
        <p:grpSpPr>
          <a:xfrm>
            <a:off x="6367424" y="4656943"/>
            <a:ext cx="590550" cy="266700"/>
            <a:chOff x="6367424" y="4656943"/>
            <a:chExt cx="590550" cy="266700"/>
          </a:xfrm>
        </p:grpSpPr>
        <p:sp>
          <p:nvSpPr>
            <p:cNvPr id="146" name="object 146" descr=""/>
            <p:cNvSpPr/>
            <p:nvPr/>
          </p:nvSpPr>
          <p:spPr>
            <a:xfrm>
              <a:off x="6367424" y="4656943"/>
              <a:ext cx="590550" cy="266700"/>
            </a:xfrm>
            <a:custGeom>
              <a:avLst/>
              <a:gdLst/>
              <a:ahLst/>
              <a:cxnLst/>
              <a:rect l="l" t="t" r="r" b="b"/>
              <a:pathLst>
                <a:path w="590550" h="266700">
                  <a:moveTo>
                    <a:pt x="590088" y="266491"/>
                  </a:moveTo>
                  <a:lnTo>
                    <a:pt x="0" y="266491"/>
                  </a:lnTo>
                  <a:lnTo>
                    <a:pt x="0" y="0"/>
                  </a:lnTo>
                  <a:lnTo>
                    <a:pt x="590088" y="0"/>
                  </a:lnTo>
                  <a:lnTo>
                    <a:pt x="590088" y="2664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 descr=""/>
            <p:cNvSpPr/>
            <p:nvPr/>
          </p:nvSpPr>
          <p:spPr>
            <a:xfrm>
              <a:off x="6367425" y="4913918"/>
              <a:ext cx="590550" cy="9525"/>
            </a:xfrm>
            <a:custGeom>
              <a:avLst/>
              <a:gdLst/>
              <a:ahLst/>
              <a:cxnLst/>
              <a:rect l="l" t="t" r="r" b="b"/>
              <a:pathLst>
                <a:path w="590550" h="9525">
                  <a:moveTo>
                    <a:pt x="0" y="0"/>
                  </a:moveTo>
                  <a:lnTo>
                    <a:pt x="590088" y="0"/>
                  </a:lnTo>
                  <a:lnTo>
                    <a:pt x="590088" y="9517"/>
                  </a:lnTo>
                  <a:lnTo>
                    <a:pt x="0" y="9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8" name="object 148" descr=""/>
          <p:cNvSpPr txBox="1"/>
          <p:nvPr/>
        </p:nvSpPr>
        <p:spPr>
          <a:xfrm>
            <a:off x="6402312" y="4660137"/>
            <a:ext cx="3879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region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49" name="object 149" descr=""/>
          <p:cNvSpPr/>
          <p:nvPr/>
        </p:nvSpPr>
        <p:spPr>
          <a:xfrm>
            <a:off x="7747471" y="4913917"/>
            <a:ext cx="1047115" cy="9525"/>
          </a:xfrm>
          <a:custGeom>
            <a:avLst/>
            <a:gdLst/>
            <a:ahLst/>
            <a:cxnLst/>
            <a:rect l="l" t="t" r="r" b="b"/>
            <a:pathLst>
              <a:path w="1047115" h="9525">
                <a:moveTo>
                  <a:pt x="0" y="0"/>
                </a:moveTo>
                <a:lnTo>
                  <a:pt x="1046931" y="0"/>
                </a:lnTo>
                <a:lnTo>
                  <a:pt x="1046931" y="9517"/>
                </a:lnTo>
                <a:lnTo>
                  <a:pt x="0" y="9517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 descr=""/>
          <p:cNvSpPr/>
          <p:nvPr/>
        </p:nvSpPr>
        <p:spPr>
          <a:xfrm>
            <a:off x="6947995" y="4923435"/>
            <a:ext cx="9525" cy="180975"/>
          </a:xfrm>
          <a:custGeom>
            <a:avLst/>
            <a:gdLst/>
            <a:ahLst/>
            <a:cxnLst/>
            <a:rect l="l" t="t" r="r" b="b"/>
            <a:pathLst>
              <a:path w="9525" h="180975">
                <a:moveTo>
                  <a:pt x="0" y="180833"/>
                </a:moveTo>
                <a:lnTo>
                  <a:pt x="0" y="0"/>
                </a:lnTo>
                <a:lnTo>
                  <a:pt x="9517" y="0"/>
                </a:lnTo>
                <a:lnTo>
                  <a:pt x="9517" y="180833"/>
                </a:lnTo>
                <a:lnTo>
                  <a:pt x="0" y="180833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 descr=""/>
          <p:cNvSpPr/>
          <p:nvPr/>
        </p:nvSpPr>
        <p:spPr>
          <a:xfrm>
            <a:off x="6947995" y="5104269"/>
            <a:ext cx="9525" cy="180975"/>
          </a:xfrm>
          <a:custGeom>
            <a:avLst/>
            <a:gdLst/>
            <a:ahLst/>
            <a:cxnLst/>
            <a:rect l="l" t="t" r="r" b="b"/>
            <a:pathLst>
              <a:path w="9525" h="180975">
                <a:moveTo>
                  <a:pt x="0" y="180833"/>
                </a:moveTo>
                <a:lnTo>
                  <a:pt x="0" y="0"/>
                </a:lnTo>
                <a:lnTo>
                  <a:pt x="9517" y="0"/>
                </a:lnTo>
                <a:lnTo>
                  <a:pt x="9517" y="180833"/>
                </a:lnTo>
                <a:lnTo>
                  <a:pt x="0" y="180833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2" name="object 152" descr=""/>
          <p:cNvGrpSpPr/>
          <p:nvPr/>
        </p:nvGrpSpPr>
        <p:grpSpPr>
          <a:xfrm>
            <a:off x="6957513" y="4656943"/>
            <a:ext cx="5368290" cy="266700"/>
            <a:chOff x="6957513" y="4656943"/>
            <a:chExt cx="5368290" cy="266700"/>
          </a:xfrm>
        </p:grpSpPr>
        <p:sp>
          <p:nvSpPr>
            <p:cNvPr id="153" name="object 153" descr=""/>
            <p:cNvSpPr/>
            <p:nvPr/>
          </p:nvSpPr>
          <p:spPr>
            <a:xfrm>
              <a:off x="6957513" y="4656943"/>
              <a:ext cx="790575" cy="266700"/>
            </a:xfrm>
            <a:custGeom>
              <a:avLst/>
              <a:gdLst/>
              <a:ahLst/>
              <a:cxnLst/>
              <a:rect l="l" t="t" r="r" b="b"/>
              <a:pathLst>
                <a:path w="790575" h="266700">
                  <a:moveTo>
                    <a:pt x="789957" y="266491"/>
                  </a:moveTo>
                  <a:lnTo>
                    <a:pt x="0" y="266491"/>
                  </a:lnTo>
                  <a:lnTo>
                    <a:pt x="0" y="0"/>
                  </a:lnTo>
                  <a:lnTo>
                    <a:pt x="789957" y="0"/>
                  </a:lnTo>
                  <a:lnTo>
                    <a:pt x="789957" y="2664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 descr=""/>
            <p:cNvSpPr/>
            <p:nvPr/>
          </p:nvSpPr>
          <p:spPr>
            <a:xfrm>
              <a:off x="6957513" y="4913918"/>
              <a:ext cx="790575" cy="9525"/>
            </a:xfrm>
            <a:custGeom>
              <a:avLst/>
              <a:gdLst/>
              <a:ahLst/>
              <a:cxnLst/>
              <a:rect l="l" t="t" r="r" b="b"/>
              <a:pathLst>
                <a:path w="790575" h="9525">
                  <a:moveTo>
                    <a:pt x="0" y="0"/>
                  </a:moveTo>
                  <a:lnTo>
                    <a:pt x="789957" y="0"/>
                  </a:lnTo>
                  <a:lnTo>
                    <a:pt x="789957" y="9517"/>
                  </a:lnTo>
                  <a:lnTo>
                    <a:pt x="0" y="9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 descr=""/>
            <p:cNvSpPr/>
            <p:nvPr/>
          </p:nvSpPr>
          <p:spPr>
            <a:xfrm>
              <a:off x="7747469" y="4656950"/>
              <a:ext cx="2741295" cy="266700"/>
            </a:xfrm>
            <a:custGeom>
              <a:avLst/>
              <a:gdLst/>
              <a:ahLst/>
              <a:cxnLst/>
              <a:rect l="l" t="t" r="r" b="b"/>
              <a:pathLst>
                <a:path w="2741295" h="266700">
                  <a:moveTo>
                    <a:pt x="1046924" y="0"/>
                  </a:moveTo>
                  <a:lnTo>
                    <a:pt x="0" y="0"/>
                  </a:lnTo>
                  <a:lnTo>
                    <a:pt x="0" y="266496"/>
                  </a:lnTo>
                  <a:lnTo>
                    <a:pt x="1046924" y="266496"/>
                  </a:lnTo>
                  <a:lnTo>
                    <a:pt x="1046924" y="0"/>
                  </a:lnTo>
                  <a:close/>
                </a:path>
                <a:path w="2741295" h="266700">
                  <a:moveTo>
                    <a:pt x="2741053" y="0"/>
                  </a:moveTo>
                  <a:lnTo>
                    <a:pt x="1741703" y="0"/>
                  </a:lnTo>
                  <a:lnTo>
                    <a:pt x="1741703" y="266496"/>
                  </a:lnTo>
                  <a:lnTo>
                    <a:pt x="2741053" y="266496"/>
                  </a:lnTo>
                  <a:lnTo>
                    <a:pt x="27410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 descr=""/>
            <p:cNvSpPr/>
            <p:nvPr/>
          </p:nvSpPr>
          <p:spPr>
            <a:xfrm>
              <a:off x="9489183" y="4913918"/>
              <a:ext cx="999490" cy="9525"/>
            </a:xfrm>
            <a:custGeom>
              <a:avLst/>
              <a:gdLst/>
              <a:ahLst/>
              <a:cxnLst/>
              <a:rect l="l" t="t" r="r" b="b"/>
              <a:pathLst>
                <a:path w="999490" h="9525">
                  <a:moveTo>
                    <a:pt x="0" y="0"/>
                  </a:moveTo>
                  <a:lnTo>
                    <a:pt x="999343" y="0"/>
                  </a:lnTo>
                  <a:lnTo>
                    <a:pt x="999343" y="9517"/>
                  </a:lnTo>
                  <a:lnTo>
                    <a:pt x="0" y="9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 descr=""/>
            <p:cNvSpPr/>
            <p:nvPr/>
          </p:nvSpPr>
          <p:spPr>
            <a:xfrm>
              <a:off x="10488527" y="4656943"/>
              <a:ext cx="790575" cy="266700"/>
            </a:xfrm>
            <a:custGeom>
              <a:avLst/>
              <a:gdLst/>
              <a:ahLst/>
              <a:cxnLst/>
              <a:rect l="l" t="t" r="r" b="b"/>
              <a:pathLst>
                <a:path w="790575" h="266700">
                  <a:moveTo>
                    <a:pt x="789957" y="266491"/>
                  </a:moveTo>
                  <a:lnTo>
                    <a:pt x="0" y="266491"/>
                  </a:lnTo>
                  <a:lnTo>
                    <a:pt x="0" y="0"/>
                  </a:lnTo>
                  <a:lnTo>
                    <a:pt x="789957" y="0"/>
                  </a:lnTo>
                  <a:lnTo>
                    <a:pt x="789957" y="2664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 descr=""/>
            <p:cNvSpPr/>
            <p:nvPr/>
          </p:nvSpPr>
          <p:spPr>
            <a:xfrm>
              <a:off x="10488526" y="4913918"/>
              <a:ext cx="790575" cy="9525"/>
            </a:xfrm>
            <a:custGeom>
              <a:avLst/>
              <a:gdLst/>
              <a:ahLst/>
              <a:cxnLst/>
              <a:rect l="l" t="t" r="r" b="b"/>
              <a:pathLst>
                <a:path w="790575" h="9525">
                  <a:moveTo>
                    <a:pt x="0" y="0"/>
                  </a:moveTo>
                  <a:lnTo>
                    <a:pt x="789957" y="0"/>
                  </a:lnTo>
                  <a:lnTo>
                    <a:pt x="789957" y="9517"/>
                  </a:lnTo>
                  <a:lnTo>
                    <a:pt x="0" y="9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 descr=""/>
            <p:cNvSpPr/>
            <p:nvPr/>
          </p:nvSpPr>
          <p:spPr>
            <a:xfrm>
              <a:off x="11278484" y="4656943"/>
              <a:ext cx="1047115" cy="266700"/>
            </a:xfrm>
            <a:custGeom>
              <a:avLst/>
              <a:gdLst/>
              <a:ahLst/>
              <a:cxnLst/>
              <a:rect l="l" t="t" r="r" b="b"/>
              <a:pathLst>
                <a:path w="1047115" h="266700">
                  <a:moveTo>
                    <a:pt x="1046931" y="266491"/>
                  </a:moveTo>
                  <a:lnTo>
                    <a:pt x="0" y="266491"/>
                  </a:lnTo>
                  <a:lnTo>
                    <a:pt x="0" y="0"/>
                  </a:lnTo>
                  <a:lnTo>
                    <a:pt x="1046931" y="0"/>
                  </a:lnTo>
                  <a:lnTo>
                    <a:pt x="1046931" y="2664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0" name="object 160" descr=""/>
          <p:cNvSpPr/>
          <p:nvPr/>
        </p:nvSpPr>
        <p:spPr>
          <a:xfrm>
            <a:off x="11278484" y="4913917"/>
            <a:ext cx="1047115" cy="9525"/>
          </a:xfrm>
          <a:custGeom>
            <a:avLst/>
            <a:gdLst/>
            <a:ahLst/>
            <a:cxnLst/>
            <a:rect l="l" t="t" r="r" b="b"/>
            <a:pathLst>
              <a:path w="1047115" h="9525">
                <a:moveTo>
                  <a:pt x="0" y="0"/>
                </a:moveTo>
                <a:lnTo>
                  <a:pt x="1046931" y="0"/>
                </a:lnTo>
                <a:lnTo>
                  <a:pt x="1046931" y="9517"/>
                </a:lnTo>
                <a:lnTo>
                  <a:pt x="0" y="9517"/>
                </a:lnTo>
                <a:lnTo>
                  <a:pt x="0" y="0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 descr=""/>
          <p:cNvSpPr txBox="1"/>
          <p:nvPr/>
        </p:nvSpPr>
        <p:spPr>
          <a:xfrm>
            <a:off x="6992401" y="4660137"/>
            <a:ext cx="5285105" cy="275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160"/>
              </a:lnSpc>
              <a:spcBef>
                <a:spcPts val="95"/>
              </a:spcBef>
              <a:tabLst>
                <a:tab pos="2543810" algn="l"/>
                <a:tab pos="3543300" algn="l"/>
              </a:tabLst>
            </a:pP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P</a:t>
            </a:r>
            <a:r>
              <a:rPr dirty="0" sz="1000" spc="-1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&amp;</a:t>
            </a:r>
            <a:r>
              <a:rPr dirty="0" sz="1000" spc="-1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L</a:t>
            </a:r>
            <a:r>
              <a:rPr dirty="0" sz="1000" spc="-1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values</a:t>
            </a:r>
            <a:r>
              <a:rPr dirty="0" sz="1000" spc="125">
                <a:solidFill>
                  <a:srgbClr val="252423"/>
                </a:solidFill>
                <a:latin typeface="Segoe UI"/>
                <a:cs typeface="Segoe UI"/>
              </a:rPr>
              <a:t>  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P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&amp;</a:t>
            </a:r>
            <a:r>
              <a:rPr dirty="0" sz="1000" spc="-1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L</a:t>
            </a:r>
            <a:r>
              <a:rPr dirty="0" sz="1000" spc="-1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YoY</a:t>
            </a:r>
            <a:r>
              <a:rPr dirty="0" sz="1000" spc="-1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Chg</a:t>
            </a:r>
            <a:r>
              <a:rPr dirty="0" sz="1000" spc="-1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50">
                <a:solidFill>
                  <a:srgbClr val="252423"/>
                </a:solidFill>
                <a:latin typeface="Segoe UI"/>
                <a:cs typeface="Segoe UI"/>
              </a:rPr>
              <a:t>%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	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segment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	P</a:t>
            </a:r>
            <a:r>
              <a:rPr dirty="0" sz="1000" spc="-1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&amp;</a:t>
            </a:r>
            <a:r>
              <a:rPr dirty="0" sz="1000" spc="-1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L</a:t>
            </a:r>
            <a:r>
              <a:rPr dirty="0" sz="1000" spc="-1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values</a:t>
            </a:r>
            <a:r>
              <a:rPr dirty="0" sz="1000" spc="125">
                <a:solidFill>
                  <a:srgbClr val="252423"/>
                </a:solidFill>
                <a:latin typeface="Segoe UI"/>
                <a:cs typeface="Segoe UI"/>
              </a:rPr>
              <a:t>  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P</a:t>
            </a:r>
            <a:r>
              <a:rPr dirty="0" sz="1000" spc="-1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&amp;</a:t>
            </a:r>
            <a:r>
              <a:rPr dirty="0" sz="1000" spc="-1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L</a:t>
            </a:r>
            <a:r>
              <a:rPr dirty="0" sz="1000" spc="-1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20">
                <a:solidFill>
                  <a:srgbClr val="252423"/>
                </a:solidFill>
                <a:latin typeface="Segoe UI"/>
                <a:cs typeface="Segoe UI"/>
              </a:rPr>
              <a:t>YoY</a:t>
            </a:r>
            <a:r>
              <a:rPr dirty="0" sz="1000" spc="-1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252423"/>
                </a:solidFill>
                <a:latin typeface="Segoe UI"/>
                <a:cs typeface="Segoe UI"/>
              </a:rPr>
              <a:t>Chg</a:t>
            </a:r>
            <a:r>
              <a:rPr dirty="0" sz="1000" spc="-1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50">
                <a:solidFill>
                  <a:srgbClr val="252423"/>
                </a:solidFill>
                <a:latin typeface="Segoe UI"/>
                <a:cs typeface="Segoe UI"/>
              </a:rPr>
              <a:t>%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ts val="800"/>
              </a:lnSpc>
            </a:pPr>
            <a:r>
              <a:rPr dirty="0" sz="700" spc="195">
                <a:solidFill>
                  <a:srgbClr val="252423"/>
                </a:solidFill>
                <a:latin typeface="Arial MT"/>
                <a:cs typeface="Arial MT"/>
              </a:rPr>
              <a:t>V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162" name="object 162" descr=""/>
          <p:cNvGrpSpPr/>
          <p:nvPr/>
        </p:nvGrpSpPr>
        <p:grpSpPr>
          <a:xfrm>
            <a:off x="9489184" y="4923435"/>
            <a:ext cx="2836545" cy="180975"/>
            <a:chOff x="9489184" y="4923435"/>
            <a:chExt cx="2836545" cy="180975"/>
          </a:xfrm>
        </p:grpSpPr>
        <p:sp>
          <p:nvSpPr>
            <p:cNvPr id="163" name="object 163" descr=""/>
            <p:cNvSpPr/>
            <p:nvPr/>
          </p:nvSpPr>
          <p:spPr>
            <a:xfrm>
              <a:off x="9489184" y="4923435"/>
              <a:ext cx="999490" cy="180975"/>
            </a:xfrm>
            <a:custGeom>
              <a:avLst/>
              <a:gdLst/>
              <a:ahLst/>
              <a:cxnLst/>
              <a:rect l="l" t="t" r="r" b="b"/>
              <a:pathLst>
                <a:path w="999490" h="180975">
                  <a:moveTo>
                    <a:pt x="999343" y="180833"/>
                  </a:moveTo>
                  <a:lnTo>
                    <a:pt x="0" y="180833"/>
                  </a:lnTo>
                  <a:lnTo>
                    <a:pt x="0" y="0"/>
                  </a:lnTo>
                  <a:lnTo>
                    <a:pt x="999343" y="0"/>
                  </a:lnTo>
                  <a:lnTo>
                    <a:pt x="999343" y="1808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 descr=""/>
            <p:cNvSpPr/>
            <p:nvPr/>
          </p:nvSpPr>
          <p:spPr>
            <a:xfrm>
              <a:off x="10479010" y="4923435"/>
              <a:ext cx="9525" cy="180975"/>
            </a:xfrm>
            <a:custGeom>
              <a:avLst/>
              <a:gdLst/>
              <a:ahLst/>
              <a:cxnLst/>
              <a:rect l="l" t="t" r="r" b="b"/>
              <a:pathLst>
                <a:path w="9525" h="180975">
                  <a:moveTo>
                    <a:pt x="0" y="180833"/>
                  </a:moveTo>
                  <a:lnTo>
                    <a:pt x="0" y="0"/>
                  </a:lnTo>
                  <a:lnTo>
                    <a:pt x="9517" y="0"/>
                  </a:lnTo>
                  <a:lnTo>
                    <a:pt x="9517" y="180833"/>
                  </a:lnTo>
                  <a:lnTo>
                    <a:pt x="0" y="180833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 descr=""/>
            <p:cNvSpPr/>
            <p:nvPr/>
          </p:nvSpPr>
          <p:spPr>
            <a:xfrm>
              <a:off x="10488524" y="4923447"/>
              <a:ext cx="1837055" cy="180975"/>
            </a:xfrm>
            <a:custGeom>
              <a:avLst/>
              <a:gdLst/>
              <a:ahLst/>
              <a:cxnLst/>
              <a:rect l="l" t="t" r="r" b="b"/>
              <a:pathLst>
                <a:path w="1837054" h="180975">
                  <a:moveTo>
                    <a:pt x="1836889" y="0"/>
                  </a:moveTo>
                  <a:lnTo>
                    <a:pt x="789952" y="0"/>
                  </a:lnTo>
                  <a:lnTo>
                    <a:pt x="0" y="0"/>
                  </a:lnTo>
                  <a:lnTo>
                    <a:pt x="0" y="180822"/>
                  </a:lnTo>
                  <a:lnTo>
                    <a:pt x="789952" y="180822"/>
                  </a:lnTo>
                  <a:lnTo>
                    <a:pt x="1836889" y="180822"/>
                  </a:lnTo>
                  <a:lnTo>
                    <a:pt x="18368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66" name="object 166" descr=""/>
          <p:cNvGraphicFramePr>
            <a:graphicFrameLocks noGrp="1"/>
          </p:cNvGraphicFramePr>
          <p:nvPr/>
        </p:nvGraphicFramePr>
        <p:xfrm>
          <a:off x="3817239" y="4917206"/>
          <a:ext cx="8584565" cy="551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715"/>
                <a:gridCol w="442594"/>
                <a:gridCol w="498475"/>
                <a:gridCol w="983615"/>
                <a:gridCol w="237489"/>
                <a:gridCol w="584835"/>
                <a:gridCol w="794385"/>
                <a:gridCol w="1046480"/>
                <a:gridCol w="694054"/>
                <a:gridCol w="278129"/>
                <a:gridCol w="714375"/>
                <a:gridCol w="793750"/>
                <a:gridCol w="1045845"/>
              </a:tblGrid>
              <a:tr h="367665">
                <a:tc gridSpan="5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19"/>
                        </a:spcBef>
                        <a:tabLst>
                          <a:tab pos="916305" algn="l"/>
                          <a:tab pos="1438275" algn="l"/>
                        </a:tabLst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40.53</a:t>
                      </a:r>
                      <a:r>
                        <a:rPr dirty="0" sz="1000" spc="15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 </a:t>
                      </a: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13.38</a:t>
                      </a: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27.15</a:t>
                      </a: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202.95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16839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800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</a:t>
                      </a:r>
                      <a:r>
                        <a:rPr dirty="0" sz="800" spc="320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baseline="2777" sz="1500" spc="-3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APAC</a:t>
                      </a:r>
                      <a:endParaRPr baseline="2777" sz="1500">
                        <a:latin typeface="Segoe UI"/>
                        <a:cs typeface="Segoe UI"/>
                      </a:endParaRPr>
                    </a:p>
                    <a:p>
                      <a:pPr marL="218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1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Total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3111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60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8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71.33</a:t>
                      </a:r>
                      <a:endParaRPr sz="800">
                        <a:latin typeface="Segoe UI"/>
                        <a:cs typeface="Segoe UI"/>
                      </a:endParaRPr>
                    </a:p>
                    <a:p>
                      <a:pPr marL="48577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800" spc="-1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71.33</a:t>
                      </a:r>
                      <a:endParaRPr sz="800">
                        <a:latin typeface="Segoe UI"/>
                        <a:cs typeface="Segoe UI"/>
                      </a:endParaRPr>
                    </a:p>
                  </a:txBody>
                  <a:tcPr marL="0" marR="0" marB="0" marT="2794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6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8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245.08</a:t>
                      </a:r>
                      <a:endParaRPr sz="800">
                        <a:latin typeface="Segoe UI"/>
                        <a:cs typeface="Segoe UI"/>
                      </a:endParaRPr>
                    </a:p>
                    <a:p>
                      <a:pPr algn="r" marR="3937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800" spc="-1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245.08</a:t>
                      </a:r>
                      <a:endParaRPr sz="800">
                        <a:latin typeface="Segoe UI"/>
                        <a:cs typeface="Segoe UI"/>
                      </a:endParaRPr>
                    </a:p>
                  </a:txBody>
                  <a:tcPr marL="0" marR="0" marB="0" marT="2794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900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</a:t>
                      </a:r>
                      <a:r>
                        <a:rPr dirty="0" sz="900" spc="190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baseline="2777" sz="1500" spc="-15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Accessories</a:t>
                      </a:r>
                      <a:endParaRPr baseline="2777" sz="1500">
                        <a:latin typeface="Segoe UI"/>
                        <a:cs typeface="Segoe UI"/>
                      </a:endParaRPr>
                    </a:p>
                    <a:p>
                      <a:pPr algn="r" marR="140335">
                        <a:lnSpc>
                          <a:spcPts val="1125"/>
                        </a:lnSpc>
                        <a:spcBef>
                          <a:spcPts val="225"/>
                        </a:spcBef>
                      </a:pPr>
                      <a:r>
                        <a:rPr dirty="0" sz="800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</a:t>
                      </a:r>
                      <a:r>
                        <a:rPr dirty="0" sz="800" spc="320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baseline="2777" sz="1500" spc="-1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Keyboard</a:t>
                      </a:r>
                      <a:endParaRPr baseline="2777" sz="1500">
                        <a:latin typeface="Segoe UI"/>
                        <a:cs typeface="Segoe UI"/>
                      </a:endParaRPr>
                    </a:p>
                  </a:txBody>
                  <a:tcPr marL="0" marR="0" marB="0" marT="31115">
                    <a:solidFill>
                      <a:srgbClr val="EDECE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857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800" spc="-1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17.88</a:t>
                      </a:r>
                      <a:endParaRPr sz="800">
                        <a:latin typeface="Segoe UI"/>
                        <a:cs typeface="Segoe UI"/>
                      </a:endParaRPr>
                    </a:p>
                    <a:p>
                      <a:pPr marL="5060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8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11.12</a:t>
                      </a:r>
                      <a:endParaRPr sz="800">
                        <a:latin typeface="Segoe UI"/>
                        <a:cs typeface="Segoe UI"/>
                      </a:endParaRPr>
                    </a:p>
                  </a:txBody>
                  <a:tcPr marL="0" marR="0" marB="0" marT="2794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800" spc="-1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183.51</a:t>
                      </a:r>
                      <a:endParaRPr sz="800">
                        <a:latin typeface="Segoe UI"/>
                        <a:cs typeface="Segoe UI"/>
                      </a:endParaRPr>
                    </a:p>
                    <a:p>
                      <a:pPr algn="r" marR="4064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8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165.22</a:t>
                      </a:r>
                      <a:endParaRPr sz="800">
                        <a:latin typeface="Segoe UI"/>
                        <a:cs typeface="Segoe UI"/>
                      </a:endParaRPr>
                    </a:p>
                  </a:txBody>
                  <a:tcPr marL="0" marR="0" marB="0" marT="27940">
                    <a:solidFill>
                      <a:srgbClr val="EDECEC"/>
                    </a:solidFill>
                  </a:tcPr>
                </a:tc>
              </a:tr>
              <a:tr h="183515">
                <a:tc>
                  <a:txBody>
                    <a:bodyPr/>
                    <a:lstStyle/>
                    <a:p>
                      <a:pPr marL="31750">
                        <a:lnSpc>
                          <a:spcPts val="1150"/>
                        </a:lnSpc>
                        <a:spcBef>
                          <a:spcPts val="20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30.79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540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50"/>
                        </a:lnSpc>
                        <a:spcBef>
                          <a:spcPts val="200"/>
                        </a:spcBef>
                      </a:pP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7.29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540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1150"/>
                        </a:lnSpc>
                        <a:spcBef>
                          <a:spcPts val="20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23.50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540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1150"/>
                        </a:lnSpc>
                        <a:spcBef>
                          <a:spcPts val="20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322.41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252423">
                        <a:alpha val="3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950"/>
                        </a:lnSpc>
                        <a:spcBef>
                          <a:spcPts val="400"/>
                        </a:spcBef>
                      </a:pPr>
                      <a:r>
                        <a:rPr dirty="0" sz="800" spc="-50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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508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Mouse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6.76</a:t>
                      </a:r>
                      <a:endParaRPr sz="800">
                        <a:latin typeface="Segoe UI"/>
                        <a:cs typeface="Segoe UI"/>
                      </a:endParaRPr>
                    </a:p>
                  </a:txBody>
                  <a:tcPr marL="0" marR="0" marB="0" marT="222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6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219.75</a:t>
                      </a:r>
                      <a:endParaRPr sz="800">
                        <a:latin typeface="Segoe UI"/>
                        <a:cs typeface="Segoe UI"/>
                      </a:endParaRPr>
                    </a:p>
                  </a:txBody>
                  <a:tcPr marL="0" marR="0" marB="0" marT="222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7" name="object 167" descr=""/>
          <p:cNvSpPr/>
          <p:nvPr/>
        </p:nvSpPr>
        <p:spPr>
          <a:xfrm>
            <a:off x="10479009" y="5104269"/>
            <a:ext cx="9525" cy="180975"/>
          </a:xfrm>
          <a:custGeom>
            <a:avLst/>
            <a:gdLst/>
            <a:ahLst/>
            <a:cxnLst/>
            <a:rect l="l" t="t" r="r" b="b"/>
            <a:pathLst>
              <a:path w="9525" h="180975">
                <a:moveTo>
                  <a:pt x="0" y="180833"/>
                </a:moveTo>
                <a:lnTo>
                  <a:pt x="0" y="0"/>
                </a:lnTo>
                <a:lnTo>
                  <a:pt x="9517" y="0"/>
                </a:lnTo>
                <a:lnTo>
                  <a:pt x="9517" y="180833"/>
                </a:lnTo>
                <a:lnTo>
                  <a:pt x="0" y="180833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 descr=""/>
          <p:cNvSpPr/>
          <p:nvPr/>
        </p:nvSpPr>
        <p:spPr>
          <a:xfrm>
            <a:off x="10479009" y="5285102"/>
            <a:ext cx="9525" cy="180975"/>
          </a:xfrm>
          <a:custGeom>
            <a:avLst/>
            <a:gdLst/>
            <a:ahLst/>
            <a:cxnLst/>
            <a:rect l="l" t="t" r="r" b="b"/>
            <a:pathLst>
              <a:path w="9525" h="180975">
                <a:moveTo>
                  <a:pt x="0" y="180833"/>
                </a:moveTo>
                <a:lnTo>
                  <a:pt x="0" y="0"/>
                </a:lnTo>
                <a:lnTo>
                  <a:pt x="9517" y="0"/>
                </a:lnTo>
                <a:lnTo>
                  <a:pt x="9517" y="180833"/>
                </a:lnTo>
                <a:lnTo>
                  <a:pt x="0" y="180833"/>
                </a:lnTo>
                <a:close/>
              </a:path>
            </a:pathLst>
          </a:custGeom>
          <a:solidFill>
            <a:srgbClr val="118C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9" name="object 169" descr=""/>
          <p:cNvGrpSpPr/>
          <p:nvPr/>
        </p:nvGrpSpPr>
        <p:grpSpPr>
          <a:xfrm>
            <a:off x="9489184" y="5465935"/>
            <a:ext cx="999490" cy="180975"/>
            <a:chOff x="9489184" y="5465935"/>
            <a:chExt cx="999490" cy="180975"/>
          </a:xfrm>
        </p:grpSpPr>
        <p:sp>
          <p:nvSpPr>
            <p:cNvPr id="170" name="object 170" descr=""/>
            <p:cNvSpPr/>
            <p:nvPr/>
          </p:nvSpPr>
          <p:spPr>
            <a:xfrm>
              <a:off x="9489184" y="5465935"/>
              <a:ext cx="999490" cy="180975"/>
            </a:xfrm>
            <a:custGeom>
              <a:avLst/>
              <a:gdLst/>
              <a:ahLst/>
              <a:cxnLst/>
              <a:rect l="l" t="t" r="r" b="b"/>
              <a:pathLst>
                <a:path w="999490" h="180975">
                  <a:moveTo>
                    <a:pt x="999343" y="180833"/>
                  </a:moveTo>
                  <a:lnTo>
                    <a:pt x="0" y="180833"/>
                  </a:lnTo>
                  <a:lnTo>
                    <a:pt x="0" y="0"/>
                  </a:lnTo>
                  <a:lnTo>
                    <a:pt x="999343" y="0"/>
                  </a:lnTo>
                  <a:lnTo>
                    <a:pt x="999343" y="180833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 descr=""/>
            <p:cNvSpPr/>
            <p:nvPr/>
          </p:nvSpPr>
          <p:spPr>
            <a:xfrm>
              <a:off x="10479010" y="5465935"/>
              <a:ext cx="9525" cy="180975"/>
            </a:xfrm>
            <a:custGeom>
              <a:avLst/>
              <a:gdLst/>
              <a:ahLst/>
              <a:cxnLst/>
              <a:rect l="l" t="t" r="r" b="b"/>
              <a:pathLst>
                <a:path w="9525" h="180975">
                  <a:moveTo>
                    <a:pt x="0" y="180833"/>
                  </a:moveTo>
                  <a:lnTo>
                    <a:pt x="0" y="0"/>
                  </a:lnTo>
                  <a:lnTo>
                    <a:pt x="9517" y="0"/>
                  </a:lnTo>
                  <a:lnTo>
                    <a:pt x="9517" y="180833"/>
                  </a:lnTo>
                  <a:lnTo>
                    <a:pt x="0" y="180833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2" name="object 172" descr=""/>
          <p:cNvSpPr txBox="1"/>
          <p:nvPr/>
        </p:nvSpPr>
        <p:spPr>
          <a:xfrm>
            <a:off x="9524072" y="5478647"/>
            <a:ext cx="90614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solidFill>
                  <a:srgbClr val="252423"/>
                </a:solidFill>
                <a:latin typeface="Arial MT"/>
                <a:cs typeface="Arial MT"/>
              </a:rPr>
              <a:t></a:t>
            </a:r>
            <a:r>
              <a:rPr dirty="0" sz="900" spc="190">
                <a:solidFill>
                  <a:srgbClr val="252423"/>
                </a:solidFill>
                <a:latin typeface="Arial MT"/>
                <a:cs typeface="Arial MT"/>
              </a:rPr>
              <a:t> </a:t>
            </a:r>
            <a:r>
              <a:rPr dirty="0" baseline="2777" sz="1500" spc="-15" b="1">
                <a:solidFill>
                  <a:srgbClr val="252423"/>
                </a:solidFill>
                <a:latin typeface="Segoe UI"/>
                <a:cs typeface="Segoe UI"/>
              </a:rPr>
              <a:t>Networking</a:t>
            </a:r>
            <a:endParaRPr baseline="2777" sz="1500">
              <a:latin typeface="Segoe UI"/>
              <a:cs typeface="Segoe UI"/>
            </a:endParaRPr>
          </a:p>
        </p:txBody>
      </p:sp>
      <p:grpSp>
        <p:nvGrpSpPr>
          <p:cNvPr id="173" name="object 173" descr=""/>
          <p:cNvGrpSpPr/>
          <p:nvPr/>
        </p:nvGrpSpPr>
        <p:grpSpPr>
          <a:xfrm>
            <a:off x="9489184" y="5465935"/>
            <a:ext cx="2836545" cy="361950"/>
            <a:chOff x="9489184" y="5465935"/>
            <a:chExt cx="2836545" cy="361950"/>
          </a:xfrm>
        </p:grpSpPr>
        <p:sp>
          <p:nvSpPr>
            <p:cNvPr id="174" name="object 174" descr=""/>
            <p:cNvSpPr/>
            <p:nvPr/>
          </p:nvSpPr>
          <p:spPr>
            <a:xfrm>
              <a:off x="10488524" y="5465940"/>
              <a:ext cx="1837055" cy="180975"/>
            </a:xfrm>
            <a:custGeom>
              <a:avLst/>
              <a:gdLst/>
              <a:ahLst/>
              <a:cxnLst/>
              <a:rect l="l" t="t" r="r" b="b"/>
              <a:pathLst>
                <a:path w="1837054" h="180975">
                  <a:moveTo>
                    <a:pt x="1836889" y="0"/>
                  </a:moveTo>
                  <a:lnTo>
                    <a:pt x="789952" y="0"/>
                  </a:lnTo>
                  <a:lnTo>
                    <a:pt x="0" y="0"/>
                  </a:lnTo>
                  <a:lnTo>
                    <a:pt x="0" y="180835"/>
                  </a:lnTo>
                  <a:lnTo>
                    <a:pt x="789952" y="180835"/>
                  </a:lnTo>
                  <a:lnTo>
                    <a:pt x="1836889" y="180835"/>
                  </a:lnTo>
                  <a:lnTo>
                    <a:pt x="1836889" y="0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 descr=""/>
            <p:cNvSpPr/>
            <p:nvPr/>
          </p:nvSpPr>
          <p:spPr>
            <a:xfrm>
              <a:off x="9489184" y="5646769"/>
              <a:ext cx="999490" cy="180975"/>
            </a:xfrm>
            <a:custGeom>
              <a:avLst/>
              <a:gdLst/>
              <a:ahLst/>
              <a:cxnLst/>
              <a:rect l="l" t="t" r="r" b="b"/>
              <a:pathLst>
                <a:path w="999490" h="180975">
                  <a:moveTo>
                    <a:pt x="999343" y="180833"/>
                  </a:moveTo>
                  <a:lnTo>
                    <a:pt x="0" y="180833"/>
                  </a:lnTo>
                  <a:lnTo>
                    <a:pt x="0" y="0"/>
                  </a:lnTo>
                  <a:lnTo>
                    <a:pt x="999343" y="0"/>
                  </a:lnTo>
                  <a:lnTo>
                    <a:pt x="999343" y="1808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 descr=""/>
            <p:cNvSpPr/>
            <p:nvPr/>
          </p:nvSpPr>
          <p:spPr>
            <a:xfrm>
              <a:off x="10479010" y="5646769"/>
              <a:ext cx="9525" cy="180975"/>
            </a:xfrm>
            <a:custGeom>
              <a:avLst/>
              <a:gdLst/>
              <a:ahLst/>
              <a:cxnLst/>
              <a:rect l="l" t="t" r="r" b="b"/>
              <a:pathLst>
                <a:path w="9525" h="180975">
                  <a:moveTo>
                    <a:pt x="0" y="180833"/>
                  </a:moveTo>
                  <a:lnTo>
                    <a:pt x="0" y="0"/>
                  </a:lnTo>
                  <a:lnTo>
                    <a:pt x="9517" y="0"/>
                  </a:lnTo>
                  <a:lnTo>
                    <a:pt x="9517" y="180833"/>
                  </a:lnTo>
                  <a:lnTo>
                    <a:pt x="0" y="180833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7" name="object 177" descr=""/>
          <p:cNvSpPr txBox="1"/>
          <p:nvPr/>
        </p:nvSpPr>
        <p:spPr>
          <a:xfrm>
            <a:off x="9524072" y="5659481"/>
            <a:ext cx="7969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solidFill>
                  <a:srgbClr val="252423"/>
                </a:solidFill>
                <a:latin typeface="Arial MT"/>
                <a:cs typeface="Arial MT"/>
              </a:rPr>
              <a:t></a:t>
            </a:r>
            <a:r>
              <a:rPr dirty="0" sz="900" spc="190">
                <a:solidFill>
                  <a:srgbClr val="252423"/>
                </a:solidFill>
                <a:latin typeface="Arial MT"/>
                <a:cs typeface="Arial MT"/>
              </a:rPr>
              <a:t> </a:t>
            </a:r>
            <a:r>
              <a:rPr dirty="0" baseline="2777" sz="1500" spc="-15" b="1">
                <a:solidFill>
                  <a:srgbClr val="252423"/>
                </a:solidFill>
                <a:latin typeface="Segoe UI"/>
                <a:cs typeface="Segoe UI"/>
              </a:rPr>
              <a:t>Notebook</a:t>
            </a:r>
            <a:endParaRPr baseline="2777" sz="1500">
              <a:latin typeface="Segoe UI"/>
              <a:cs typeface="Segoe UI"/>
            </a:endParaRPr>
          </a:p>
        </p:txBody>
      </p:sp>
      <p:grpSp>
        <p:nvGrpSpPr>
          <p:cNvPr id="178" name="object 178" descr=""/>
          <p:cNvGrpSpPr/>
          <p:nvPr/>
        </p:nvGrpSpPr>
        <p:grpSpPr>
          <a:xfrm>
            <a:off x="9489184" y="5646769"/>
            <a:ext cx="2836545" cy="361950"/>
            <a:chOff x="9489184" y="5646769"/>
            <a:chExt cx="2836545" cy="361950"/>
          </a:xfrm>
        </p:grpSpPr>
        <p:sp>
          <p:nvSpPr>
            <p:cNvPr id="179" name="object 179" descr=""/>
            <p:cNvSpPr/>
            <p:nvPr/>
          </p:nvSpPr>
          <p:spPr>
            <a:xfrm>
              <a:off x="10488524" y="5646775"/>
              <a:ext cx="1837055" cy="180975"/>
            </a:xfrm>
            <a:custGeom>
              <a:avLst/>
              <a:gdLst/>
              <a:ahLst/>
              <a:cxnLst/>
              <a:rect l="l" t="t" r="r" b="b"/>
              <a:pathLst>
                <a:path w="1837054" h="180975">
                  <a:moveTo>
                    <a:pt x="1836889" y="0"/>
                  </a:moveTo>
                  <a:lnTo>
                    <a:pt x="789952" y="0"/>
                  </a:lnTo>
                  <a:lnTo>
                    <a:pt x="0" y="0"/>
                  </a:lnTo>
                  <a:lnTo>
                    <a:pt x="0" y="180835"/>
                  </a:lnTo>
                  <a:lnTo>
                    <a:pt x="789952" y="180835"/>
                  </a:lnTo>
                  <a:lnTo>
                    <a:pt x="1836889" y="180835"/>
                  </a:lnTo>
                  <a:lnTo>
                    <a:pt x="18368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 descr=""/>
            <p:cNvSpPr/>
            <p:nvPr/>
          </p:nvSpPr>
          <p:spPr>
            <a:xfrm>
              <a:off x="9489184" y="5827603"/>
              <a:ext cx="999490" cy="180975"/>
            </a:xfrm>
            <a:custGeom>
              <a:avLst/>
              <a:gdLst/>
              <a:ahLst/>
              <a:cxnLst/>
              <a:rect l="l" t="t" r="r" b="b"/>
              <a:pathLst>
                <a:path w="999490" h="180975">
                  <a:moveTo>
                    <a:pt x="999343" y="180833"/>
                  </a:moveTo>
                  <a:lnTo>
                    <a:pt x="0" y="180833"/>
                  </a:lnTo>
                  <a:lnTo>
                    <a:pt x="0" y="0"/>
                  </a:lnTo>
                  <a:lnTo>
                    <a:pt x="999343" y="0"/>
                  </a:lnTo>
                  <a:lnTo>
                    <a:pt x="999343" y="180833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 descr=""/>
            <p:cNvSpPr/>
            <p:nvPr/>
          </p:nvSpPr>
          <p:spPr>
            <a:xfrm>
              <a:off x="10479010" y="5827603"/>
              <a:ext cx="9525" cy="180975"/>
            </a:xfrm>
            <a:custGeom>
              <a:avLst/>
              <a:gdLst/>
              <a:ahLst/>
              <a:cxnLst/>
              <a:rect l="l" t="t" r="r" b="b"/>
              <a:pathLst>
                <a:path w="9525" h="180975">
                  <a:moveTo>
                    <a:pt x="0" y="180833"/>
                  </a:moveTo>
                  <a:lnTo>
                    <a:pt x="0" y="0"/>
                  </a:lnTo>
                  <a:lnTo>
                    <a:pt x="9517" y="0"/>
                  </a:lnTo>
                  <a:lnTo>
                    <a:pt x="9517" y="180833"/>
                  </a:lnTo>
                  <a:lnTo>
                    <a:pt x="0" y="180833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2" name="object 182" descr=""/>
          <p:cNvSpPr txBox="1"/>
          <p:nvPr/>
        </p:nvSpPr>
        <p:spPr>
          <a:xfrm>
            <a:off x="9524072" y="5840314"/>
            <a:ext cx="8610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solidFill>
                  <a:srgbClr val="252423"/>
                </a:solidFill>
                <a:latin typeface="Arial MT"/>
                <a:cs typeface="Arial MT"/>
              </a:rPr>
              <a:t></a:t>
            </a:r>
            <a:r>
              <a:rPr dirty="0" sz="900" spc="190">
                <a:solidFill>
                  <a:srgbClr val="252423"/>
                </a:solidFill>
                <a:latin typeface="Arial MT"/>
                <a:cs typeface="Arial MT"/>
              </a:rPr>
              <a:t> </a:t>
            </a:r>
            <a:r>
              <a:rPr dirty="0" baseline="2777" sz="1500" spc="-15" b="1">
                <a:solidFill>
                  <a:srgbClr val="252423"/>
                </a:solidFill>
                <a:latin typeface="Segoe UI"/>
                <a:cs typeface="Segoe UI"/>
              </a:rPr>
              <a:t>Peripherals</a:t>
            </a:r>
            <a:endParaRPr baseline="2777" sz="1500">
              <a:latin typeface="Segoe UI"/>
              <a:cs typeface="Segoe UI"/>
            </a:endParaRPr>
          </a:p>
        </p:txBody>
      </p:sp>
      <p:grpSp>
        <p:nvGrpSpPr>
          <p:cNvPr id="183" name="object 183" descr=""/>
          <p:cNvGrpSpPr/>
          <p:nvPr/>
        </p:nvGrpSpPr>
        <p:grpSpPr>
          <a:xfrm>
            <a:off x="9489184" y="5827603"/>
            <a:ext cx="2836545" cy="361950"/>
            <a:chOff x="9489184" y="5827603"/>
            <a:chExt cx="2836545" cy="361950"/>
          </a:xfrm>
        </p:grpSpPr>
        <p:sp>
          <p:nvSpPr>
            <p:cNvPr id="184" name="object 184" descr=""/>
            <p:cNvSpPr/>
            <p:nvPr/>
          </p:nvSpPr>
          <p:spPr>
            <a:xfrm>
              <a:off x="10488524" y="5827610"/>
              <a:ext cx="1837055" cy="180975"/>
            </a:xfrm>
            <a:custGeom>
              <a:avLst/>
              <a:gdLst/>
              <a:ahLst/>
              <a:cxnLst/>
              <a:rect l="l" t="t" r="r" b="b"/>
              <a:pathLst>
                <a:path w="1837054" h="180975">
                  <a:moveTo>
                    <a:pt x="1836889" y="0"/>
                  </a:moveTo>
                  <a:lnTo>
                    <a:pt x="789952" y="0"/>
                  </a:lnTo>
                  <a:lnTo>
                    <a:pt x="0" y="0"/>
                  </a:lnTo>
                  <a:lnTo>
                    <a:pt x="0" y="180835"/>
                  </a:lnTo>
                  <a:lnTo>
                    <a:pt x="789952" y="180835"/>
                  </a:lnTo>
                  <a:lnTo>
                    <a:pt x="1836889" y="180835"/>
                  </a:lnTo>
                  <a:lnTo>
                    <a:pt x="1836889" y="0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 descr=""/>
            <p:cNvSpPr/>
            <p:nvPr/>
          </p:nvSpPr>
          <p:spPr>
            <a:xfrm>
              <a:off x="9489184" y="6008436"/>
              <a:ext cx="999490" cy="180975"/>
            </a:xfrm>
            <a:custGeom>
              <a:avLst/>
              <a:gdLst/>
              <a:ahLst/>
              <a:cxnLst/>
              <a:rect l="l" t="t" r="r" b="b"/>
              <a:pathLst>
                <a:path w="999490" h="180975">
                  <a:moveTo>
                    <a:pt x="999343" y="180833"/>
                  </a:moveTo>
                  <a:lnTo>
                    <a:pt x="0" y="180833"/>
                  </a:lnTo>
                  <a:lnTo>
                    <a:pt x="0" y="0"/>
                  </a:lnTo>
                  <a:lnTo>
                    <a:pt x="999343" y="0"/>
                  </a:lnTo>
                  <a:lnTo>
                    <a:pt x="999343" y="1808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 descr=""/>
            <p:cNvSpPr/>
            <p:nvPr/>
          </p:nvSpPr>
          <p:spPr>
            <a:xfrm>
              <a:off x="10479010" y="6008437"/>
              <a:ext cx="9525" cy="180975"/>
            </a:xfrm>
            <a:custGeom>
              <a:avLst/>
              <a:gdLst/>
              <a:ahLst/>
              <a:cxnLst/>
              <a:rect l="l" t="t" r="r" b="b"/>
              <a:pathLst>
                <a:path w="9525" h="180975">
                  <a:moveTo>
                    <a:pt x="0" y="180833"/>
                  </a:moveTo>
                  <a:lnTo>
                    <a:pt x="0" y="0"/>
                  </a:lnTo>
                  <a:lnTo>
                    <a:pt x="9517" y="0"/>
                  </a:lnTo>
                  <a:lnTo>
                    <a:pt x="9517" y="180833"/>
                  </a:lnTo>
                  <a:lnTo>
                    <a:pt x="0" y="180833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 descr=""/>
            <p:cNvSpPr/>
            <p:nvPr/>
          </p:nvSpPr>
          <p:spPr>
            <a:xfrm>
              <a:off x="10488524" y="6008446"/>
              <a:ext cx="1837055" cy="180975"/>
            </a:xfrm>
            <a:custGeom>
              <a:avLst/>
              <a:gdLst/>
              <a:ahLst/>
              <a:cxnLst/>
              <a:rect l="l" t="t" r="r" b="b"/>
              <a:pathLst>
                <a:path w="1837054" h="180975">
                  <a:moveTo>
                    <a:pt x="1836889" y="0"/>
                  </a:moveTo>
                  <a:lnTo>
                    <a:pt x="789952" y="0"/>
                  </a:lnTo>
                  <a:lnTo>
                    <a:pt x="0" y="0"/>
                  </a:lnTo>
                  <a:lnTo>
                    <a:pt x="0" y="180835"/>
                  </a:lnTo>
                  <a:lnTo>
                    <a:pt x="789952" y="180835"/>
                  </a:lnTo>
                  <a:lnTo>
                    <a:pt x="1836889" y="180835"/>
                  </a:lnTo>
                  <a:lnTo>
                    <a:pt x="18368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88" name="object 188" descr=""/>
          <p:cNvGraphicFramePr>
            <a:graphicFrameLocks noGrp="1"/>
          </p:cNvGraphicFramePr>
          <p:nvPr/>
        </p:nvGraphicFramePr>
        <p:xfrm>
          <a:off x="10938157" y="5480181"/>
          <a:ext cx="1463675" cy="675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6590"/>
                <a:gridCol w="730885"/>
              </a:tblGrid>
              <a:tr h="1663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10.94</a:t>
                      </a:r>
                      <a:endParaRPr sz="800">
                        <a:latin typeface="Segoe UI"/>
                        <a:cs typeface="Segoe UI"/>
                      </a:endParaRPr>
                    </a:p>
                  </a:txBody>
                  <a:tcPr marL="0" marR="0" marB="0" marT="7620"/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377.97</a:t>
                      </a:r>
                      <a:endParaRPr sz="800">
                        <a:latin typeface="Segoe UI"/>
                        <a:cs typeface="Segoe UI"/>
                      </a:endParaRPr>
                    </a:p>
                  </a:txBody>
                  <a:tcPr marL="0" marR="0" marB="0" marT="7620"/>
                </a:tc>
              </a:tr>
              <a:tr h="1803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spc="-1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21.06</a:t>
                      </a:r>
                      <a:endParaRPr sz="800">
                        <a:latin typeface="Segoe UI"/>
                        <a:cs typeface="Segoe UI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spc="-1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293.30</a:t>
                      </a:r>
                      <a:endParaRPr sz="800">
                        <a:latin typeface="Segoe UI"/>
                        <a:cs typeface="Segoe UI"/>
                      </a:endParaRPr>
                    </a:p>
                  </a:txBody>
                  <a:tcPr marL="0" marR="0" marB="0" marT="22225"/>
                </a:tc>
              </a:tr>
              <a:tr h="1803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spc="-1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12.58</a:t>
                      </a:r>
                      <a:endParaRPr sz="800">
                        <a:latin typeface="Segoe UI"/>
                        <a:cs typeface="Segoe UI"/>
                      </a:endParaRPr>
                    </a:p>
                  </a:txBody>
                  <a:tcPr marL="0" marR="0" marB="0" marT="22225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spc="-1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133.45</a:t>
                      </a:r>
                      <a:endParaRPr sz="800">
                        <a:latin typeface="Segoe UI"/>
                        <a:cs typeface="Segoe UI"/>
                      </a:endParaRPr>
                    </a:p>
                  </a:txBody>
                  <a:tcPr marL="0" marR="0" marB="0" marT="22225">
                    <a:solidFill>
                      <a:srgbClr val="EDECEC"/>
                    </a:solidFill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 marL="89535">
                        <a:lnSpc>
                          <a:spcPts val="900"/>
                        </a:lnSpc>
                        <a:spcBef>
                          <a:spcPts val="175"/>
                        </a:spcBef>
                      </a:pPr>
                      <a:r>
                        <a:rPr dirty="0" sz="800" spc="-2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8.86</a:t>
                      </a:r>
                      <a:endParaRPr sz="800">
                        <a:latin typeface="Segoe UI"/>
                        <a:cs typeface="Segoe UI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ts val="900"/>
                        </a:lnSpc>
                        <a:spcBef>
                          <a:spcPts val="175"/>
                        </a:spcBef>
                      </a:pPr>
                      <a:r>
                        <a:rPr dirty="0" sz="800" spc="-1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566.20</a:t>
                      </a:r>
                      <a:endParaRPr sz="800">
                        <a:latin typeface="Segoe UI"/>
                        <a:cs typeface="Segoe UI"/>
                      </a:endParaRPr>
                    </a:p>
                  </a:txBody>
                  <a:tcPr marL="0" marR="0" marB="0" marT="22225"/>
                </a:tc>
              </a:tr>
            </a:tbl>
          </a:graphicData>
        </a:graphic>
      </p:graphicFrame>
      <p:grpSp>
        <p:nvGrpSpPr>
          <p:cNvPr id="189" name="object 189" descr=""/>
          <p:cNvGrpSpPr/>
          <p:nvPr/>
        </p:nvGrpSpPr>
        <p:grpSpPr>
          <a:xfrm>
            <a:off x="9489184" y="6189270"/>
            <a:ext cx="999490" cy="180975"/>
            <a:chOff x="9489184" y="6189270"/>
            <a:chExt cx="999490" cy="180975"/>
          </a:xfrm>
        </p:grpSpPr>
        <p:sp>
          <p:nvSpPr>
            <p:cNvPr id="190" name="object 190" descr=""/>
            <p:cNvSpPr/>
            <p:nvPr/>
          </p:nvSpPr>
          <p:spPr>
            <a:xfrm>
              <a:off x="9489184" y="6189270"/>
              <a:ext cx="999490" cy="180975"/>
            </a:xfrm>
            <a:custGeom>
              <a:avLst/>
              <a:gdLst/>
              <a:ahLst/>
              <a:cxnLst/>
              <a:rect l="l" t="t" r="r" b="b"/>
              <a:pathLst>
                <a:path w="999490" h="180975">
                  <a:moveTo>
                    <a:pt x="999343" y="180833"/>
                  </a:moveTo>
                  <a:lnTo>
                    <a:pt x="0" y="180833"/>
                  </a:lnTo>
                  <a:lnTo>
                    <a:pt x="0" y="0"/>
                  </a:lnTo>
                  <a:lnTo>
                    <a:pt x="999343" y="0"/>
                  </a:lnTo>
                  <a:lnTo>
                    <a:pt x="999343" y="1808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 descr=""/>
            <p:cNvSpPr/>
            <p:nvPr/>
          </p:nvSpPr>
          <p:spPr>
            <a:xfrm>
              <a:off x="10479010" y="6189270"/>
              <a:ext cx="9525" cy="180975"/>
            </a:xfrm>
            <a:custGeom>
              <a:avLst/>
              <a:gdLst/>
              <a:ahLst/>
              <a:cxnLst/>
              <a:rect l="l" t="t" r="r" b="b"/>
              <a:pathLst>
                <a:path w="9525" h="180975">
                  <a:moveTo>
                    <a:pt x="0" y="180833"/>
                  </a:moveTo>
                  <a:lnTo>
                    <a:pt x="0" y="0"/>
                  </a:lnTo>
                  <a:lnTo>
                    <a:pt x="9517" y="0"/>
                  </a:lnTo>
                  <a:lnTo>
                    <a:pt x="9517" y="180833"/>
                  </a:lnTo>
                  <a:lnTo>
                    <a:pt x="0" y="180833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2" name="object 192" descr=""/>
          <p:cNvSpPr txBox="1"/>
          <p:nvPr/>
        </p:nvSpPr>
        <p:spPr>
          <a:xfrm>
            <a:off x="9524072" y="6002075"/>
            <a:ext cx="657225" cy="36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3515" marR="5080" indent="-171450">
              <a:lnSpc>
                <a:spcPct val="112400"/>
              </a:lnSpc>
              <a:spcBef>
                <a:spcPts val="100"/>
              </a:spcBef>
            </a:pPr>
            <a:r>
              <a:rPr dirty="0" sz="900">
                <a:solidFill>
                  <a:srgbClr val="252423"/>
                </a:solidFill>
                <a:latin typeface="Arial MT"/>
                <a:cs typeface="Arial MT"/>
              </a:rPr>
              <a:t></a:t>
            </a:r>
            <a:r>
              <a:rPr dirty="0" sz="900" spc="190">
                <a:solidFill>
                  <a:srgbClr val="252423"/>
                </a:solidFill>
                <a:latin typeface="Arial MT"/>
                <a:cs typeface="Arial MT"/>
              </a:rPr>
              <a:t> </a:t>
            </a:r>
            <a:r>
              <a:rPr dirty="0" baseline="2777" sz="1500" spc="-15" b="1">
                <a:solidFill>
                  <a:srgbClr val="252423"/>
                </a:solidFill>
                <a:latin typeface="Segoe UI"/>
                <a:cs typeface="Segoe UI"/>
              </a:rPr>
              <a:t>Storage </a:t>
            </a: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Total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93" name="object 193" descr=""/>
          <p:cNvSpPr/>
          <p:nvPr/>
        </p:nvSpPr>
        <p:spPr>
          <a:xfrm>
            <a:off x="10488528" y="6189270"/>
            <a:ext cx="790575" cy="180975"/>
          </a:xfrm>
          <a:custGeom>
            <a:avLst/>
            <a:gdLst/>
            <a:ahLst/>
            <a:cxnLst/>
            <a:rect l="l" t="t" r="r" b="b"/>
            <a:pathLst>
              <a:path w="790575" h="180975">
                <a:moveTo>
                  <a:pt x="789957" y="180833"/>
                </a:moveTo>
                <a:lnTo>
                  <a:pt x="0" y="180833"/>
                </a:lnTo>
                <a:lnTo>
                  <a:pt x="0" y="0"/>
                </a:lnTo>
                <a:lnTo>
                  <a:pt x="789957" y="0"/>
                </a:lnTo>
                <a:lnTo>
                  <a:pt x="789957" y="180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 descr=""/>
          <p:cNvSpPr txBox="1"/>
          <p:nvPr/>
        </p:nvSpPr>
        <p:spPr>
          <a:xfrm>
            <a:off x="10957207" y="6198841"/>
            <a:ext cx="2863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 b="1">
                <a:solidFill>
                  <a:srgbClr val="252423"/>
                </a:solidFill>
                <a:latin typeface="Segoe UI"/>
                <a:cs typeface="Segoe UI"/>
              </a:rPr>
              <a:t>71.33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95" name="object 195" descr=""/>
          <p:cNvSpPr/>
          <p:nvPr/>
        </p:nvSpPr>
        <p:spPr>
          <a:xfrm>
            <a:off x="11278485" y="6189270"/>
            <a:ext cx="1047115" cy="180975"/>
          </a:xfrm>
          <a:custGeom>
            <a:avLst/>
            <a:gdLst/>
            <a:ahLst/>
            <a:cxnLst/>
            <a:rect l="l" t="t" r="r" b="b"/>
            <a:pathLst>
              <a:path w="1047115" h="180975">
                <a:moveTo>
                  <a:pt x="1046931" y="180833"/>
                </a:moveTo>
                <a:lnTo>
                  <a:pt x="0" y="180833"/>
                </a:lnTo>
                <a:lnTo>
                  <a:pt x="0" y="0"/>
                </a:lnTo>
                <a:lnTo>
                  <a:pt x="1046931" y="0"/>
                </a:lnTo>
                <a:lnTo>
                  <a:pt x="1046931" y="180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 descr=""/>
          <p:cNvSpPr txBox="1"/>
          <p:nvPr/>
        </p:nvSpPr>
        <p:spPr>
          <a:xfrm>
            <a:off x="11945844" y="6198841"/>
            <a:ext cx="3448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 b="1">
                <a:solidFill>
                  <a:srgbClr val="252423"/>
                </a:solidFill>
                <a:latin typeface="Segoe UI"/>
                <a:cs typeface="Segoe UI"/>
              </a:rPr>
              <a:t>245.08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97" name="object 197" descr=""/>
          <p:cNvSpPr txBox="1"/>
          <p:nvPr/>
        </p:nvSpPr>
        <p:spPr>
          <a:xfrm>
            <a:off x="8022005" y="1198928"/>
            <a:ext cx="2506345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90">
                <a:solidFill>
                  <a:srgbClr val="252423"/>
                </a:solidFill>
                <a:latin typeface="Trebuchet MS"/>
                <a:cs typeface="Trebuchet MS"/>
              </a:rPr>
              <a:t>Net</a:t>
            </a:r>
            <a:r>
              <a:rPr dirty="0" sz="1500" spc="-6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252423"/>
                </a:solidFill>
                <a:latin typeface="Trebuchet MS"/>
                <a:cs typeface="Trebuchet MS"/>
              </a:rPr>
              <a:t>Sales</a:t>
            </a:r>
            <a:r>
              <a:rPr dirty="0" sz="1500" spc="-6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500" spc="-90">
                <a:solidFill>
                  <a:srgbClr val="252423"/>
                </a:solidFill>
                <a:latin typeface="Trebuchet MS"/>
                <a:cs typeface="Trebuchet MS"/>
              </a:rPr>
              <a:t>Performace</a:t>
            </a:r>
            <a:r>
              <a:rPr dirty="0" sz="1500" spc="-6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500" spc="-100">
                <a:solidFill>
                  <a:srgbClr val="252423"/>
                </a:solidFill>
                <a:latin typeface="Trebuchet MS"/>
                <a:cs typeface="Trebuchet MS"/>
              </a:rPr>
              <a:t>Over</a:t>
            </a:r>
            <a:r>
              <a:rPr dirty="0" sz="1500" spc="-6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500" spc="-80">
                <a:solidFill>
                  <a:srgbClr val="252423"/>
                </a:solidFill>
                <a:latin typeface="Trebuchet MS"/>
                <a:cs typeface="Trebuchet MS"/>
              </a:rPr>
              <a:t>Time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98" name="object 198" descr=""/>
          <p:cNvSpPr txBox="1"/>
          <p:nvPr/>
        </p:nvSpPr>
        <p:spPr>
          <a:xfrm>
            <a:off x="6597816" y="3917705"/>
            <a:ext cx="4750435" cy="581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5459" algn="l"/>
                <a:tab pos="978535" algn="l"/>
                <a:tab pos="1473835" algn="l"/>
                <a:tab pos="1976120" algn="l"/>
                <a:tab pos="2454910" algn="l"/>
                <a:tab pos="2933700" algn="l"/>
                <a:tab pos="3431540" algn="l"/>
                <a:tab pos="3902075" algn="l"/>
                <a:tab pos="4412615" algn="l"/>
              </a:tabLst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Sep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18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	Oct</a:t>
            </a:r>
            <a:r>
              <a:rPr dirty="0" sz="900" spc="-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18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	Nov</a:t>
            </a:r>
            <a:r>
              <a:rPr dirty="0" sz="9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18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	Dec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18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	Jan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 19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	Feb</a:t>
            </a:r>
            <a:r>
              <a:rPr dirty="0" sz="9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19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	Mar</a:t>
            </a: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19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	Apr</a:t>
            </a:r>
            <a:r>
              <a:rPr dirty="0" sz="9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19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	May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 19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	Jun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 19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900">
              <a:latin typeface="Segoe UI"/>
              <a:cs typeface="Segoe UI"/>
            </a:endParaRPr>
          </a:p>
          <a:p>
            <a:pPr marL="1055370">
              <a:lnSpc>
                <a:spcPct val="100000"/>
              </a:lnSpc>
            </a:pPr>
            <a:r>
              <a:rPr dirty="0" sz="1500" spc="-140">
                <a:solidFill>
                  <a:srgbClr val="252423"/>
                </a:solidFill>
                <a:latin typeface="Trebuchet MS"/>
                <a:cs typeface="Trebuchet MS"/>
              </a:rPr>
              <a:t>Top/Bottom</a:t>
            </a:r>
            <a:r>
              <a:rPr dirty="0" sz="1500" spc="-10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500" spc="-30">
                <a:solidFill>
                  <a:srgbClr val="252423"/>
                </a:solidFill>
                <a:latin typeface="Trebuchet MS"/>
                <a:cs typeface="Trebuchet MS"/>
              </a:rPr>
              <a:t>Customers</a:t>
            </a:r>
            <a:r>
              <a:rPr dirty="0" sz="1500" spc="24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500" spc="-105">
                <a:solidFill>
                  <a:srgbClr val="252423"/>
                </a:solidFill>
                <a:latin typeface="Trebuchet MS"/>
                <a:cs typeface="Trebuchet MS"/>
              </a:rPr>
              <a:t>and</a:t>
            </a:r>
            <a:r>
              <a:rPr dirty="0" sz="1500" spc="-10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500" spc="-75">
                <a:solidFill>
                  <a:srgbClr val="252423"/>
                </a:solidFill>
                <a:latin typeface="Trebuchet MS"/>
                <a:cs typeface="Trebuchet MS"/>
              </a:rPr>
              <a:t>ProductsNet</a:t>
            </a:r>
            <a:r>
              <a:rPr dirty="0" sz="1500" spc="-10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252423"/>
                </a:solidFill>
                <a:latin typeface="Trebuchet MS"/>
                <a:cs typeface="Trebuchet MS"/>
              </a:rPr>
              <a:t>Sales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99" name="object 199" descr=""/>
          <p:cNvSpPr txBox="1"/>
          <p:nvPr/>
        </p:nvSpPr>
        <p:spPr>
          <a:xfrm>
            <a:off x="1662568" y="237613"/>
            <a:ext cx="875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0">
                <a:solidFill>
                  <a:srgbClr val="252423"/>
                </a:solidFill>
                <a:latin typeface="Trebuchet MS"/>
                <a:cs typeface="Trebuchet MS"/>
              </a:rPr>
              <a:t>region,</a:t>
            </a:r>
            <a:r>
              <a:rPr dirty="0" sz="1200" spc="-6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200" spc="-80">
                <a:solidFill>
                  <a:srgbClr val="252423"/>
                </a:solidFill>
                <a:latin typeface="Trebuchet MS"/>
                <a:cs typeface="Trebuchet MS"/>
              </a:rPr>
              <a:t>mark…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00" name="object 200" descr=""/>
          <p:cNvSpPr txBox="1"/>
          <p:nvPr/>
        </p:nvSpPr>
        <p:spPr>
          <a:xfrm>
            <a:off x="2690465" y="266166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50">
                <a:solidFill>
                  <a:srgbClr val="605D5C"/>
                </a:solidFill>
                <a:latin typeface="Arial MT"/>
                <a:cs typeface="Arial MT"/>
              </a:rPr>
              <a:t>V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01" name="object 201" descr=""/>
          <p:cNvSpPr txBox="1"/>
          <p:nvPr/>
        </p:nvSpPr>
        <p:spPr>
          <a:xfrm>
            <a:off x="1651474" y="502529"/>
            <a:ext cx="1189990" cy="247650"/>
          </a:xfrm>
          <a:prstGeom prst="rect">
            <a:avLst/>
          </a:prstGeom>
          <a:solidFill>
            <a:srgbClr val="CCBED8"/>
          </a:solidFill>
          <a:ln w="9517">
            <a:solidFill>
              <a:srgbClr val="E9E9E9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535"/>
              </a:spcBef>
              <a:tabLst>
                <a:tab pos="1010285" algn="l"/>
              </a:tabLst>
            </a:pPr>
            <a:r>
              <a:rPr dirty="0" baseline="2777" sz="1500" spc="-30">
                <a:latin typeface="Segoe UI"/>
                <a:cs typeface="Segoe UI"/>
              </a:rPr>
              <a:t>APAC</a:t>
            </a:r>
            <a:r>
              <a:rPr dirty="0" baseline="2777" sz="1500">
                <a:latin typeface="Segoe UI"/>
                <a:cs typeface="Segoe UI"/>
              </a:rPr>
              <a:t>	</a:t>
            </a:r>
            <a:r>
              <a:rPr dirty="0" sz="1000" spc="280">
                <a:latin typeface="Arial MT"/>
                <a:cs typeface="Arial MT"/>
              </a:rPr>
              <a:t>V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02" name="object 202" descr=""/>
          <p:cNvSpPr txBox="1"/>
          <p:nvPr/>
        </p:nvSpPr>
        <p:spPr>
          <a:xfrm>
            <a:off x="4746257" y="313754"/>
            <a:ext cx="6070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252423"/>
                </a:solidFill>
                <a:latin typeface="Trebuchet MS"/>
                <a:cs typeface="Trebuchet MS"/>
              </a:rPr>
              <a:t>customer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03" name="object 203" descr=""/>
          <p:cNvGrpSpPr/>
          <p:nvPr/>
        </p:nvGrpSpPr>
        <p:grpSpPr>
          <a:xfrm>
            <a:off x="4730405" y="573911"/>
            <a:ext cx="1180465" cy="233679"/>
            <a:chOff x="4730405" y="573911"/>
            <a:chExt cx="1180465" cy="233679"/>
          </a:xfrm>
        </p:grpSpPr>
        <p:sp>
          <p:nvSpPr>
            <p:cNvPr id="204" name="object 204" descr=""/>
            <p:cNvSpPr/>
            <p:nvPr/>
          </p:nvSpPr>
          <p:spPr>
            <a:xfrm>
              <a:off x="4730405" y="573911"/>
              <a:ext cx="1180465" cy="228600"/>
            </a:xfrm>
            <a:custGeom>
              <a:avLst/>
              <a:gdLst/>
              <a:ahLst/>
              <a:cxnLst/>
              <a:rect l="l" t="t" r="r" b="b"/>
              <a:pathLst>
                <a:path w="1180464" h="228600">
                  <a:moveTo>
                    <a:pt x="1180177" y="228421"/>
                  </a:moveTo>
                  <a:lnTo>
                    <a:pt x="0" y="228421"/>
                  </a:lnTo>
                  <a:lnTo>
                    <a:pt x="0" y="0"/>
                  </a:lnTo>
                  <a:lnTo>
                    <a:pt x="1180177" y="0"/>
                  </a:lnTo>
                  <a:lnTo>
                    <a:pt x="1180177" y="228421"/>
                  </a:lnTo>
                  <a:close/>
                </a:path>
              </a:pathLst>
            </a:custGeom>
            <a:solidFill>
              <a:srgbClr val="CCBE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 descr=""/>
            <p:cNvSpPr/>
            <p:nvPr/>
          </p:nvSpPr>
          <p:spPr>
            <a:xfrm>
              <a:off x="4735163" y="578669"/>
              <a:ext cx="1170940" cy="224154"/>
            </a:xfrm>
            <a:custGeom>
              <a:avLst/>
              <a:gdLst/>
              <a:ahLst/>
              <a:cxnLst/>
              <a:rect l="l" t="t" r="r" b="b"/>
              <a:pathLst>
                <a:path w="1170939" h="224154">
                  <a:moveTo>
                    <a:pt x="0" y="223662"/>
                  </a:moveTo>
                  <a:lnTo>
                    <a:pt x="0" y="0"/>
                  </a:lnTo>
                  <a:lnTo>
                    <a:pt x="1170659" y="0"/>
                  </a:lnTo>
                  <a:lnTo>
                    <a:pt x="1170659" y="223662"/>
                  </a:lnTo>
                </a:path>
              </a:pathLst>
            </a:custGeom>
            <a:ln w="9517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6" name="object 206" descr=""/>
          <p:cNvSpPr txBox="1"/>
          <p:nvPr/>
        </p:nvSpPr>
        <p:spPr>
          <a:xfrm>
            <a:off x="5755118" y="342307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50">
                <a:solidFill>
                  <a:srgbClr val="605D5C"/>
                </a:solidFill>
                <a:latin typeface="Arial MT"/>
                <a:cs typeface="Arial MT"/>
              </a:rPr>
              <a:t>V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07" name="object 207" descr=""/>
          <p:cNvSpPr txBox="1"/>
          <p:nvPr/>
        </p:nvSpPr>
        <p:spPr>
          <a:xfrm>
            <a:off x="4739922" y="634210"/>
            <a:ext cx="11614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95"/>
              </a:spcBef>
              <a:tabLst>
                <a:tab pos="986155" algn="l"/>
              </a:tabLst>
            </a:pPr>
            <a:r>
              <a:rPr dirty="0" baseline="2777" sz="1500" spc="-37">
                <a:latin typeface="Segoe UI"/>
                <a:cs typeface="Segoe UI"/>
              </a:rPr>
              <a:t>All</a:t>
            </a:r>
            <a:r>
              <a:rPr dirty="0" baseline="2777" sz="1500">
                <a:latin typeface="Segoe UI"/>
                <a:cs typeface="Segoe UI"/>
              </a:rPr>
              <a:t>	</a:t>
            </a:r>
            <a:r>
              <a:rPr dirty="0" sz="1000" spc="280">
                <a:latin typeface="Arial MT"/>
                <a:cs typeface="Arial MT"/>
              </a:rPr>
              <a:t>V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08" name="object 208" descr=""/>
          <p:cNvSpPr txBox="1"/>
          <p:nvPr/>
        </p:nvSpPr>
        <p:spPr>
          <a:xfrm>
            <a:off x="3033097" y="285201"/>
            <a:ext cx="11544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5">
                <a:solidFill>
                  <a:srgbClr val="252423"/>
                </a:solidFill>
                <a:latin typeface="Trebuchet MS"/>
                <a:cs typeface="Trebuchet MS"/>
              </a:rPr>
              <a:t>segment,</a:t>
            </a:r>
            <a:r>
              <a:rPr dirty="0" sz="1200" spc="-3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200" spc="-55">
                <a:solidFill>
                  <a:srgbClr val="252423"/>
                </a:solidFill>
                <a:latin typeface="Trebuchet MS"/>
                <a:cs typeface="Trebuchet MS"/>
              </a:rPr>
              <a:t>category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09" name="object 209" descr=""/>
          <p:cNvGrpSpPr/>
          <p:nvPr/>
        </p:nvGrpSpPr>
        <p:grpSpPr>
          <a:xfrm>
            <a:off x="3017244" y="545358"/>
            <a:ext cx="1456690" cy="233679"/>
            <a:chOff x="3017244" y="545358"/>
            <a:chExt cx="1456690" cy="233679"/>
          </a:xfrm>
        </p:grpSpPr>
        <p:sp>
          <p:nvSpPr>
            <p:cNvPr id="210" name="object 210" descr=""/>
            <p:cNvSpPr/>
            <p:nvPr/>
          </p:nvSpPr>
          <p:spPr>
            <a:xfrm>
              <a:off x="3017244" y="545358"/>
              <a:ext cx="1456690" cy="228600"/>
            </a:xfrm>
            <a:custGeom>
              <a:avLst/>
              <a:gdLst/>
              <a:ahLst/>
              <a:cxnLst/>
              <a:rect l="l" t="t" r="r" b="b"/>
              <a:pathLst>
                <a:path w="1456690" h="228600">
                  <a:moveTo>
                    <a:pt x="1456186" y="228421"/>
                  </a:moveTo>
                  <a:lnTo>
                    <a:pt x="0" y="228421"/>
                  </a:lnTo>
                  <a:lnTo>
                    <a:pt x="0" y="0"/>
                  </a:lnTo>
                  <a:lnTo>
                    <a:pt x="1456186" y="0"/>
                  </a:lnTo>
                  <a:lnTo>
                    <a:pt x="1456186" y="228421"/>
                  </a:lnTo>
                  <a:close/>
                </a:path>
              </a:pathLst>
            </a:custGeom>
            <a:solidFill>
              <a:srgbClr val="CCBE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 descr=""/>
            <p:cNvSpPr/>
            <p:nvPr/>
          </p:nvSpPr>
          <p:spPr>
            <a:xfrm>
              <a:off x="3022003" y="550117"/>
              <a:ext cx="1447165" cy="224154"/>
            </a:xfrm>
            <a:custGeom>
              <a:avLst/>
              <a:gdLst/>
              <a:ahLst/>
              <a:cxnLst/>
              <a:rect l="l" t="t" r="r" b="b"/>
              <a:pathLst>
                <a:path w="1447164" h="224154">
                  <a:moveTo>
                    <a:pt x="0" y="223662"/>
                  </a:moveTo>
                  <a:lnTo>
                    <a:pt x="0" y="0"/>
                  </a:lnTo>
                  <a:lnTo>
                    <a:pt x="1446668" y="0"/>
                  </a:lnTo>
                  <a:lnTo>
                    <a:pt x="1446668" y="223662"/>
                  </a:lnTo>
                </a:path>
              </a:pathLst>
            </a:custGeom>
            <a:ln w="9517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2" name="object 212" descr=""/>
          <p:cNvSpPr txBox="1"/>
          <p:nvPr/>
        </p:nvSpPr>
        <p:spPr>
          <a:xfrm>
            <a:off x="4317967" y="313754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50">
                <a:solidFill>
                  <a:srgbClr val="605D5C"/>
                </a:solidFill>
                <a:latin typeface="Arial MT"/>
                <a:cs typeface="Arial MT"/>
              </a:rPr>
              <a:t>V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13" name="object 213" descr=""/>
          <p:cNvSpPr txBox="1"/>
          <p:nvPr/>
        </p:nvSpPr>
        <p:spPr>
          <a:xfrm>
            <a:off x="3026762" y="605658"/>
            <a:ext cx="14376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95"/>
              </a:spcBef>
              <a:tabLst>
                <a:tab pos="1262380" algn="l"/>
              </a:tabLst>
            </a:pPr>
            <a:r>
              <a:rPr dirty="0" baseline="2777" sz="1500" spc="-37">
                <a:latin typeface="Segoe UI"/>
                <a:cs typeface="Segoe UI"/>
              </a:rPr>
              <a:t>All</a:t>
            </a:r>
            <a:r>
              <a:rPr dirty="0" baseline="2777" sz="1500">
                <a:latin typeface="Segoe UI"/>
                <a:cs typeface="Segoe UI"/>
              </a:rPr>
              <a:t>	</a:t>
            </a:r>
            <a:r>
              <a:rPr dirty="0" sz="1000" spc="280">
                <a:latin typeface="Arial MT"/>
                <a:cs typeface="Arial MT"/>
              </a:rPr>
              <a:t>V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214" name="object 21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47635" y="297901"/>
            <a:ext cx="1170659" cy="1170659"/>
          </a:xfrm>
          <a:prstGeom prst="rect">
            <a:avLst/>
          </a:prstGeom>
        </p:spPr>
      </p:pic>
      <p:grpSp>
        <p:nvGrpSpPr>
          <p:cNvPr id="215" name="object 215" descr=""/>
          <p:cNvGrpSpPr/>
          <p:nvPr/>
        </p:nvGrpSpPr>
        <p:grpSpPr>
          <a:xfrm>
            <a:off x="228599" y="228600"/>
            <a:ext cx="12192000" cy="6858000"/>
            <a:chOff x="228599" y="228600"/>
            <a:chExt cx="12192000" cy="6858000"/>
          </a:xfrm>
        </p:grpSpPr>
        <p:sp>
          <p:nvSpPr>
            <p:cNvPr id="216" name="object 216" descr=""/>
            <p:cNvSpPr/>
            <p:nvPr/>
          </p:nvSpPr>
          <p:spPr>
            <a:xfrm>
              <a:off x="228599" y="1592290"/>
              <a:ext cx="808990" cy="5368290"/>
            </a:xfrm>
            <a:custGeom>
              <a:avLst/>
              <a:gdLst/>
              <a:ahLst/>
              <a:cxnLst/>
              <a:rect l="l" t="t" r="r" b="b"/>
              <a:pathLst>
                <a:path w="808990" h="5368290">
                  <a:moveTo>
                    <a:pt x="606744" y="5367902"/>
                  </a:moveTo>
                  <a:lnTo>
                    <a:pt x="202248" y="5367902"/>
                  </a:lnTo>
                  <a:lnTo>
                    <a:pt x="162791" y="5364016"/>
                  </a:lnTo>
                  <a:lnTo>
                    <a:pt x="124850" y="5352507"/>
                  </a:lnTo>
                  <a:lnTo>
                    <a:pt x="89885" y="5333817"/>
                  </a:lnTo>
                  <a:lnTo>
                    <a:pt x="59237" y="5308665"/>
                  </a:lnTo>
                  <a:lnTo>
                    <a:pt x="34085" y="5278017"/>
                  </a:lnTo>
                  <a:lnTo>
                    <a:pt x="15395" y="5243050"/>
                  </a:lnTo>
                  <a:lnTo>
                    <a:pt x="3886" y="5205110"/>
                  </a:lnTo>
                  <a:lnTo>
                    <a:pt x="0" y="5165654"/>
                  </a:lnTo>
                  <a:lnTo>
                    <a:pt x="0" y="202248"/>
                  </a:lnTo>
                  <a:lnTo>
                    <a:pt x="162" y="192308"/>
                  </a:lnTo>
                  <a:lnTo>
                    <a:pt x="5985" y="153074"/>
                  </a:lnTo>
                  <a:lnTo>
                    <a:pt x="19349" y="115730"/>
                  </a:lnTo>
                  <a:lnTo>
                    <a:pt x="39742" y="81710"/>
                  </a:lnTo>
                  <a:lnTo>
                    <a:pt x="66434" y="52383"/>
                  </a:lnTo>
                  <a:lnTo>
                    <a:pt x="98240" y="28698"/>
                  </a:lnTo>
                  <a:lnTo>
                    <a:pt x="134096" y="11741"/>
                  </a:lnTo>
                  <a:lnTo>
                    <a:pt x="172572" y="2106"/>
                  </a:lnTo>
                  <a:lnTo>
                    <a:pt x="606744" y="0"/>
                  </a:lnTo>
                  <a:lnTo>
                    <a:pt x="616684" y="162"/>
                  </a:lnTo>
                  <a:lnTo>
                    <a:pt x="655917" y="5985"/>
                  </a:lnTo>
                  <a:lnTo>
                    <a:pt x="693262" y="19349"/>
                  </a:lnTo>
                  <a:lnTo>
                    <a:pt x="727281" y="39742"/>
                  </a:lnTo>
                  <a:lnTo>
                    <a:pt x="756668" y="66380"/>
                  </a:lnTo>
                  <a:lnTo>
                    <a:pt x="780294" y="98240"/>
                  </a:lnTo>
                  <a:lnTo>
                    <a:pt x="797250" y="134096"/>
                  </a:lnTo>
                  <a:lnTo>
                    <a:pt x="806885" y="172572"/>
                  </a:lnTo>
                  <a:lnTo>
                    <a:pt x="808992" y="5165654"/>
                  </a:lnTo>
                  <a:lnTo>
                    <a:pt x="808829" y="5175594"/>
                  </a:lnTo>
                  <a:lnTo>
                    <a:pt x="803007" y="5214828"/>
                  </a:lnTo>
                  <a:lnTo>
                    <a:pt x="789643" y="5252171"/>
                  </a:lnTo>
                  <a:lnTo>
                    <a:pt x="769249" y="5286191"/>
                  </a:lnTo>
                  <a:lnTo>
                    <a:pt x="742611" y="5315578"/>
                  </a:lnTo>
                  <a:lnTo>
                    <a:pt x="710751" y="5339204"/>
                  </a:lnTo>
                  <a:lnTo>
                    <a:pt x="674894" y="5356160"/>
                  </a:lnTo>
                  <a:lnTo>
                    <a:pt x="636417" y="5365796"/>
                  </a:lnTo>
                  <a:lnTo>
                    <a:pt x="606744" y="5367902"/>
                  </a:lnTo>
                  <a:close/>
                </a:path>
              </a:pathLst>
            </a:custGeom>
            <a:solidFill>
              <a:srgbClr val="118CFF">
                <a:alpha val="4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7" name="object 21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8599" y="2410799"/>
              <a:ext cx="808992" cy="789957"/>
            </a:xfrm>
            <a:prstGeom prst="rect">
              <a:avLst/>
            </a:prstGeom>
          </p:spPr>
        </p:pic>
        <p:sp>
          <p:nvSpPr>
            <p:cNvPr id="218" name="object 218" descr=""/>
            <p:cNvSpPr/>
            <p:nvPr/>
          </p:nvSpPr>
          <p:spPr>
            <a:xfrm>
              <a:off x="261911" y="3367314"/>
              <a:ext cx="800100" cy="808990"/>
            </a:xfrm>
            <a:custGeom>
              <a:avLst/>
              <a:gdLst/>
              <a:ahLst/>
              <a:cxnLst/>
              <a:rect l="l" t="t" r="r" b="b"/>
              <a:pathLst>
                <a:path w="800100" h="808989">
                  <a:moveTo>
                    <a:pt x="592343" y="808992"/>
                  </a:moveTo>
                  <a:lnTo>
                    <a:pt x="207131" y="808992"/>
                  </a:lnTo>
                  <a:lnTo>
                    <a:pt x="200134" y="808648"/>
                  </a:lnTo>
                  <a:lnTo>
                    <a:pt x="158693" y="801807"/>
                  </a:lnTo>
                  <a:lnTo>
                    <a:pt x="119383" y="787012"/>
                  </a:lnTo>
                  <a:lnTo>
                    <a:pt x="83714" y="764833"/>
                  </a:lnTo>
                  <a:lnTo>
                    <a:pt x="53058" y="736121"/>
                  </a:lnTo>
                  <a:lnTo>
                    <a:pt x="28592" y="701980"/>
                  </a:lnTo>
                  <a:lnTo>
                    <a:pt x="11256" y="663721"/>
                  </a:lnTo>
                  <a:lnTo>
                    <a:pt x="1718" y="622817"/>
                  </a:lnTo>
                  <a:lnTo>
                    <a:pt x="0" y="601860"/>
                  </a:lnTo>
                  <a:lnTo>
                    <a:pt x="0" y="594847"/>
                  </a:lnTo>
                  <a:lnTo>
                    <a:pt x="0" y="207131"/>
                  </a:lnTo>
                  <a:lnTo>
                    <a:pt x="5483" y="165488"/>
                  </a:lnTo>
                  <a:lnTo>
                    <a:pt x="18984" y="125715"/>
                  </a:lnTo>
                  <a:lnTo>
                    <a:pt x="39986" y="89340"/>
                  </a:lnTo>
                  <a:lnTo>
                    <a:pt x="67680" y="57762"/>
                  </a:lnTo>
                  <a:lnTo>
                    <a:pt x="101003" y="32193"/>
                  </a:lnTo>
                  <a:lnTo>
                    <a:pt x="138674" y="13616"/>
                  </a:lnTo>
                  <a:lnTo>
                    <a:pt x="179246" y="2746"/>
                  </a:lnTo>
                  <a:lnTo>
                    <a:pt x="207131" y="0"/>
                  </a:lnTo>
                  <a:lnTo>
                    <a:pt x="592343" y="0"/>
                  </a:lnTo>
                  <a:lnTo>
                    <a:pt x="633986" y="5483"/>
                  </a:lnTo>
                  <a:lnTo>
                    <a:pt x="673759" y="18984"/>
                  </a:lnTo>
                  <a:lnTo>
                    <a:pt x="710133" y="39986"/>
                  </a:lnTo>
                  <a:lnTo>
                    <a:pt x="741712" y="67680"/>
                  </a:lnTo>
                  <a:lnTo>
                    <a:pt x="767281" y="101003"/>
                  </a:lnTo>
                  <a:lnTo>
                    <a:pt x="785857" y="138674"/>
                  </a:lnTo>
                  <a:lnTo>
                    <a:pt x="796728" y="179246"/>
                  </a:lnTo>
                  <a:lnTo>
                    <a:pt x="799474" y="207131"/>
                  </a:lnTo>
                  <a:lnTo>
                    <a:pt x="799474" y="601860"/>
                  </a:lnTo>
                  <a:lnTo>
                    <a:pt x="793991" y="643503"/>
                  </a:lnTo>
                  <a:lnTo>
                    <a:pt x="780490" y="683276"/>
                  </a:lnTo>
                  <a:lnTo>
                    <a:pt x="759488" y="719651"/>
                  </a:lnTo>
                  <a:lnTo>
                    <a:pt x="731793" y="751230"/>
                  </a:lnTo>
                  <a:lnTo>
                    <a:pt x="698470" y="776798"/>
                  </a:lnTo>
                  <a:lnTo>
                    <a:pt x="660799" y="795375"/>
                  </a:lnTo>
                  <a:lnTo>
                    <a:pt x="620228" y="806245"/>
                  </a:lnTo>
                  <a:lnTo>
                    <a:pt x="599339" y="808648"/>
                  </a:lnTo>
                  <a:lnTo>
                    <a:pt x="592343" y="8089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 descr=""/>
            <p:cNvSpPr/>
            <p:nvPr/>
          </p:nvSpPr>
          <p:spPr>
            <a:xfrm>
              <a:off x="261911" y="3367314"/>
              <a:ext cx="800100" cy="808990"/>
            </a:xfrm>
            <a:custGeom>
              <a:avLst/>
              <a:gdLst/>
              <a:ahLst/>
              <a:cxnLst/>
              <a:rect l="l" t="t" r="r" b="b"/>
              <a:pathLst>
                <a:path w="800100" h="808989">
                  <a:moveTo>
                    <a:pt x="0" y="594847"/>
                  </a:moveTo>
                  <a:lnTo>
                    <a:pt x="0" y="214145"/>
                  </a:lnTo>
                  <a:lnTo>
                    <a:pt x="0" y="207131"/>
                  </a:lnTo>
                  <a:lnTo>
                    <a:pt x="343" y="200134"/>
                  </a:lnTo>
                  <a:lnTo>
                    <a:pt x="1031" y="193155"/>
                  </a:lnTo>
                  <a:lnTo>
                    <a:pt x="1718" y="186175"/>
                  </a:lnTo>
                  <a:lnTo>
                    <a:pt x="2746" y="179246"/>
                  </a:lnTo>
                  <a:lnTo>
                    <a:pt x="4114" y="172367"/>
                  </a:lnTo>
                  <a:lnTo>
                    <a:pt x="5483" y="165488"/>
                  </a:lnTo>
                  <a:lnTo>
                    <a:pt x="7185" y="158693"/>
                  </a:lnTo>
                  <a:lnTo>
                    <a:pt x="9221" y="151982"/>
                  </a:lnTo>
                  <a:lnTo>
                    <a:pt x="11256" y="145270"/>
                  </a:lnTo>
                  <a:lnTo>
                    <a:pt x="28592" y="107012"/>
                  </a:lnTo>
                  <a:lnTo>
                    <a:pt x="48608" y="78292"/>
                  </a:lnTo>
                  <a:lnTo>
                    <a:pt x="53058" y="72871"/>
                  </a:lnTo>
                  <a:lnTo>
                    <a:pt x="78292" y="48608"/>
                  </a:lnTo>
                  <a:lnTo>
                    <a:pt x="83714" y="44159"/>
                  </a:lnTo>
                  <a:lnTo>
                    <a:pt x="113197" y="25285"/>
                  </a:lnTo>
                  <a:lnTo>
                    <a:pt x="119383" y="21979"/>
                  </a:lnTo>
                  <a:lnTo>
                    <a:pt x="151982" y="9221"/>
                  </a:lnTo>
                  <a:lnTo>
                    <a:pt x="158693" y="7185"/>
                  </a:lnTo>
                  <a:lnTo>
                    <a:pt x="193155" y="1031"/>
                  </a:lnTo>
                  <a:lnTo>
                    <a:pt x="200134" y="343"/>
                  </a:lnTo>
                  <a:lnTo>
                    <a:pt x="207131" y="0"/>
                  </a:lnTo>
                  <a:lnTo>
                    <a:pt x="214145" y="0"/>
                  </a:lnTo>
                  <a:lnTo>
                    <a:pt x="585329" y="0"/>
                  </a:lnTo>
                  <a:lnTo>
                    <a:pt x="592343" y="0"/>
                  </a:lnTo>
                  <a:lnTo>
                    <a:pt x="599339" y="343"/>
                  </a:lnTo>
                  <a:lnTo>
                    <a:pt x="606319" y="1031"/>
                  </a:lnTo>
                  <a:lnTo>
                    <a:pt x="613299" y="1718"/>
                  </a:lnTo>
                  <a:lnTo>
                    <a:pt x="620228" y="2746"/>
                  </a:lnTo>
                  <a:lnTo>
                    <a:pt x="627107" y="4114"/>
                  </a:lnTo>
                  <a:lnTo>
                    <a:pt x="633986" y="5483"/>
                  </a:lnTo>
                  <a:lnTo>
                    <a:pt x="667279" y="16300"/>
                  </a:lnTo>
                  <a:lnTo>
                    <a:pt x="673759" y="18984"/>
                  </a:lnTo>
                  <a:lnTo>
                    <a:pt x="680091" y="21979"/>
                  </a:lnTo>
                  <a:lnTo>
                    <a:pt x="686277" y="25285"/>
                  </a:lnTo>
                  <a:lnTo>
                    <a:pt x="692462" y="28592"/>
                  </a:lnTo>
                  <a:lnTo>
                    <a:pt x="726603" y="53058"/>
                  </a:lnTo>
                  <a:lnTo>
                    <a:pt x="736753" y="62721"/>
                  </a:lnTo>
                  <a:lnTo>
                    <a:pt x="741712" y="67680"/>
                  </a:lnTo>
                  <a:lnTo>
                    <a:pt x="767281" y="101003"/>
                  </a:lnTo>
                  <a:lnTo>
                    <a:pt x="774188" y="113197"/>
                  </a:lnTo>
                  <a:lnTo>
                    <a:pt x="777494" y="119383"/>
                  </a:lnTo>
                  <a:lnTo>
                    <a:pt x="780490" y="125715"/>
                  </a:lnTo>
                  <a:lnTo>
                    <a:pt x="783173" y="132195"/>
                  </a:lnTo>
                  <a:lnTo>
                    <a:pt x="785857" y="138674"/>
                  </a:lnTo>
                  <a:lnTo>
                    <a:pt x="788217" y="145270"/>
                  </a:lnTo>
                  <a:lnTo>
                    <a:pt x="790253" y="151982"/>
                  </a:lnTo>
                  <a:lnTo>
                    <a:pt x="792289" y="158693"/>
                  </a:lnTo>
                  <a:lnTo>
                    <a:pt x="793991" y="165488"/>
                  </a:lnTo>
                  <a:lnTo>
                    <a:pt x="795360" y="172367"/>
                  </a:lnTo>
                  <a:lnTo>
                    <a:pt x="796728" y="179246"/>
                  </a:lnTo>
                  <a:lnTo>
                    <a:pt x="797756" y="186175"/>
                  </a:lnTo>
                  <a:lnTo>
                    <a:pt x="798443" y="193155"/>
                  </a:lnTo>
                  <a:lnTo>
                    <a:pt x="799131" y="200134"/>
                  </a:lnTo>
                  <a:lnTo>
                    <a:pt x="799474" y="207131"/>
                  </a:lnTo>
                  <a:lnTo>
                    <a:pt x="799474" y="214145"/>
                  </a:lnTo>
                  <a:lnTo>
                    <a:pt x="799474" y="594847"/>
                  </a:lnTo>
                  <a:lnTo>
                    <a:pt x="799474" y="601860"/>
                  </a:lnTo>
                  <a:lnTo>
                    <a:pt x="799131" y="608857"/>
                  </a:lnTo>
                  <a:lnTo>
                    <a:pt x="798443" y="615837"/>
                  </a:lnTo>
                  <a:lnTo>
                    <a:pt x="797756" y="622817"/>
                  </a:lnTo>
                  <a:lnTo>
                    <a:pt x="796728" y="629746"/>
                  </a:lnTo>
                  <a:lnTo>
                    <a:pt x="795360" y="636624"/>
                  </a:lnTo>
                  <a:lnTo>
                    <a:pt x="793991" y="643503"/>
                  </a:lnTo>
                  <a:lnTo>
                    <a:pt x="783173" y="676797"/>
                  </a:lnTo>
                  <a:lnTo>
                    <a:pt x="780490" y="683276"/>
                  </a:lnTo>
                  <a:lnTo>
                    <a:pt x="777494" y="689609"/>
                  </a:lnTo>
                  <a:lnTo>
                    <a:pt x="774188" y="695794"/>
                  </a:lnTo>
                  <a:lnTo>
                    <a:pt x="770882" y="701980"/>
                  </a:lnTo>
                  <a:lnTo>
                    <a:pt x="767281" y="707988"/>
                  </a:lnTo>
                  <a:lnTo>
                    <a:pt x="763384" y="713819"/>
                  </a:lnTo>
                  <a:lnTo>
                    <a:pt x="759488" y="719651"/>
                  </a:lnTo>
                  <a:lnTo>
                    <a:pt x="736753" y="746270"/>
                  </a:lnTo>
                  <a:lnTo>
                    <a:pt x="731793" y="751230"/>
                  </a:lnTo>
                  <a:lnTo>
                    <a:pt x="704302" y="772902"/>
                  </a:lnTo>
                  <a:lnTo>
                    <a:pt x="698470" y="776798"/>
                  </a:lnTo>
                  <a:lnTo>
                    <a:pt x="692462" y="780400"/>
                  </a:lnTo>
                  <a:lnTo>
                    <a:pt x="686277" y="783706"/>
                  </a:lnTo>
                  <a:lnTo>
                    <a:pt x="680091" y="787012"/>
                  </a:lnTo>
                  <a:lnTo>
                    <a:pt x="673759" y="790007"/>
                  </a:lnTo>
                  <a:lnTo>
                    <a:pt x="667279" y="792691"/>
                  </a:lnTo>
                  <a:lnTo>
                    <a:pt x="660799" y="795375"/>
                  </a:lnTo>
                  <a:lnTo>
                    <a:pt x="627107" y="804877"/>
                  </a:lnTo>
                  <a:lnTo>
                    <a:pt x="620228" y="806245"/>
                  </a:lnTo>
                  <a:lnTo>
                    <a:pt x="613299" y="807273"/>
                  </a:lnTo>
                  <a:lnTo>
                    <a:pt x="606319" y="807961"/>
                  </a:lnTo>
                  <a:lnTo>
                    <a:pt x="599339" y="808648"/>
                  </a:lnTo>
                  <a:lnTo>
                    <a:pt x="592343" y="808992"/>
                  </a:lnTo>
                  <a:lnTo>
                    <a:pt x="585329" y="808992"/>
                  </a:lnTo>
                  <a:lnTo>
                    <a:pt x="214145" y="808992"/>
                  </a:lnTo>
                  <a:lnTo>
                    <a:pt x="207131" y="808992"/>
                  </a:lnTo>
                  <a:lnTo>
                    <a:pt x="200134" y="808648"/>
                  </a:lnTo>
                  <a:lnTo>
                    <a:pt x="193155" y="807961"/>
                  </a:lnTo>
                  <a:lnTo>
                    <a:pt x="186175" y="807273"/>
                  </a:lnTo>
                  <a:lnTo>
                    <a:pt x="179246" y="806245"/>
                  </a:lnTo>
                  <a:lnTo>
                    <a:pt x="172367" y="804877"/>
                  </a:lnTo>
                  <a:lnTo>
                    <a:pt x="165488" y="803509"/>
                  </a:lnTo>
                  <a:lnTo>
                    <a:pt x="132195" y="792691"/>
                  </a:lnTo>
                  <a:lnTo>
                    <a:pt x="125715" y="790007"/>
                  </a:lnTo>
                  <a:lnTo>
                    <a:pt x="119383" y="787012"/>
                  </a:lnTo>
                  <a:lnTo>
                    <a:pt x="113197" y="783706"/>
                  </a:lnTo>
                  <a:lnTo>
                    <a:pt x="107012" y="780400"/>
                  </a:lnTo>
                  <a:lnTo>
                    <a:pt x="72871" y="755934"/>
                  </a:lnTo>
                  <a:lnTo>
                    <a:pt x="62721" y="746270"/>
                  </a:lnTo>
                  <a:lnTo>
                    <a:pt x="57762" y="741311"/>
                  </a:lnTo>
                  <a:lnTo>
                    <a:pt x="36089" y="713819"/>
                  </a:lnTo>
                  <a:lnTo>
                    <a:pt x="32193" y="707988"/>
                  </a:lnTo>
                  <a:lnTo>
                    <a:pt x="13616" y="670317"/>
                  </a:lnTo>
                  <a:lnTo>
                    <a:pt x="4114" y="636624"/>
                  </a:lnTo>
                  <a:lnTo>
                    <a:pt x="2746" y="629746"/>
                  </a:lnTo>
                  <a:lnTo>
                    <a:pt x="1718" y="622817"/>
                  </a:lnTo>
                  <a:lnTo>
                    <a:pt x="1031" y="615837"/>
                  </a:lnTo>
                  <a:lnTo>
                    <a:pt x="343" y="608857"/>
                  </a:lnTo>
                  <a:lnTo>
                    <a:pt x="0" y="601860"/>
                  </a:lnTo>
                  <a:lnTo>
                    <a:pt x="0" y="594847"/>
                  </a:lnTo>
                  <a:close/>
                </a:path>
              </a:pathLst>
            </a:custGeom>
            <a:ln w="9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0" name="object 220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5705" y="3476766"/>
              <a:ext cx="770922" cy="618641"/>
            </a:xfrm>
            <a:prstGeom prst="rect">
              <a:avLst/>
            </a:prstGeom>
          </p:spPr>
        </p:pic>
        <p:sp>
          <p:nvSpPr>
            <p:cNvPr id="221" name="object 221" descr=""/>
            <p:cNvSpPr/>
            <p:nvPr/>
          </p:nvSpPr>
          <p:spPr>
            <a:xfrm>
              <a:off x="261911" y="4280999"/>
              <a:ext cx="800100" cy="856615"/>
            </a:xfrm>
            <a:custGeom>
              <a:avLst/>
              <a:gdLst/>
              <a:ahLst/>
              <a:cxnLst/>
              <a:rect l="l" t="t" r="r" b="b"/>
              <a:pathLst>
                <a:path w="800100" h="856614">
                  <a:moveTo>
                    <a:pt x="592343" y="856580"/>
                  </a:moveTo>
                  <a:lnTo>
                    <a:pt x="207131" y="856580"/>
                  </a:lnTo>
                  <a:lnTo>
                    <a:pt x="200134" y="856236"/>
                  </a:lnTo>
                  <a:lnTo>
                    <a:pt x="158693" y="849395"/>
                  </a:lnTo>
                  <a:lnTo>
                    <a:pt x="119383" y="834600"/>
                  </a:lnTo>
                  <a:lnTo>
                    <a:pt x="83714" y="812420"/>
                  </a:lnTo>
                  <a:lnTo>
                    <a:pt x="53058" y="783708"/>
                  </a:lnTo>
                  <a:lnTo>
                    <a:pt x="28592" y="749567"/>
                  </a:lnTo>
                  <a:lnTo>
                    <a:pt x="11256" y="711309"/>
                  </a:lnTo>
                  <a:lnTo>
                    <a:pt x="1718" y="670404"/>
                  </a:lnTo>
                  <a:lnTo>
                    <a:pt x="0" y="649448"/>
                  </a:lnTo>
                  <a:lnTo>
                    <a:pt x="0" y="642435"/>
                  </a:lnTo>
                  <a:lnTo>
                    <a:pt x="0" y="207131"/>
                  </a:lnTo>
                  <a:lnTo>
                    <a:pt x="5483" y="165488"/>
                  </a:lnTo>
                  <a:lnTo>
                    <a:pt x="18984" y="125715"/>
                  </a:lnTo>
                  <a:lnTo>
                    <a:pt x="39986" y="89340"/>
                  </a:lnTo>
                  <a:lnTo>
                    <a:pt x="67680" y="57762"/>
                  </a:lnTo>
                  <a:lnTo>
                    <a:pt x="101003" y="32193"/>
                  </a:lnTo>
                  <a:lnTo>
                    <a:pt x="138674" y="13616"/>
                  </a:lnTo>
                  <a:lnTo>
                    <a:pt x="179246" y="2746"/>
                  </a:lnTo>
                  <a:lnTo>
                    <a:pt x="207131" y="0"/>
                  </a:lnTo>
                  <a:lnTo>
                    <a:pt x="592343" y="0"/>
                  </a:lnTo>
                  <a:lnTo>
                    <a:pt x="633986" y="5483"/>
                  </a:lnTo>
                  <a:lnTo>
                    <a:pt x="673759" y="18984"/>
                  </a:lnTo>
                  <a:lnTo>
                    <a:pt x="710133" y="39986"/>
                  </a:lnTo>
                  <a:lnTo>
                    <a:pt x="741712" y="67680"/>
                  </a:lnTo>
                  <a:lnTo>
                    <a:pt x="767281" y="101003"/>
                  </a:lnTo>
                  <a:lnTo>
                    <a:pt x="785857" y="138674"/>
                  </a:lnTo>
                  <a:lnTo>
                    <a:pt x="796728" y="179246"/>
                  </a:lnTo>
                  <a:lnTo>
                    <a:pt x="799474" y="207131"/>
                  </a:lnTo>
                  <a:lnTo>
                    <a:pt x="799474" y="649448"/>
                  </a:lnTo>
                  <a:lnTo>
                    <a:pt x="793991" y="691091"/>
                  </a:lnTo>
                  <a:lnTo>
                    <a:pt x="780490" y="730864"/>
                  </a:lnTo>
                  <a:lnTo>
                    <a:pt x="759488" y="767239"/>
                  </a:lnTo>
                  <a:lnTo>
                    <a:pt x="731793" y="798817"/>
                  </a:lnTo>
                  <a:lnTo>
                    <a:pt x="698470" y="824386"/>
                  </a:lnTo>
                  <a:lnTo>
                    <a:pt x="660799" y="842963"/>
                  </a:lnTo>
                  <a:lnTo>
                    <a:pt x="620228" y="853833"/>
                  </a:lnTo>
                  <a:lnTo>
                    <a:pt x="599339" y="856236"/>
                  </a:lnTo>
                  <a:lnTo>
                    <a:pt x="592343" y="856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 descr=""/>
            <p:cNvSpPr/>
            <p:nvPr/>
          </p:nvSpPr>
          <p:spPr>
            <a:xfrm>
              <a:off x="261911" y="4280999"/>
              <a:ext cx="800100" cy="856615"/>
            </a:xfrm>
            <a:custGeom>
              <a:avLst/>
              <a:gdLst/>
              <a:ahLst/>
              <a:cxnLst/>
              <a:rect l="l" t="t" r="r" b="b"/>
              <a:pathLst>
                <a:path w="800100" h="856614">
                  <a:moveTo>
                    <a:pt x="0" y="642435"/>
                  </a:moveTo>
                  <a:lnTo>
                    <a:pt x="0" y="214145"/>
                  </a:lnTo>
                  <a:lnTo>
                    <a:pt x="0" y="207131"/>
                  </a:lnTo>
                  <a:lnTo>
                    <a:pt x="343" y="200134"/>
                  </a:lnTo>
                  <a:lnTo>
                    <a:pt x="1031" y="193155"/>
                  </a:lnTo>
                  <a:lnTo>
                    <a:pt x="1718" y="186175"/>
                  </a:lnTo>
                  <a:lnTo>
                    <a:pt x="2746" y="179246"/>
                  </a:lnTo>
                  <a:lnTo>
                    <a:pt x="4114" y="172367"/>
                  </a:lnTo>
                  <a:lnTo>
                    <a:pt x="5483" y="165488"/>
                  </a:lnTo>
                  <a:lnTo>
                    <a:pt x="7185" y="158693"/>
                  </a:lnTo>
                  <a:lnTo>
                    <a:pt x="9221" y="151982"/>
                  </a:lnTo>
                  <a:lnTo>
                    <a:pt x="11256" y="145270"/>
                  </a:lnTo>
                  <a:lnTo>
                    <a:pt x="28592" y="107012"/>
                  </a:lnTo>
                  <a:lnTo>
                    <a:pt x="48608" y="78292"/>
                  </a:lnTo>
                  <a:lnTo>
                    <a:pt x="53058" y="72871"/>
                  </a:lnTo>
                  <a:lnTo>
                    <a:pt x="78292" y="48608"/>
                  </a:lnTo>
                  <a:lnTo>
                    <a:pt x="83714" y="44159"/>
                  </a:lnTo>
                  <a:lnTo>
                    <a:pt x="113197" y="25285"/>
                  </a:lnTo>
                  <a:lnTo>
                    <a:pt x="119383" y="21979"/>
                  </a:lnTo>
                  <a:lnTo>
                    <a:pt x="151982" y="9221"/>
                  </a:lnTo>
                  <a:lnTo>
                    <a:pt x="158693" y="7185"/>
                  </a:lnTo>
                  <a:lnTo>
                    <a:pt x="193155" y="1031"/>
                  </a:lnTo>
                  <a:lnTo>
                    <a:pt x="200134" y="343"/>
                  </a:lnTo>
                  <a:lnTo>
                    <a:pt x="207131" y="0"/>
                  </a:lnTo>
                  <a:lnTo>
                    <a:pt x="214145" y="0"/>
                  </a:lnTo>
                  <a:lnTo>
                    <a:pt x="585329" y="0"/>
                  </a:lnTo>
                  <a:lnTo>
                    <a:pt x="592343" y="0"/>
                  </a:lnTo>
                  <a:lnTo>
                    <a:pt x="599339" y="343"/>
                  </a:lnTo>
                  <a:lnTo>
                    <a:pt x="606319" y="1031"/>
                  </a:lnTo>
                  <a:lnTo>
                    <a:pt x="613299" y="1718"/>
                  </a:lnTo>
                  <a:lnTo>
                    <a:pt x="620228" y="2746"/>
                  </a:lnTo>
                  <a:lnTo>
                    <a:pt x="627107" y="4114"/>
                  </a:lnTo>
                  <a:lnTo>
                    <a:pt x="633986" y="5483"/>
                  </a:lnTo>
                  <a:lnTo>
                    <a:pt x="667279" y="16300"/>
                  </a:lnTo>
                  <a:lnTo>
                    <a:pt x="673759" y="18984"/>
                  </a:lnTo>
                  <a:lnTo>
                    <a:pt x="680091" y="21979"/>
                  </a:lnTo>
                  <a:lnTo>
                    <a:pt x="686277" y="25285"/>
                  </a:lnTo>
                  <a:lnTo>
                    <a:pt x="692462" y="28592"/>
                  </a:lnTo>
                  <a:lnTo>
                    <a:pt x="726603" y="53058"/>
                  </a:lnTo>
                  <a:lnTo>
                    <a:pt x="736753" y="62721"/>
                  </a:lnTo>
                  <a:lnTo>
                    <a:pt x="741712" y="67680"/>
                  </a:lnTo>
                  <a:lnTo>
                    <a:pt x="767281" y="101003"/>
                  </a:lnTo>
                  <a:lnTo>
                    <a:pt x="774188" y="113197"/>
                  </a:lnTo>
                  <a:lnTo>
                    <a:pt x="777494" y="119383"/>
                  </a:lnTo>
                  <a:lnTo>
                    <a:pt x="780490" y="125715"/>
                  </a:lnTo>
                  <a:lnTo>
                    <a:pt x="783173" y="132195"/>
                  </a:lnTo>
                  <a:lnTo>
                    <a:pt x="785857" y="138674"/>
                  </a:lnTo>
                  <a:lnTo>
                    <a:pt x="788217" y="145270"/>
                  </a:lnTo>
                  <a:lnTo>
                    <a:pt x="790253" y="151982"/>
                  </a:lnTo>
                  <a:lnTo>
                    <a:pt x="792289" y="158693"/>
                  </a:lnTo>
                  <a:lnTo>
                    <a:pt x="793991" y="165488"/>
                  </a:lnTo>
                  <a:lnTo>
                    <a:pt x="795360" y="172367"/>
                  </a:lnTo>
                  <a:lnTo>
                    <a:pt x="796728" y="179246"/>
                  </a:lnTo>
                  <a:lnTo>
                    <a:pt x="797756" y="186175"/>
                  </a:lnTo>
                  <a:lnTo>
                    <a:pt x="798443" y="193155"/>
                  </a:lnTo>
                  <a:lnTo>
                    <a:pt x="799131" y="200134"/>
                  </a:lnTo>
                  <a:lnTo>
                    <a:pt x="799474" y="207131"/>
                  </a:lnTo>
                  <a:lnTo>
                    <a:pt x="799474" y="214145"/>
                  </a:lnTo>
                  <a:lnTo>
                    <a:pt x="799474" y="642435"/>
                  </a:lnTo>
                  <a:lnTo>
                    <a:pt x="799474" y="649448"/>
                  </a:lnTo>
                  <a:lnTo>
                    <a:pt x="799131" y="656445"/>
                  </a:lnTo>
                  <a:lnTo>
                    <a:pt x="798443" y="663425"/>
                  </a:lnTo>
                  <a:lnTo>
                    <a:pt x="797756" y="670404"/>
                  </a:lnTo>
                  <a:lnTo>
                    <a:pt x="796728" y="677334"/>
                  </a:lnTo>
                  <a:lnTo>
                    <a:pt x="795360" y="684212"/>
                  </a:lnTo>
                  <a:lnTo>
                    <a:pt x="793991" y="691091"/>
                  </a:lnTo>
                  <a:lnTo>
                    <a:pt x="783173" y="724384"/>
                  </a:lnTo>
                  <a:lnTo>
                    <a:pt x="780490" y="730864"/>
                  </a:lnTo>
                  <a:lnTo>
                    <a:pt x="763384" y="761407"/>
                  </a:lnTo>
                  <a:lnTo>
                    <a:pt x="759488" y="767239"/>
                  </a:lnTo>
                  <a:lnTo>
                    <a:pt x="736753" y="793858"/>
                  </a:lnTo>
                  <a:lnTo>
                    <a:pt x="731793" y="798817"/>
                  </a:lnTo>
                  <a:lnTo>
                    <a:pt x="726603" y="803522"/>
                  </a:lnTo>
                  <a:lnTo>
                    <a:pt x="721182" y="807971"/>
                  </a:lnTo>
                  <a:lnTo>
                    <a:pt x="715760" y="812420"/>
                  </a:lnTo>
                  <a:lnTo>
                    <a:pt x="710133" y="816593"/>
                  </a:lnTo>
                  <a:lnTo>
                    <a:pt x="704302" y="820490"/>
                  </a:lnTo>
                  <a:lnTo>
                    <a:pt x="698470" y="824386"/>
                  </a:lnTo>
                  <a:lnTo>
                    <a:pt x="667279" y="840279"/>
                  </a:lnTo>
                  <a:lnTo>
                    <a:pt x="660799" y="842963"/>
                  </a:lnTo>
                  <a:lnTo>
                    <a:pt x="654204" y="845323"/>
                  </a:lnTo>
                  <a:lnTo>
                    <a:pt x="647492" y="847359"/>
                  </a:lnTo>
                  <a:lnTo>
                    <a:pt x="640781" y="849395"/>
                  </a:lnTo>
                  <a:lnTo>
                    <a:pt x="633986" y="851097"/>
                  </a:lnTo>
                  <a:lnTo>
                    <a:pt x="627107" y="852465"/>
                  </a:lnTo>
                  <a:lnTo>
                    <a:pt x="620228" y="853833"/>
                  </a:lnTo>
                  <a:lnTo>
                    <a:pt x="613299" y="854861"/>
                  </a:lnTo>
                  <a:lnTo>
                    <a:pt x="606319" y="855548"/>
                  </a:lnTo>
                  <a:lnTo>
                    <a:pt x="599339" y="856236"/>
                  </a:lnTo>
                  <a:lnTo>
                    <a:pt x="592343" y="856580"/>
                  </a:lnTo>
                  <a:lnTo>
                    <a:pt x="585329" y="856580"/>
                  </a:lnTo>
                  <a:lnTo>
                    <a:pt x="214145" y="856580"/>
                  </a:lnTo>
                  <a:lnTo>
                    <a:pt x="207131" y="856580"/>
                  </a:lnTo>
                  <a:lnTo>
                    <a:pt x="200134" y="856236"/>
                  </a:lnTo>
                  <a:lnTo>
                    <a:pt x="193155" y="855549"/>
                  </a:lnTo>
                  <a:lnTo>
                    <a:pt x="186175" y="854861"/>
                  </a:lnTo>
                  <a:lnTo>
                    <a:pt x="179246" y="853833"/>
                  </a:lnTo>
                  <a:lnTo>
                    <a:pt x="172367" y="852465"/>
                  </a:lnTo>
                  <a:lnTo>
                    <a:pt x="165488" y="851097"/>
                  </a:lnTo>
                  <a:lnTo>
                    <a:pt x="132195" y="840279"/>
                  </a:lnTo>
                  <a:lnTo>
                    <a:pt x="125715" y="837595"/>
                  </a:lnTo>
                  <a:lnTo>
                    <a:pt x="89340" y="816593"/>
                  </a:lnTo>
                  <a:lnTo>
                    <a:pt x="78292" y="807971"/>
                  </a:lnTo>
                  <a:lnTo>
                    <a:pt x="72871" y="803522"/>
                  </a:lnTo>
                  <a:lnTo>
                    <a:pt x="67680" y="798817"/>
                  </a:lnTo>
                  <a:lnTo>
                    <a:pt x="62721" y="793858"/>
                  </a:lnTo>
                  <a:lnTo>
                    <a:pt x="57762" y="788899"/>
                  </a:lnTo>
                  <a:lnTo>
                    <a:pt x="53058" y="783708"/>
                  </a:lnTo>
                  <a:lnTo>
                    <a:pt x="48608" y="778287"/>
                  </a:lnTo>
                  <a:lnTo>
                    <a:pt x="44159" y="772865"/>
                  </a:lnTo>
                  <a:lnTo>
                    <a:pt x="39986" y="767239"/>
                  </a:lnTo>
                  <a:lnTo>
                    <a:pt x="36089" y="761407"/>
                  </a:lnTo>
                  <a:lnTo>
                    <a:pt x="32193" y="755576"/>
                  </a:lnTo>
                  <a:lnTo>
                    <a:pt x="16300" y="724384"/>
                  </a:lnTo>
                  <a:lnTo>
                    <a:pt x="13616" y="717905"/>
                  </a:lnTo>
                  <a:lnTo>
                    <a:pt x="4114" y="684212"/>
                  </a:lnTo>
                  <a:lnTo>
                    <a:pt x="2746" y="677334"/>
                  </a:lnTo>
                  <a:lnTo>
                    <a:pt x="1718" y="670404"/>
                  </a:lnTo>
                  <a:lnTo>
                    <a:pt x="1031" y="663425"/>
                  </a:lnTo>
                  <a:lnTo>
                    <a:pt x="343" y="656445"/>
                  </a:lnTo>
                  <a:lnTo>
                    <a:pt x="0" y="649448"/>
                  </a:lnTo>
                  <a:lnTo>
                    <a:pt x="0" y="642435"/>
                  </a:lnTo>
                  <a:close/>
                </a:path>
              </a:pathLst>
            </a:custGeom>
            <a:ln w="9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3" name="object 223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5705" y="4342863"/>
              <a:ext cx="770922" cy="770922"/>
            </a:xfrm>
            <a:prstGeom prst="rect">
              <a:avLst/>
            </a:prstGeom>
          </p:spPr>
        </p:pic>
        <p:pic>
          <p:nvPicPr>
            <p:cNvPr id="224" name="object 224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7152" y="5189926"/>
              <a:ext cx="742369" cy="761404"/>
            </a:xfrm>
            <a:prstGeom prst="rect">
              <a:avLst/>
            </a:prstGeom>
          </p:spPr>
        </p:pic>
        <p:sp>
          <p:nvSpPr>
            <p:cNvPr id="225" name="object 225" descr=""/>
            <p:cNvSpPr/>
            <p:nvPr/>
          </p:nvSpPr>
          <p:spPr>
            <a:xfrm>
              <a:off x="233358" y="6089335"/>
              <a:ext cx="800100" cy="866140"/>
            </a:xfrm>
            <a:custGeom>
              <a:avLst/>
              <a:gdLst/>
              <a:ahLst/>
              <a:cxnLst/>
              <a:rect l="l" t="t" r="r" b="b"/>
              <a:pathLst>
                <a:path w="800100" h="866140">
                  <a:moveTo>
                    <a:pt x="592343" y="866097"/>
                  </a:moveTo>
                  <a:lnTo>
                    <a:pt x="207131" y="866097"/>
                  </a:lnTo>
                  <a:lnTo>
                    <a:pt x="200134" y="865754"/>
                  </a:lnTo>
                  <a:lnTo>
                    <a:pt x="158693" y="858912"/>
                  </a:lnTo>
                  <a:lnTo>
                    <a:pt x="119383" y="844117"/>
                  </a:lnTo>
                  <a:lnTo>
                    <a:pt x="83714" y="821938"/>
                  </a:lnTo>
                  <a:lnTo>
                    <a:pt x="53058" y="793226"/>
                  </a:lnTo>
                  <a:lnTo>
                    <a:pt x="28592" y="759085"/>
                  </a:lnTo>
                  <a:lnTo>
                    <a:pt x="11256" y="720827"/>
                  </a:lnTo>
                  <a:lnTo>
                    <a:pt x="1718" y="679922"/>
                  </a:lnTo>
                  <a:lnTo>
                    <a:pt x="0" y="658966"/>
                  </a:lnTo>
                  <a:lnTo>
                    <a:pt x="0" y="651952"/>
                  </a:lnTo>
                  <a:lnTo>
                    <a:pt x="0" y="207131"/>
                  </a:lnTo>
                  <a:lnTo>
                    <a:pt x="5483" y="165488"/>
                  </a:lnTo>
                  <a:lnTo>
                    <a:pt x="18984" y="125715"/>
                  </a:lnTo>
                  <a:lnTo>
                    <a:pt x="39986" y="89340"/>
                  </a:lnTo>
                  <a:lnTo>
                    <a:pt x="67680" y="57762"/>
                  </a:lnTo>
                  <a:lnTo>
                    <a:pt x="101003" y="32193"/>
                  </a:lnTo>
                  <a:lnTo>
                    <a:pt x="138674" y="13616"/>
                  </a:lnTo>
                  <a:lnTo>
                    <a:pt x="179246" y="2746"/>
                  </a:lnTo>
                  <a:lnTo>
                    <a:pt x="207131" y="0"/>
                  </a:lnTo>
                  <a:lnTo>
                    <a:pt x="592343" y="0"/>
                  </a:lnTo>
                  <a:lnTo>
                    <a:pt x="633986" y="5483"/>
                  </a:lnTo>
                  <a:lnTo>
                    <a:pt x="673759" y="18984"/>
                  </a:lnTo>
                  <a:lnTo>
                    <a:pt x="710133" y="39986"/>
                  </a:lnTo>
                  <a:lnTo>
                    <a:pt x="741712" y="67680"/>
                  </a:lnTo>
                  <a:lnTo>
                    <a:pt x="767281" y="101003"/>
                  </a:lnTo>
                  <a:lnTo>
                    <a:pt x="785857" y="138674"/>
                  </a:lnTo>
                  <a:lnTo>
                    <a:pt x="796728" y="179246"/>
                  </a:lnTo>
                  <a:lnTo>
                    <a:pt x="799474" y="207131"/>
                  </a:lnTo>
                  <a:lnTo>
                    <a:pt x="799474" y="658966"/>
                  </a:lnTo>
                  <a:lnTo>
                    <a:pt x="793991" y="700609"/>
                  </a:lnTo>
                  <a:lnTo>
                    <a:pt x="780490" y="740382"/>
                  </a:lnTo>
                  <a:lnTo>
                    <a:pt x="759488" y="776756"/>
                  </a:lnTo>
                  <a:lnTo>
                    <a:pt x="731793" y="808335"/>
                  </a:lnTo>
                  <a:lnTo>
                    <a:pt x="698470" y="833904"/>
                  </a:lnTo>
                  <a:lnTo>
                    <a:pt x="660799" y="852480"/>
                  </a:lnTo>
                  <a:lnTo>
                    <a:pt x="620228" y="863351"/>
                  </a:lnTo>
                  <a:lnTo>
                    <a:pt x="599339" y="865754"/>
                  </a:lnTo>
                  <a:lnTo>
                    <a:pt x="592343" y="8660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 descr=""/>
            <p:cNvSpPr/>
            <p:nvPr/>
          </p:nvSpPr>
          <p:spPr>
            <a:xfrm>
              <a:off x="233358" y="6089335"/>
              <a:ext cx="800100" cy="866140"/>
            </a:xfrm>
            <a:custGeom>
              <a:avLst/>
              <a:gdLst/>
              <a:ahLst/>
              <a:cxnLst/>
              <a:rect l="l" t="t" r="r" b="b"/>
              <a:pathLst>
                <a:path w="800100" h="866140">
                  <a:moveTo>
                    <a:pt x="0" y="651952"/>
                  </a:moveTo>
                  <a:lnTo>
                    <a:pt x="0" y="214145"/>
                  </a:lnTo>
                  <a:lnTo>
                    <a:pt x="0" y="207131"/>
                  </a:lnTo>
                  <a:lnTo>
                    <a:pt x="343" y="200134"/>
                  </a:lnTo>
                  <a:lnTo>
                    <a:pt x="1031" y="193155"/>
                  </a:lnTo>
                  <a:lnTo>
                    <a:pt x="1718" y="186175"/>
                  </a:lnTo>
                  <a:lnTo>
                    <a:pt x="2746" y="179246"/>
                  </a:lnTo>
                  <a:lnTo>
                    <a:pt x="4114" y="172367"/>
                  </a:lnTo>
                  <a:lnTo>
                    <a:pt x="5483" y="165488"/>
                  </a:lnTo>
                  <a:lnTo>
                    <a:pt x="7185" y="158693"/>
                  </a:lnTo>
                  <a:lnTo>
                    <a:pt x="9221" y="151982"/>
                  </a:lnTo>
                  <a:lnTo>
                    <a:pt x="11256" y="145270"/>
                  </a:lnTo>
                  <a:lnTo>
                    <a:pt x="28592" y="107012"/>
                  </a:lnTo>
                  <a:lnTo>
                    <a:pt x="48608" y="78292"/>
                  </a:lnTo>
                  <a:lnTo>
                    <a:pt x="53058" y="72871"/>
                  </a:lnTo>
                  <a:lnTo>
                    <a:pt x="78292" y="48608"/>
                  </a:lnTo>
                  <a:lnTo>
                    <a:pt x="83714" y="44159"/>
                  </a:lnTo>
                  <a:lnTo>
                    <a:pt x="113197" y="25285"/>
                  </a:lnTo>
                  <a:lnTo>
                    <a:pt x="119383" y="21979"/>
                  </a:lnTo>
                  <a:lnTo>
                    <a:pt x="151982" y="9221"/>
                  </a:lnTo>
                  <a:lnTo>
                    <a:pt x="158693" y="7185"/>
                  </a:lnTo>
                  <a:lnTo>
                    <a:pt x="193155" y="1031"/>
                  </a:lnTo>
                  <a:lnTo>
                    <a:pt x="200134" y="343"/>
                  </a:lnTo>
                  <a:lnTo>
                    <a:pt x="207131" y="0"/>
                  </a:lnTo>
                  <a:lnTo>
                    <a:pt x="214145" y="0"/>
                  </a:lnTo>
                  <a:lnTo>
                    <a:pt x="585329" y="0"/>
                  </a:lnTo>
                  <a:lnTo>
                    <a:pt x="592343" y="0"/>
                  </a:lnTo>
                  <a:lnTo>
                    <a:pt x="599339" y="343"/>
                  </a:lnTo>
                  <a:lnTo>
                    <a:pt x="606319" y="1031"/>
                  </a:lnTo>
                  <a:lnTo>
                    <a:pt x="613299" y="1718"/>
                  </a:lnTo>
                  <a:lnTo>
                    <a:pt x="620228" y="2746"/>
                  </a:lnTo>
                  <a:lnTo>
                    <a:pt x="627107" y="4114"/>
                  </a:lnTo>
                  <a:lnTo>
                    <a:pt x="633986" y="5483"/>
                  </a:lnTo>
                  <a:lnTo>
                    <a:pt x="667279" y="16300"/>
                  </a:lnTo>
                  <a:lnTo>
                    <a:pt x="673759" y="18984"/>
                  </a:lnTo>
                  <a:lnTo>
                    <a:pt x="680091" y="21979"/>
                  </a:lnTo>
                  <a:lnTo>
                    <a:pt x="686277" y="25285"/>
                  </a:lnTo>
                  <a:lnTo>
                    <a:pt x="692462" y="28592"/>
                  </a:lnTo>
                  <a:lnTo>
                    <a:pt x="726603" y="53058"/>
                  </a:lnTo>
                  <a:lnTo>
                    <a:pt x="736753" y="62721"/>
                  </a:lnTo>
                  <a:lnTo>
                    <a:pt x="741712" y="67680"/>
                  </a:lnTo>
                  <a:lnTo>
                    <a:pt x="767281" y="101003"/>
                  </a:lnTo>
                  <a:lnTo>
                    <a:pt x="774188" y="113197"/>
                  </a:lnTo>
                  <a:lnTo>
                    <a:pt x="777494" y="119383"/>
                  </a:lnTo>
                  <a:lnTo>
                    <a:pt x="780490" y="125715"/>
                  </a:lnTo>
                  <a:lnTo>
                    <a:pt x="783173" y="132195"/>
                  </a:lnTo>
                  <a:lnTo>
                    <a:pt x="785857" y="138674"/>
                  </a:lnTo>
                  <a:lnTo>
                    <a:pt x="788217" y="145270"/>
                  </a:lnTo>
                  <a:lnTo>
                    <a:pt x="790253" y="151982"/>
                  </a:lnTo>
                  <a:lnTo>
                    <a:pt x="792289" y="158693"/>
                  </a:lnTo>
                  <a:lnTo>
                    <a:pt x="793991" y="165488"/>
                  </a:lnTo>
                  <a:lnTo>
                    <a:pt x="795360" y="172367"/>
                  </a:lnTo>
                  <a:lnTo>
                    <a:pt x="796728" y="179246"/>
                  </a:lnTo>
                  <a:lnTo>
                    <a:pt x="797756" y="186175"/>
                  </a:lnTo>
                  <a:lnTo>
                    <a:pt x="798443" y="193155"/>
                  </a:lnTo>
                  <a:lnTo>
                    <a:pt x="799131" y="200134"/>
                  </a:lnTo>
                  <a:lnTo>
                    <a:pt x="799474" y="207131"/>
                  </a:lnTo>
                  <a:lnTo>
                    <a:pt x="799474" y="214145"/>
                  </a:lnTo>
                  <a:lnTo>
                    <a:pt x="799474" y="651952"/>
                  </a:lnTo>
                  <a:lnTo>
                    <a:pt x="799474" y="658966"/>
                  </a:lnTo>
                  <a:lnTo>
                    <a:pt x="799131" y="665962"/>
                  </a:lnTo>
                  <a:lnTo>
                    <a:pt x="798443" y="672942"/>
                  </a:lnTo>
                  <a:lnTo>
                    <a:pt x="797756" y="679922"/>
                  </a:lnTo>
                  <a:lnTo>
                    <a:pt x="796728" y="686851"/>
                  </a:lnTo>
                  <a:lnTo>
                    <a:pt x="795360" y="693730"/>
                  </a:lnTo>
                  <a:lnTo>
                    <a:pt x="793991" y="700609"/>
                  </a:lnTo>
                  <a:lnTo>
                    <a:pt x="783173" y="733902"/>
                  </a:lnTo>
                  <a:lnTo>
                    <a:pt x="780490" y="740382"/>
                  </a:lnTo>
                  <a:lnTo>
                    <a:pt x="777494" y="746714"/>
                  </a:lnTo>
                  <a:lnTo>
                    <a:pt x="774188" y="752899"/>
                  </a:lnTo>
                  <a:lnTo>
                    <a:pt x="770882" y="759085"/>
                  </a:lnTo>
                  <a:lnTo>
                    <a:pt x="767281" y="765093"/>
                  </a:lnTo>
                  <a:lnTo>
                    <a:pt x="763384" y="770925"/>
                  </a:lnTo>
                  <a:lnTo>
                    <a:pt x="759488" y="776756"/>
                  </a:lnTo>
                  <a:lnTo>
                    <a:pt x="736753" y="803376"/>
                  </a:lnTo>
                  <a:lnTo>
                    <a:pt x="731793" y="808335"/>
                  </a:lnTo>
                  <a:lnTo>
                    <a:pt x="698470" y="833904"/>
                  </a:lnTo>
                  <a:lnTo>
                    <a:pt x="686277" y="840811"/>
                  </a:lnTo>
                  <a:lnTo>
                    <a:pt x="680091" y="844117"/>
                  </a:lnTo>
                  <a:lnTo>
                    <a:pt x="673759" y="847112"/>
                  </a:lnTo>
                  <a:lnTo>
                    <a:pt x="667279" y="849796"/>
                  </a:lnTo>
                  <a:lnTo>
                    <a:pt x="660799" y="852480"/>
                  </a:lnTo>
                  <a:lnTo>
                    <a:pt x="654204" y="854840"/>
                  </a:lnTo>
                  <a:lnTo>
                    <a:pt x="647492" y="856876"/>
                  </a:lnTo>
                  <a:lnTo>
                    <a:pt x="640781" y="858912"/>
                  </a:lnTo>
                  <a:lnTo>
                    <a:pt x="633986" y="860614"/>
                  </a:lnTo>
                  <a:lnTo>
                    <a:pt x="627107" y="861983"/>
                  </a:lnTo>
                  <a:lnTo>
                    <a:pt x="620228" y="863351"/>
                  </a:lnTo>
                  <a:lnTo>
                    <a:pt x="613299" y="864379"/>
                  </a:lnTo>
                  <a:lnTo>
                    <a:pt x="606319" y="865066"/>
                  </a:lnTo>
                  <a:lnTo>
                    <a:pt x="599339" y="865754"/>
                  </a:lnTo>
                  <a:lnTo>
                    <a:pt x="592343" y="866097"/>
                  </a:lnTo>
                  <a:lnTo>
                    <a:pt x="585329" y="866097"/>
                  </a:lnTo>
                  <a:lnTo>
                    <a:pt x="214145" y="866097"/>
                  </a:lnTo>
                  <a:lnTo>
                    <a:pt x="207131" y="866097"/>
                  </a:lnTo>
                  <a:lnTo>
                    <a:pt x="200134" y="865754"/>
                  </a:lnTo>
                  <a:lnTo>
                    <a:pt x="193155" y="865066"/>
                  </a:lnTo>
                  <a:lnTo>
                    <a:pt x="186175" y="864379"/>
                  </a:lnTo>
                  <a:lnTo>
                    <a:pt x="179246" y="863351"/>
                  </a:lnTo>
                  <a:lnTo>
                    <a:pt x="172367" y="861983"/>
                  </a:lnTo>
                  <a:lnTo>
                    <a:pt x="165488" y="860614"/>
                  </a:lnTo>
                  <a:lnTo>
                    <a:pt x="132195" y="849796"/>
                  </a:lnTo>
                  <a:lnTo>
                    <a:pt x="125715" y="847112"/>
                  </a:lnTo>
                  <a:lnTo>
                    <a:pt x="119383" y="844117"/>
                  </a:lnTo>
                  <a:lnTo>
                    <a:pt x="113197" y="840811"/>
                  </a:lnTo>
                  <a:lnTo>
                    <a:pt x="107012" y="837505"/>
                  </a:lnTo>
                  <a:lnTo>
                    <a:pt x="72871" y="813039"/>
                  </a:lnTo>
                  <a:lnTo>
                    <a:pt x="62721" y="803376"/>
                  </a:lnTo>
                  <a:lnTo>
                    <a:pt x="57762" y="798416"/>
                  </a:lnTo>
                  <a:lnTo>
                    <a:pt x="53058" y="793226"/>
                  </a:lnTo>
                  <a:lnTo>
                    <a:pt x="48608" y="787804"/>
                  </a:lnTo>
                  <a:lnTo>
                    <a:pt x="44159" y="782383"/>
                  </a:lnTo>
                  <a:lnTo>
                    <a:pt x="39986" y="776756"/>
                  </a:lnTo>
                  <a:lnTo>
                    <a:pt x="36089" y="770925"/>
                  </a:lnTo>
                  <a:lnTo>
                    <a:pt x="32193" y="765093"/>
                  </a:lnTo>
                  <a:lnTo>
                    <a:pt x="28592" y="759085"/>
                  </a:lnTo>
                  <a:lnTo>
                    <a:pt x="25285" y="752899"/>
                  </a:lnTo>
                  <a:lnTo>
                    <a:pt x="21979" y="746714"/>
                  </a:lnTo>
                  <a:lnTo>
                    <a:pt x="7185" y="707404"/>
                  </a:lnTo>
                  <a:lnTo>
                    <a:pt x="4114" y="693730"/>
                  </a:lnTo>
                  <a:lnTo>
                    <a:pt x="2746" y="686851"/>
                  </a:lnTo>
                  <a:lnTo>
                    <a:pt x="1718" y="679922"/>
                  </a:lnTo>
                  <a:lnTo>
                    <a:pt x="1031" y="672942"/>
                  </a:lnTo>
                  <a:lnTo>
                    <a:pt x="343" y="665962"/>
                  </a:lnTo>
                  <a:lnTo>
                    <a:pt x="0" y="658966"/>
                  </a:lnTo>
                  <a:lnTo>
                    <a:pt x="0" y="651952"/>
                  </a:lnTo>
                  <a:close/>
                </a:path>
              </a:pathLst>
            </a:custGeom>
            <a:ln w="9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7" name="object 227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57152" y="6151200"/>
              <a:ext cx="770922" cy="770922"/>
            </a:xfrm>
            <a:prstGeom prst="rect">
              <a:avLst/>
            </a:prstGeom>
          </p:spPr>
        </p:pic>
        <p:sp>
          <p:nvSpPr>
            <p:cNvPr id="228" name="object 228" descr=""/>
            <p:cNvSpPr/>
            <p:nvPr/>
          </p:nvSpPr>
          <p:spPr>
            <a:xfrm>
              <a:off x="228587" y="2319019"/>
              <a:ext cx="1064260" cy="1109980"/>
            </a:xfrm>
            <a:custGeom>
              <a:avLst/>
              <a:gdLst/>
              <a:ahLst/>
              <a:cxnLst/>
              <a:rect l="l" t="t" r="r" b="b"/>
              <a:pathLst>
                <a:path w="1064260" h="1109979">
                  <a:moveTo>
                    <a:pt x="1063752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837552" y="91440"/>
                  </a:lnTo>
                  <a:lnTo>
                    <a:pt x="837552" y="881380"/>
                  </a:lnTo>
                  <a:lnTo>
                    <a:pt x="0" y="881380"/>
                  </a:lnTo>
                  <a:lnTo>
                    <a:pt x="0" y="1109980"/>
                  </a:lnTo>
                  <a:lnTo>
                    <a:pt x="1063752" y="1109980"/>
                  </a:lnTo>
                  <a:lnTo>
                    <a:pt x="1063752" y="881380"/>
                  </a:lnTo>
                  <a:lnTo>
                    <a:pt x="1063752" y="91440"/>
                  </a:lnTo>
                  <a:lnTo>
                    <a:pt x="1063752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 descr=""/>
            <p:cNvSpPr/>
            <p:nvPr/>
          </p:nvSpPr>
          <p:spPr>
            <a:xfrm>
              <a:off x="228599" y="2410799"/>
              <a:ext cx="837565" cy="790575"/>
            </a:xfrm>
            <a:custGeom>
              <a:avLst/>
              <a:gdLst/>
              <a:ahLst/>
              <a:cxnLst/>
              <a:rect l="l" t="t" r="r" b="b"/>
              <a:pathLst>
                <a:path w="837565" h="790575">
                  <a:moveTo>
                    <a:pt x="640055" y="789957"/>
                  </a:moveTo>
                  <a:lnTo>
                    <a:pt x="197489" y="789957"/>
                  </a:lnTo>
                  <a:lnTo>
                    <a:pt x="158955" y="786199"/>
                  </a:lnTo>
                  <a:lnTo>
                    <a:pt x="121913" y="774923"/>
                  </a:lnTo>
                  <a:lnTo>
                    <a:pt x="87751" y="756705"/>
                  </a:lnTo>
                  <a:lnTo>
                    <a:pt x="57843" y="732113"/>
                  </a:lnTo>
                  <a:lnTo>
                    <a:pt x="33253" y="702209"/>
                  </a:lnTo>
                  <a:lnTo>
                    <a:pt x="15033" y="668043"/>
                  </a:lnTo>
                  <a:lnTo>
                    <a:pt x="3758" y="631005"/>
                  </a:lnTo>
                  <a:lnTo>
                    <a:pt x="0" y="592467"/>
                  </a:lnTo>
                  <a:lnTo>
                    <a:pt x="0" y="197489"/>
                  </a:lnTo>
                  <a:lnTo>
                    <a:pt x="3757" y="158955"/>
                  </a:lnTo>
                  <a:lnTo>
                    <a:pt x="15033" y="121913"/>
                  </a:lnTo>
                  <a:lnTo>
                    <a:pt x="33251" y="87751"/>
                  </a:lnTo>
                  <a:lnTo>
                    <a:pt x="57843" y="57843"/>
                  </a:lnTo>
                  <a:lnTo>
                    <a:pt x="87747" y="33253"/>
                  </a:lnTo>
                  <a:lnTo>
                    <a:pt x="121913" y="15032"/>
                  </a:lnTo>
                  <a:lnTo>
                    <a:pt x="158952" y="3758"/>
                  </a:lnTo>
                  <a:lnTo>
                    <a:pt x="197489" y="0"/>
                  </a:lnTo>
                  <a:lnTo>
                    <a:pt x="640055" y="0"/>
                  </a:lnTo>
                  <a:lnTo>
                    <a:pt x="659414" y="935"/>
                  </a:lnTo>
                  <a:lnTo>
                    <a:pt x="697390" y="8479"/>
                  </a:lnTo>
                  <a:lnTo>
                    <a:pt x="733158" y="23305"/>
                  </a:lnTo>
                  <a:lnTo>
                    <a:pt x="765356" y="44807"/>
                  </a:lnTo>
                  <a:lnTo>
                    <a:pt x="792728" y="72192"/>
                  </a:lnTo>
                  <a:lnTo>
                    <a:pt x="814247" y="104380"/>
                  </a:lnTo>
                  <a:lnTo>
                    <a:pt x="829056" y="140155"/>
                  </a:lnTo>
                  <a:lnTo>
                    <a:pt x="836619" y="178128"/>
                  </a:lnTo>
                  <a:lnTo>
                    <a:pt x="837545" y="592467"/>
                  </a:lnTo>
                  <a:lnTo>
                    <a:pt x="836610" y="611826"/>
                  </a:lnTo>
                  <a:lnTo>
                    <a:pt x="829066" y="649802"/>
                  </a:lnTo>
                  <a:lnTo>
                    <a:pt x="814240" y="685570"/>
                  </a:lnTo>
                  <a:lnTo>
                    <a:pt x="792737" y="717769"/>
                  </a:lnTo>
                  <a:lnTo>
                    <a:pt x="765352" y="745141"/>
                  </a:lnTo>
                  <a:lnTo>
                    <a:pt x="733164" y="766660"/>
                  </a:lnTo>
                  <a:lnTo>
                    <a:pt x="697389" y="781468"/>
                  </a:lnTo>
                  <a:lnTo>
                    <a:pt x="659416" y="789031"/>
                  </a:lnTo>
                  <a:lnTo>
                    <a:pt x="640055" y="789957"/>
                  </a:lnTo>
                  <a:close/>
                </a:path>
              </a:pathLst>
            </a:custGeom>
            <a:solidFill>
              <a:srgbClr val="A1333C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0" name="object 230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38117" y="1687465"/>
              <a:ext cx="789957" cy="628158"/>
            </a:xfrm>
            <a:prstGeom prst="rect">
              <a:avLst/>
            </a:prstGeom>
          </p:spPr>
        </p:pic>
        <p:sp>
          <p:nvSpPr>
            <p:cNvPr id="231" name="object 231" descr=""/>
            <p:cNvSpPr/>
            <p:nvPr/>
          </p:nvSpPr>
          <p:spPr>
            <a:xfrm>
              <a:off x="12411074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4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9524" y="0"/>
                  </a:lnTo>
                  <a:lnTo>
                    <a:pt x="9524" y="6857999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 descr=""/>
            <p:cNvSpPr/>
            <p:nvPr/>
          </p:nvSpPr>
          <p:spPr>
            <a:xfrm>
              <a:off x="12411074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4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9524" y="0"/>
                  </a:lnTo>
                  <a:lnTo>
                    <a:pt x="9524" y="6857999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3" name="object 233" descr=""/>
          <p:cNvSpPr txBox="1"/>
          <p:nvPr/>
        </p:nvSpPr>
        <p:spPr>
          <a:xfrm>
            <a:off x="1534825" y="1436826"/>
            <a:ext cx="1413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G:</a:t>
            </a:r>
            <a:r>
              <a:rPr dirty="0" sz="1200" spc="-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1.54M</a:t>
            </a:r>
            <a:r>
              <a:rPr dirty="0" sz="1200" spc="-10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(+243.81%)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34" name="object 234" descr=""/>
          <p:cNvSpPr txBox="1"/>
          <p:nvPr/>
        </p:nvSpPr>
        <p:spPr>
          <a:xfrm>
            <a:off x="1782609" y="1183088"/>
            <a:ext cx="91821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00" spc="-60">
                <a:solidFill>
                  <a:srgbClr val="1AAB40"/>
                </a:solidFill>
                <a:latin typeface="Trebuchet MS"/>
                <a:cs typeface="Trebuchet MS"/>
              </a:rPr>
              <a:t>$5.28M</a:t>
            </a:r>
            <a:r>
              <a:rPr dirty="0" baseline="9259" sz="1350" spc="-89">
                <a:solidFill>
                  <a:srgbClr val="1AAB40"/>
                </a:solidFill>
                <a:latin typeface="Arial MT"/>
                <a:cs typeface="Arial MT"/>
              </a:rPr>
              <a:t></a:t>
            </a:r>
            <a:endParaRPr baseline="9259" sz="1350">
              <a:latin typeface="Arial MT"/>
              <a:cs typeface="Arial MT"/>
            </a:endParaRPr>
          </a:p>
        </p:txBody>
      </p:sp>
      <p:sp>
        <p:nvSpPr>
          <p:cNvPr id="235" name="object 235" descr=""/>
          <p:cNvSpPr txBox="1"/>
          <p:nvPr/>
        </p:nvSpPr>
        <p:spPr>
          <a:xfrm>
            <a:off x="1911066" y="1560554"/>
            <a:ext cx="6896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Net</a:t>
            </a:r>
            <a:r>
              <a:rPr dirty="0" sz="1200" spc="-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10" b="1">
                <a:solidFill>
                  <a:srgbClr val="252423"/>
                </a:solidFill>
                <a:latin typeface="Segoe UI"/>
                <a:cs typeface="Segoe UI"/>
              </a:rPr>
              <a:t>Sales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36" name="object 236" descr=""/>
          <p:cNvSpPr txBox="1"/>
          <p:nvPr/>
        </p:nvSpPr>
        <p:spPr>
          <a:xfrm>
            <a:off x="3280286" y="1078394"/>
            <a:ext cx="91122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00" spc="-40">
                <a:solidFill>
                  <a:srgbClr val="D54553"/>
                </a:solidFill>
                <a:latin typeface="Trebuchet MS"/>
                <a:cs typeface="Trebuchet MS"/>
              </a:rPr>
              <a:t>42.96%</a:t>
            </a:r>
            <a:r>
              <a:rPr dirty="0" baseline="9259" sz="1350" spc="-60">
                <a:solidFill>
                  <a:srgbClr val="D54553"/>
                </a:solidFill>
                <a:latin typeface="Arial MT"/>
                <a:cs typeface="Arial MT"/>
              </a:rPr>
              <a:t></a:t>
            </a:r>
            <a:endParaRPr baseline="9259" sz="1350">
              <a:latin typeface="Arial MT"/>
              <a:cs typeface="Arial MT"/>
            </a:endParaRPr>
          </a:p>
        </p:txBody>
      </p:sp>
      <p:sp>
        <p:nvSpPr>
          <p:cNvPr id="237" name="object 237" descr=""/>
          <p:cNvSpPr txBox="1"/>
          <p:nvPr/>
        </p:nvSpPr>
        <p:spPr>
          <a:xfrm>
            <a:off x="3149241" y="1286448"/>
            <a:ext cx="1173480" cy="48260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G:</a:t>
            </a:r>
            <a:r>
              <a:rPr dirty="0" sz="1200" spc="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1.54M</a:t>
            </a:r>
            <a:r>
              <a:rPr dirty="0" sz="1200" spc="-10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(-100%)</a:t>
            </a:r>
            <a:endParaRPr sz="1200">
              <a:latin typeface="Segoe UI"/>
              <a:cs typeface="Segoe UI"/>
            </a:endParaRPr>
          </a:p>
          <a:p>
            <a:pPr marL="414655">
              <a:lnSpc>
                <a:spcPct val="100000"/>
              </a:lnSpc>
              <a:spcBef>
                <a:spcPts val="360"/>
              </a:spcBef>
            </a:pP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GM</a:t>
            </a:r>
            <a:r>
              <a:rPr dirty="0" sz="1200" spc="-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50" b="1">
                <a:solidFill>
                  <a:srgbClr val="252423"/>
                </a:solidFill>
                <a:latin typeface="Segoe UI"/>
                <a:cs typeface="Segoe UI"/>
              </a:rPr>
              <a:t>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38" name="object 238" descr=""/>
          <p:cNvSpPr txBox="1"/>
          <p:nvPr/>
        </p:nvSpPr>
        <p:spPr>
          <a:xfrm>
            <a:off x="4922064" y="1078394"/>
            <a:ext cx="787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00" spc="-30">
                <a:solidFill>
                  <a:srgbClr val="D54553"/>
                </a:solidFill>
                <a:latin typeface="Trebuchet MS"/>
                <a:cs typeface="Trebuchet MS"/>
              </a:rPr>
              <a:t>6.29%</a:t>
            </a:r>
            <a:r>
              <a:rPr dirty="0" baseline="9259" sz="1350" spc="-44">
                <a:solidFill>
                  <a:srgbClr val="D54553"/>
                </a:solidFill>
                <a:latin typeface="Arial MT"/>
                <a:cs typeface="Arial MT"/>
              </a:rPr>
              <a:t></a:t>
            </a:r>
            <a:endParaRPr baseline="9259" sz="1350">
              <a:latin typeface="Arial MT"/>
              <a:cs typeface="Arial MT"/>
            </a:endParaRPr>
          </a:p>
        </p:txBody>
      </p:sp>
      <p:sp>
        <p:nvSpPr>
          <p:cNvPr id="239" name="object 239" descr=""/>
          <p:cNvSpPr txBox="1"/>
          <p:nvPr/>
        </p:nvSpPr>
        <p:spPr>
          <a:xfrm>
            <a:off x="4729155" y="1286448"/>
            <a:ext cx="1173480" cy="48260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G:</a:t>
            </a:r>
            <a:r>
              <a:rPr dirty="0" sz="1200" spc="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1.54M</a:t>
            </a:r>
            <a:r>
              <a:rPr dirty="0" sz="1200" spc="-10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(-100%)</a:t>
            </a:r>
            <a:endParaRPr sz="1200">
              <a:latin typeface="Segoe UI"/>
              <a:cs typeface="Segoe UI"/>
            </a:endParaRPr>
          </a:p>
          <a:p>
            <a:pPr marL="192405">
              <a:lnSpc>
                <a:spcPct val="100000"/>
              </a:lnSpc>
              <a:spcBef>
                <a:spcPts val="360"/>
              </a:spcBef>
            </a:pP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Net</a:t>
            </a:r>
            <a:r>
              <a:rPr dirty="0" sz="1200" spc="-2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Profit</a:t>
            </a:r>
            <a:r>
              <a:rPr dirty="0" sz="1200" spc="-2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60" b="1">
                <a:solidFill>
                  <a:srgbClr val="252423"/>
                </a:solidFill>
                <a:latin typeface="Segoe UI"/>
                <a:cs typeface="Segoe UI"/>
              </a:rPr>
              <a:t>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40" name="object 240" descr=""/>
          <p:cNvSpPr txBox="1"/>
          <p:nvPr/>
        </p:nvSpPr>
        <p:spPr>
          <a:xfrm>
            <a:off x="6043827" y="821367"/>
            <a:ext cx="714375" cy="381000"/>
          </a:xfrm>
          <a:prstGeom prst="rect">
            <a:avLst/>
          </a:prstGeom>
          <a:solidFill>
            <a:srgbClr val="333333"/>
          </a:solidFill>
        </p:spPr>
        <p:txBody>
          <a:bodyPr wrap="square" lIns="0" tIns="123189" rIns="0" bIns="0" rtlCol="0" vert="horz">
            <a:spAutoFit/>
          </a:bodyPr>
          <a:lstStyle/>
          <a:p>
            <a:pPr marL="234315">
              <a:lnSpc>
                <a:spcPct val="100000"/>
              </a:lnSpc>
              <a:spcBef>
                <a:spcPts val="969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vs</a:t>
            </a:r>
            <a:r>
              <a:rPr dirty="0" sz="900" spc="-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35">
                <a:solidFill>
                  <a:srgbClr val="FFFFFF"/>
                </a:solidFill>
                <a:latin typeface="Segoe UI"/>
                <a:cs typeface="Segoe UI"/>
              </a:rPr>
              <a:t>LY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41" name="object 241" descr=""/>
          <p:cNvSpPr txBox="1"/>
          <p:nvPr/>
        </p:nvSpPr>
        <p:spPr>
          <a:xfrm>
            <a:off x="6776680" y="821367"/>
            <a:ext cx="714375" cy="381000"/>
          </a:xfrm>
          <a:prstGeom prst="rect">
            <a:avLst/>
          </a:prstGeom>
          <a:solidFill>
            <a:srgbClr val="E9E9E9"/>
          </a:solidFill>
        </p:spPr>
        <p:txBody>
          <a:bodyPr wrap="square" lIns="0" tIns="123189" rIns="0" bIns="0" rtlCol="0" vert="horz">
            <a:spAutoFit/>
          </a:bodyPr>
          <a:lstStyle/>
          <a:p>
            <a:pPr marL="133985">
              <a:lnSpc>
                <a:spcPct val="100000"/>
              </a:lnSpc>
              <a:spcBef>
                <a:spcPts val="969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vs</a:t>
            </a:r>
            <a:r>
              <a:rPr dirty="0" sz="900" spc="-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Target</a:t>
            </a:r>
            <a:endParaRPr sz="9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12191999" cy="6857999"/>
          </a:xfrm>
          <a:prstGeom prst="rect">
            <a:avLst/>
          </a:prstGeom>
        </p:spPr>
      </p:pic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748127" y="345489"/>
          <a:ext cx="2303780" cy="380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/>
                <a:gridCol w="561340"/>
                <a:gridCol w="561340"/>
                <a:gridCol w="551814"/>
              </a:tblGrid>
              <a:tr h="380365"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900" spc="-2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2018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23189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900" spc="-2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2019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23189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900" spc="-2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2020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23189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900" spc="-2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2021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23189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9E9E9"/>
                    </a:solidFill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9010123" y="447000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45">
                <a:solidFill>
                  <a:srgbClr val="605D5C"/>
                </a:solidFill>
                <a:latin typeface="Arial MT"/>
                <a:cs typeface="Arial MT"/>
              </a:rPr>
              <a:t>&gt;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355938" y="374042"/>
            <a:ext cx="485775" cy="323850"/>
          </a:xfrm>
          <a:prstGeom prst="rect">
            <a:avLst/>
          </a:prstGeom>
          <a:solidFill>
            <a:srgbClr val="E9E9E9"/>
          </a:solidFill>
        </p:spPr>
        <p:txBody>
          <a:bodyPr wrap="square" lIns="0" tIns="94615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745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Q1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860368" y="374042"/>
            <a:ext cx="495300" cy="323850"/>
          </a:xfrm>
          <a:prstGeom prst="rect">
            <a:avLst/>
          </a:prstGeom>
          <a:solidFill>
            <a:srgbClr val="E9E9E9"/>
          </a:solidFill>
        </p:spPr>
        <p:txBody>
          <a:bodyPr wrap="square" lIns="0" tIns="946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Q2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374317" y="374042"/>
            <a:ext cx="485775" cy="323850"/>
          </a:xfrm>
          <a:prstGeom prst="rect">
            <a:avLst/>
          </a:prstGeom>
          <a:solidFill>
            <a:srgbClr val="E9E9E9"/>
          </a:solidFill>
        </p:spPr>
        <p:txBody>
          <a:bodyPr wrap="square" lIns="0" tIns="946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Q3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894600" y="447000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45">
                <a:solidFill>
                  <a:srgbClr val="605D5C"/>
                </a:solidFill>
                <a:latin typeface="Arial MT"/>
                <a:cs typeface="Arial MT"/>
              </a:rPr>
              <a:t>&gt;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1240414" y="345489"/>
            <a:ext cx="466725" cy="285750"/>
          </a:xfrm>
          <a:prstGeom prst="rect">
            <a:avLst/>
          </a:prstGeom>
          <a:solidFill>
            <a:srgbClr val="E9E9E9"/>
          </a:solidFill>
        </p:spPr>
        <p:txBody>
          <a:bodyPr wrap="square" lIns="0" tIns="75565" rIns="0" bIns="0" rtlCol="0" vert="horz">
            <a:spAutoFit/>
          </a:bodyPr>
          <a:lstStyle/>
          <a:p>
            <a:pPr marL="127635">
              <a:lnSpc>
                <a:spcPct val="100000"/>
              </a:lnSpc>
              <a:spcBef>
                <a:spcPts val="595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YTD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725810" y="345489"/>
            <a:ext cx="457200" cy="285750"/>
          </a:xfrm>
          <a:prstGeom prst="rect">
            <a:avLst/>
          </a:prstGeom>
          <a:solidFill>
            <a:srgbClr val="E9E9E9"/>
          </a:solidFill>
        </p:spPr>
        <p:txBody>
          <a:bodyPr wrap="square" lIns="0" tIns="75565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595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YTG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5730045" y="3895538"/>
            <a:ext cx="6557645" cy="152400"/>
            <a:chOff x="5730045" y="3895538"/>
            <a:chExt cx="6557645" cy="152400"/>
          </a:xfrm>
        </p:grpSpPr>
        <p:sp>
          <p:nvSpPr>
            <p:cNvPr id="13" name="object 13" descr=""/>
            <p:cNvSpPr/>
            <p:nvPr/>
          </p:nvSpPr>
          <p:spPr>
            <a:xfrm>
              <a:off x="5805889" y="3952644"/>
              <a:ext cx="6405880" cy="38100"/>
            </a:xfrm>
            <a:custGeom>
              <a:avLst/>
              <a:gdLst/>
              <a:ahLst/>
              <a:cxnLst/>
              <a:rect l="l" t="t" r="r" b="b"/>
              <a:pathLst>
                <a:path w="6405880" h="38100">
                  <a:moveTo>
                    <a:pt x="6388805" y="38069"/>
                  </a:moveTo>
                  <a:lnTo>
                    <a:pt x="16510" y="38069"/>
                  </a:lnTo>
                  <a:lnTo>
                    <a:pt x="14082" y="37586"/>
                  </a:lnTo>
                  <a:lnTo>
                    <a:pt x="0" y="21559"/>
                  </a:lnTo>
                  <a:lnTo>
                    <a:pt x="0" y="19035"/>
                  </a:lnTo>
                  <a:lnTo>
                    <a:pt x="0" y="16510"/>
                  </a:lnTo>
                  <a:lnTo>
                    <a:pt x="16510" y="0"/>
                  </a:lnTo>
                  <a:lnTo>
                    <a:pt x="6388805" y="0"/>
                  </a:lnTo>
                  <a:lnTo>
                    <a:pt x="6405316" y="16510"/>
                  </a:lnTo>
                  <a:lnTo>
                    <a:pt x="6405316" y="21559"/>
                  </a:lnTo>
                  <a:lnTo>
                    <a:pt x="6391233" y="37586"/>
                  </a:lnTo>
                  <a:lnTo>
                    <a:pt x="6388805" y="3806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805888" y="3952644"/>
              <a:ext cx="6405880" cy="38100"/>
            </a:xfrm>
            <a:custGeom>
              <a:avLst/>
              <a:gdLst/>
              <a:ahLst/>
              <a:cxnLst/>
              <a:rect l="l" t="t" r="r" b="b"/>
              <a:pathLst>
                <a:path w="6405880" h="38100">
                  <a:moveTo>
                    <a:pt x="6391537" y="38070"/>
                  </a:moveTo>
                  <a:lnTo>
                    <a:pt x="13778" y="38070"/>
                  </a:lnTo>
                  <a:lnTo>
                    <a:pt x="9292" y="36211"/>
                  </a:lnTo>
                  <a:lnTo>
                    <a:pt x="1858" y="28778"/>
                  </a:lnTo>
                  <a:lnTo>
                    <a:pt x="0" y="24291"/>
                  </a:lnTo>
                  <a:lnTo>
                    <a:pt x="0" y="13778"/>
                  </a:lnTo>
                  <a:lnTo>
                    <a:pt x="1858" y="9291"/>
                  </a:lnTo>
                  <a:lnTo>
                    <a:pt x="9292" y="1858"/>
                  </a:lnTo>
                  <a:lnTo>
                    <a:pt x="13778" y="0"/>
                  </a:lnTo>
                  <a:lnTo>
                    <a:pt x="6391537" y="0"/>
                  </a:lnTo>
                  <a:lnTo>
                    <a:pt x="6396023" y="1858"/>
                  </a:lnTo>
                  <a:lnTo>
                    <a:pt x="6403457" y="9291"/>
                  </a:lnTo>
                  <a:lnTo>
                    <a:pt x="6405315" y="13778"/>
                  </a:lnTo>
                  <a:lnTo>
                    <a:pt x="6405315" y="24291"/>
                  </a:lnTo>
                  <a:lnTo>
                    <a:pt x="6403457" y="28778"/>
                  </a:lnTo>
                  <a:lnTo>
                    <a:pt x="6396023" y="36211"/>
                  </a:lnTo>
                  <a:lnTo>
                    <a:pt x="6391537" y="3807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805889" y="3952644"/>
              <a:ext cx="6405880" cy="38100"/>
            </a:xfrm>
            <a:custGeom>
              <a:avLst/>
              <a:gdLst/>
              <a:ahLst/>
              <a:cxnLst/>
              <a:rect l="l" t="t" r="r" b="b"/>
              <a:pathLst>
                <a:path w="6405880" h="38100">
                  <a:moveTo>
                    <a:pt x="6388805" y="38069"/>
                  </a:moveTo>
                  <a:lnTo>
                    <a:pt x="16510" y="38069"/>
                  </a:lnTo>
                  <a:lnTo>
                    <a:pt x="14082" y="37586"/>
                  </a:lnTo>
                  <a:lnTo>
                    <a:pt x="0" y="21559"/>
                  </a:lnTo>
                  <a:lnTo>
                    <a:pt x="0" y="19035"/>
                  </a:lnTo>
                  <a:lnTo>
                    <a:pt x="0" y="16510"/>
                  </a:lnTo>
                  <a:lnTo>
                    <a:pt x="16510" y="0"/>
                  </a:lnTo>
                  <a:lnTo>
                    <a:pt x="6388805" y="0"/>
                  </a:lnTo>
                  <a:lnTo>
                    <a:pt x="6405316" y="16510"/>
                  </a:lnTo>
                  <a:lnTo>
                    <a:pt x="6405316" y="21559"/>
                  </a:lnTo>
                  <a:lnTo>
                    <a:pt x="6391233" y="37586"/>
                  </a:lnTo>
                  <a:lnTo>
                    <a:pt x="6388805" y="38069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805889" y="3952644"/>
              <a:ext cx="6405880" cy="38100"/>
            </a:xfrm>
            <a:custGeom>
              <a:avLst/>
              <a:gdLst/>
              <a:ahLst/>
              <a:cxnLst/>
              <a:rect l="l" t="t" r="r" b="b"/>
              <a:pathLst>
                <a:path w="6405880" h="38100">
                  <a:moveTo>
                    <a:pt x="6405316" y="38070"/>
                  </a:moveTo>
                  <a:lnTo>
                    <a:pt x="0" y="38070"/>
                  </a:lnTo>
                  <a:lnTo>
                    <a:pt x="0" y="0"/>
                  </a:lnTo>
                  <a:lnTo>
                    <a:pt x="6405316" y="0"/>
                  </a:lnTo>
                  <a:lnTo>
                    <a:pt x="6405316" y="38070"/>
                  </a:lnTo>
                  <a:close/>
                </a:path>
              </a:pathLst>
            </a:custGeom>
            <a:solidFill>
              <a:srgbClr val="48454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35065" y="3895538"/>
              <a:ext cx="152280" cy="15228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0045" y="3895538"/>
              <a:ext cx="152280" cy="152280"/>
            </a:xfrm>
            <a:prstGeom prst="rect">
              <a:avLst/>
            </a:prstGeom>
          </p:spPr>
        </p:pic>
      </p:grpSp>
      <p:grpSp>
        <p:nvGrpSpPr>
          <p:cNvPr id="19" name="object 19" descr=""/>
          <p:cNvGrpSpPr/>
          <p:nvPr/>
        </p:nvGrpSpPr>
        <p:grpSpPr>
          <a:xfrm>
            <a:off x="5244353" y="1658912"/>
            <a:ext cx="152400" cy="2061845"/>
            <a:chOff x="5244353" y="1658912"/>
            <a:chExt cx="152400" cy="2061845"/>
          </a:xfrm>
        </p:grpSpPr>
        <p:sp>
          <p:nvSpPr>
            <p:cNvPr id="20" name="object 20" descr=""/>
            <p:cNvSpPr/>
            <p:nvPr/>
          </p:nvSpPr>
          <p:spPr>
            <a:xfrm>
              <a:off x="5301458" y="1735053"/>
              <a:ext cx="38100" cy="1913255"/>
            </a:xfrm>
            <a:custGeom>
              <a:avLst/>
              <a:gdLst/>
              <a:ahLst/>
              <a:cxnLst/>
              <a:rect l="l" t="t" r="r" b="b"/>
              <a:pathLst>
                <a:path w="38100" h="1913254">
                  <a:moveTo>
                    <a:pt x="21559" y="1913028"/>
                  </a:moveTo>
                  <a:lnTo>
                    <a:pt x="16510" y="1913028"/>
                  </a:lnTo>
                  <a:lnTo>
                    <a:pt x="14082" y="1912545"/>
                  </a:lnTo>
                  <a:lnTo>
                    <a:pt x="0" y="1896518"/>
                  </a:lnTo>
                  <a:lnTo>
                    <a:pt x="0" y="1893994"/>
                  </a:lnTo>
                  <a:lnTo>
                    <a:pt x="0" y="16510"/>
                  </a:lnTo>
                  <a:lnTo>
                    <a:pt x="16510" y="0"/>
                  </a:lnTo>
                  <a:lnTo>
                    <a:pt x="21559" y="0"/>
                  </a:lnTo>
                  <a:lnTo>
                    <a:pt x="38070" y="16510"/>
                  </a:lnTo>
                  <a:lnTo>
                    <a:pt x="38070" y="1896518"/>
                  </a:lnTo>
                  <a:lnTo>
                    <a:pt x="23987" y="1912545"/>
                  </a:lnTo>
                  <a:lnTo>
                    <a:pt x="21559" y="1913028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301458" y="1735052"/>
              <a:ext cx="38100" cy="1913255"/>
            </a:xfrm>
            <a:custGeom>
              <a:avLst/>
              <a:gdLst/>
              <a:ahLst/>
              <a:cxnLst/>
              <a:rect l="l" t="t" r="r" b="b"/>
              <a:pathLst>
                <a:path w="38100" h="1913254">
                  <a:moveTo>
                    <a:pt x="24291" y="1913028"/>
                  </a:moveTo>
                  <a:lnTo>
                    <a:pt x="13778" y="1913028"/>
                  </a:lnTo>
                  <a:lnTo>
                    <a:pt x="9291" y="1911170"/>
                  </a:lnTo>
                  <a:lnTo>
                    <a:pt x="1858" y="1903736"/>
                  </a:lnTo>
                  <a:lnTo>
                    <a:pt x="0" y="1899250"/>
                  </a:lnTo>
                  <a:lnTo>
                    <a:pt x="0" y="13778"/>
                  </a:lnTo>
                  <a:lnTo>
                    <a:pt x="1858" y="9291"/>
                  </a:lnTo>
                  <a:lnTo>
                    <a:pt x="9291" y="1858"/>
                  </a:lnTo>
                  <a:lnTo>
                    <a:pt x="13778" y="0"/>
                  </a:lnTo>
                  <a:lnTo>
                    <a:pt x="24291" y="0"/>
                  </a:lnTo>
                  <a:lnTo>
                    <a:pt x="28777" y="1858"/>
                  </a:lnTo>
                  <a:lnTo>
                    <a:pt x="36211" y="9291"/>
                  </a:lnTo>
                  <a:lnTo>
                    <a:pt x="38069" y="13778"/>
                  </a:lnTo>
                  <a:lnTo>
                    <a:pt x="38069" y="1899250"/>
                  </a:lnTo>
                  <a:lnTo>
                    <a:pt x="36211" y="1903736"/>
                  </a:lnTo>
                  <a:lnTo>
                    <a:pt x="28777" y="1911170"/>
                  </a:lnTo>
                  <a:lnTo>
                    <a:pt x="24291" y="1913028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301458" y="1735053"/>
              <a:ext cx="38100" cy="1913255"/>
            </a:xfrm>
            <a:custGeom>
              <a:avLst/>
              <a:gdLst/>
              <a:ahLst/>
              <a:cxnLst/>
              <a:rect l="l" t="t" r="r" b="b"/>
              <a:pathLst>
                <a:path w="38100" h="1913254">
                  <a:moveTo>
                    <a:pt x="21559" y="1913028"/>
                  </a:moveTo>
                  <a:lnTo>
                    <a:pt x="16510" y="1913028"/>
                  </a:lnTo>
                  <a:lnTo>
                    <a:pt x="14082" y="1912545"/>
                  </a:lnTo>
                  <a:lnTo>
                    <a:pt x="0" y="1896518"/>
                  </a:lnTo>
                  <a:lnTo>
                    <a:pt x="0" y="1893994"/>
                  </a:lnTo>
                  <a:lnTo>
                    <a:pt x="0" y="16510"/>
                  </a:lnTo>
                  <a:lnTo>
                    <a:pt x="16510" y="0"/>
                  </a:lnTo>
                  <a:lnTo>
                    <a:pt x="21559" y="0"/>
                  </a:lnTo>
                  <a:lnTo>
                    <a:pt x="38070" y="16510"/>
                  </a:lnTo>
                  <a:lnTo>
                    <a:pt x="38070" y="1896518"/>
                  </a:lnTo>
                  <a:lnTo>
                    <a:pt x="23987" y="1912545"/>
                  </a:lnTo>
                  <a:lnTo>
                    <a:pt x="21559" y="1913028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301458" y="1735053"/>
              <a:ext cx="38100" cy="1913255"/>
            </a:xfrm>
            <a:custGeom>
              <a:avLst/>
              <a:gdLst/>
              <a:ahLst/>
              <a:cxnLst/>
              <a:rect l="l" t="t" r="r" b="b"/>
              <a:pathLst>
                <a:path w="38100" h="1913254">
                  <a:moveTo>
                    <a:pt x="38070" y="1913029"/>
                  </a:moveTo>
                  <a:lnTo>
                    <a:pt x="0" y="1913029"/>
                  </a:lnTo>
                  <a:lnTo>
                    <a:pt x="0" y="0"/>
                  </a:lnTo>
                  <a:lnTo>
                    <a:pt x="38070" y="0"/>
                  </a:lnTo>
                  <a:lnTo>
                    <a:pt x="38070" y="1913029"/>
                  </a:lnTo>
                  <a:close/>
                </a:path>
              </a:pathLst>
            </a:custGeom>
            <a:solidFill>
              <a:srgbClr val="48454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353" y="1658912"/>
              <a:ext cx="152280" cy="152280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4353" y="3568372"/>
              <a:ext cx="152280" cy="152280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5055837" y="2516251"/>
            <a:ext cx="177800" cy="3606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z="1200" spc="-90">
                <a:solidFill>
                  <a:srgbClr val="252423"/>
                </a:solidFill>
                <a:latin typeface="Trebuchet MS"/>
                <a:cs typeface="Trebuchet MS"/>
              </a:rPr>
              <a:t>GM</a:t>
            </a:r>
            <a:r>
              <a:rPr dirty="0" sz="1200" spc="-7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252423"/>
                </a:solidFill>
                <a:latin typeface="Trebuchet MS"/>
                <a:cs typeface="Trebuchet MS"/>
              </a:rPr>
              <a:t>%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5862994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5920099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5977204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6034310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6091415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6148521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6205626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6262731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6319837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6376942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6434047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6491153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6548258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6605363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6662469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6719574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6776680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6833785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6890890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6947996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7005101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7062206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7119311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7176416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7233522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7290627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7347733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7461943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7519049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7576154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7633260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7690365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7747470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7804576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7861681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/>
          <p:nvPr/>
        </p:nvSpPr>
        <p:spPr>
          <a:xfrm>
            <a:off x="7918787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/>
          <p:nvPr/>
        </p:nvSpPr>
        <p:spPr>
          <a:xfrm>
            <a:off x="7975892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/>
          <p:nvPr/>
        </p:nvSpPr>
        <p:spPr>
          <a:xfrm>
            <a:off x="8032997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/>
          <p:nvPr/>
        </p:nvSpPr>
        <p:spPr>
          <a:xfrm>
            <a:off x="8090103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/>
          <p:nvPr/>
        </p:nvSpPr>
        <p:spPr>
          <a:xfrm>
            <a:off x="8147208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 descr=""/>
          <p:cNvSpPr/>
          <p:nvPr/>
        </p:nvSpPr>
        <p:spPr>
          <a:xfrm>
            <a:off x="8204313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 descr=""/>
          <p:cNvSpPr/>
          <p:nvPr/>
        </p:nvSpPr>
        <p:spPr>
          <a:xfrm>
            <a:off x="8261418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 descr=""/>
          <p:cNvSpPr/>
          <p:nvPr/>
        </p:nvSpPr>
        <p:spPr>
          <a:xfrm>
            <a:off x="8318524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/>
          <p:nvPr/>
        </p:nvSpPr>
        <p:spPr>
          <a:xfrm>
            <a:off x="8375629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/>
          <p:nvPr/>
        </p:nvSpPr>
        <p:spPr>
          <a:xfrm>
            <a:off x="8432734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/>
          <p:nvPr/>
        </p:nvSpPr>
        <p:spPr>
          <a:xfrm>
            <a:off x="8489840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 descr=""/>
          <p:cNvSpPr/>
          <p:nvPr/>
        </p:nvSpPr>
        <p:spPr>
          <a:xfrm>
            <a:off x="8546945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 descr=""/>
          <p:cNvSpPr/>
          <p:nvPr/>
        </p:nvSpPr>
        <p:spPr>
          <a:xfrm>
            <a:off x="8604050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/>
          <p:nvPr/>
        </p:nvSpPr>
        <p:spPr>
          <a:xfrm>
            <a:off x="8661156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 descr=""/>
          <p:cNvSpPr/>
          <p:nvPr/>
        </p:nvSpPr>
        <p:spPr>
          <a:xfrm>
            <a:off x="8718261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 descr=""/>
          <p:cNvSpPr/>
          <p:nvPr/>
        </p:nvSpPr>
        <p:spPr>
          <a:xfrm>
            <a:off x="8775367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 descr=""/>
          <p:cNvSpPr/>
          <p:nvPr/>
        </p:nvSpPr>
        <p:spPr>
          <a:xfrm>
            <a:off x="8832472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/>
          <p:nvPr/>
        </p:nvSpPr>
        <p:spPr>
          <a:xfrm>
            <a:off x="8889577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 descr=""/>
          <p:cNvSpPr/>
          <p:nvPr/>
        </p:nvSpPr>
        <p:spPr>
          <a:xfrm>
            <a:off x="8946683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 descr=""/>
          <p:cNvSpPr/>
          <p:nvPr/>
        </p:nvSpPr>
        <p:spPr>
          <a:xfrm>
            <a:off x="9117999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 descr=""/>
          <p:cNvSpPr/>
          <p:nvPr/>
        </p:nvSpPr>
        <p:spPr>
          <a:xfrm>
            <a:off x="9175104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 descr=""/>
          <p:cNvSpPr/>
          <p:nvPr/>
        </p:nvSpPr>
        <p:spPr>
          <a:xfrm>
            <a:off x="9232210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 descr=""/>
          <p:cNvSpPr/>
          <p:nvPr/>
        </p:nvSpPr>
        <p:spPr>
          <a:xfrm>
            <a:off x="9289315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 descr=""/>
          <p:cNvSpPr/>
          <p:nvPr/>
        </p:nvSpPr>
        <p:spPr>
          <a:xfrm>
            <a:off x="9346420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 descr=""/>
          <p:cNvSpPr/>
          <p:nvPr/>
        </p:nvSpPr>
        <p:spPr>
          <a:xfrm>
            <a:off x="9403526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 descr=""/>
          <p:cNvSpPr/>
          <p:nvPr/>
        </p:nvSpPr>
        <p:spPr>
          <a:xfrm>
            <a:off x="9460631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 descr=""/>
          <p:cNvSpPr/>
          <p:nvPr/>
        </p:nvSpPr>
        <p:spPr>
          <a:xfrm>
            <a:off x="9517736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 descr=""/>
          <p:cNvSpPr/>
          <p:nvPr/>
        </p:nvSpPr>
        <p:spPr>
          <a:xfrm>
            <a:off x="9574841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 descr=""/>
          <p:cNvSpPr/>
          <p:nvPr/>
        </p:nvSpPr>
        <p:spPr>
          <a:xfrm>
            <a:off x="9631946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 descr=""/>
          <p:cNvSpPr/>
          <p:nvPr/>
        </p:nvSpPr>
        <p:spPr>
          <a:xfrm>
            <a:off x="9689052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 descr=""/>
          <p:cNvSpPr/>
          <p:nvPr/>
        </p:nvSpPr>
        <p:spPr>
          <a:xfrm>
            <a:off x="9746157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 descr=""/>
          <p:cNvSpPr/>
          <p:nvPr/>
        </p:nvSpPr>
        <p:spPr>
          <a:xfrm>
            <a:off x="9803263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 descr=""/>
          <p:cNvSpPr/>
          <p:nvPr/>
        </p:nvSpPr>
        <p:spPr>
          <a:xfrm>
            <a:off x="9860368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 descr=""/>
          <p:cNvSpPr/>
          <p:nvPr/>
        </p:nvSpPr>
        <p:spPr>
          <a:xfrm>
            <a:off x="9917473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 descr=""/>
          <p:cNvSpPr/>
          <p:nvPr/>
        </p:nvSpPr>
        <p:spPr>
          <a:xfrm>
            <a:off x="9974579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 descr=""/>
          <p:cNvSpPr/>
          <p:nvPr/>
        </p:nvSpPr>
        <p:spPr>
          <a:xfrm>
            <a:off x="10031684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 descr=""/>
          <p:cNvSpPr/>
          <p:nvPr/>
        </p:nvSpPr>
        <p:spPr>
          <a:xfrm>
            <a:off x="10088790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 descr=""/>
          <p:cNvSpPr/>
          <p:nvPr/>
        </p:nvSpPr>
        <p:spPr>
          <a:xfrm>
            <a:off x="10145895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 descr=""/>
          <p:cNvSpPr/>
          <p:nvPr/>
        </p:nvSpPr>
        <p:spPr>
          <a:xfrm>
            <a:off x="10203000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 descr=""/>
          <p:cNvSpPr/>
          <p:nvPr/>
        </p:nvSpPr>
        <p:spPr>
          <a:xfrm>
            <a:off x="10260106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 descr=""/>
          <p:cNvSpPr/>
          <p:nvPr/>
        </p:nvSpPr>
        <p:spPr>
          <a:xfrm>
            <a:off x="10317211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 descr=""/>
          <p:cNvSpPr/>
          <p:nvPr/>
        </p:nvSpPr>
        <p:spPr>
          <a:xfrm>
            <a:off x="10374317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 descr=""/>
          <p:cNvSpPr/>
          <p:nvPr/>
        </p:nvSpPr>
        <p:spPr>
          <a:xfrm>
            <a:off x="10431422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 descr=""/>
          <p:cNvSpPr/>
          <p:nvPr/>
        </p:nvSpPr>
        <p:spPr>
          <a:xfrm>
            <a:off x="10488527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 descr=""/>
          <p:cNvSpPr/>
          <p:nvPr/>
        </p:nvSpPr>
        <p:spPr>
          <a:xfrm>
            <a:off x="10545633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 descr=""/>
          <p:cNvSpPr/>
          <p:nvPr/>
        </p:nvSpPr>
        <p:spPr>
          <a:xfrm>
            <a:off x="10716948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 descr=""/>
          <p:cNvSpPr/>
          <p:nvPr/>
        </p:nvSpPr>
        <p:spPr>
          <a:xfrm>
            <a:off x="10774053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 descr=""/>
          <p:cNvSpPr/>
          <p:nvPr/>
        </p:nvSpPr>
        <p:spPr>
          <a:xfrm>
            <a:off x="10831159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 descr=""/>
          <p:cNvSpPr/>
          <p:nvPr/>
        </p:nvSpPr>
        <p:spPr>
          <a:xfrm>
            <a:off x="10888264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 descr=""/>
          <p:cNvSpPr/>
          <p:nvPr/>
        </p:nvSpPr>
        <p:spPr>
          <a:xfrm>
            <a:off x="10945370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 descr=""/>
          <p:cNvSpPr/>
          <p:nvPr/>
        </p:nvSpPr>
        <p:spPr>
          <a:xfrm>
            <a:off x="11002475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 descr=""/>
          <p:cNvSpPr/>
          <p:nvPr/>
        </p:nvSpPr>
        <p:spPr>
          <a:xfrm>
            <a:off x="11059580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 descr=""/>
          <p:cNvSpPr/>
          <p:nvPr/>
        </p:nvSpPr>
        <p:spPr>
          <a:xfrm>
            <a:off x="11116686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 descr=""/>
          <p:cNvSpPr/>
          <p:nvPr/>
        </p:nvSpPr>
        <p:spPr>
          <a:xfrm>
            <a:off x="11173791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 descr=""/>
          <p:cNvSpPr/>
          <p:nvPr/>
        </p:nvSpPr>
        <p:spPr>
          <a:xfrm>
            <a:off x="11230897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 descr=""/>
          <p:cNvSpPr/>
          <p:nvPr/>
        </p:nvSpPr>
        <p:spPr>
          <a:xfrm>
            <a:off x="11288002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 descr=""/>
          <p:cNvSpPr/>
          <p:nvPr/>
        </p:nvSpPr>
        <p:spPr>
          <a:xfrm>
            <a:off x="11345107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 descr=""/>
          <p:cNvSpPr/>
          <p:nvPr/>
        </p:nvSpPr>
        <p:spPr>
          <a:xfrm>
            <a:off x="11402213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 descr=""/>
          <p:cNvSpPr/>
          <p:nvPr/>
        </p:nvSpPr>
        <p:spPr>
          <a:xfrm>
            <a:off x="11459318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 descr=""/>
          <p:cNvSpPr/>
          <p:nvPr/>
        </p:nvSpPr>
        <p:spPr>
          <a:xfrm>
            <a:off x="11516423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 descr=""/>
          <p:cNvSpPr/>
          <p:nvPr/>
        </p:nvSpPr>
        <p:spPr>
          <a:xfrm>
            <a:off x="11573529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 descr=""/>
          <p:cNvSpPr/>
          <p:nvPr/>
        </p:nvSpPr>
        <p:spPr>
          <a:xfrm>
            <a:off x="11630634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 descr=""/>
          <p:cNvSpPr/>
          <p:nvPr/>
        </p:nvSpPr>
        <p:spPr>
          <a:xfrm>
            <a:off x="11687740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 descr=""/>
          <p:cNvSpPr/>
          <p:nvPr/>
        </p:nvSpPr>
        <p:spPr>
          <a:xfrm>
            <a:off x="11744845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 descr=""/>
          <p:cNvSpPr/>
          <p:nvPr/>
        </p:nvSpPr>
        <p:spPr>
          <a:xfrm>
            <a:off x="11801950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 descr=""/>
          <p:cNvSpPr/>
          <p:nvPr/>
        </p:nvSpPr>
        <p:spPr>
          <a:xfrm>
            <a:off x="11859055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 descr=""/>
          <p:cNvSpPr/>
          <p:nvPr/>
        </p:nvSpPr>
        <p:spPr>
          <a:xfrm>
            <a:off x="11916161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 descr=""/>
          <p:cNvSpPr/>
          <p:nvPr/>
        </p:nvSpPr>
        <p:spPr>
          <a:xfrm>
            <a:off x="11973266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 descr=""/>
          <p:cNvSpPr/>
          <p:nvPr/>
        </p:nvSpPr>
        <p:spPr>
          <a:xfrm>
            <a:off x="12030371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 descr=""/>
          <p:cNvSpPr/>
          <p:nvPr/>
        </p:nvSpPr>
        <p:spPr>
          <a:xfrm>
            <a:off x="12087476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 descr=""/>
          <p:cNvSpPr/>
          <p:nvPr/>
        </p:nvSpPr>
        <p:spPr>
          <a:xfrm>
            <a:off x="12144582" y="32572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 descr=""/>
          <p:cNvSpPr/>
          <p:nvPr/>
        </p:nvSpPr>
        <p:spPr>
          <a:xfrm>
            <a:off x="5805881" y="3235655"/>
            <a:ext cx="9525" cy="66675"/>
          </a:xfrm>
          <a:custGeom>
            <a:avLst/>
            <a:gdLst/>
            <a:ahLst/>
            <a:cxnLst/>
            <a:rect l="l" t="t" r="r" b="b"/>
            <a:pathLst>
              <a:path w="9525" h="66675">
                <a:moveTo>
                  <a:pt x="9525" y="57111"/>
                </a:moveTo>
                <a:lnTo>
                  <a:pt x="0" y="57111"/>
                </a:lnTo>
                <a:lnTo>
                  <a:pt x="0" y="66624"/>
                </a:lnTo>
                <a:lnTo>
                  <a:pt x="9525" y="66624"/>
                </a:lnTo>
                <a:lnTo>
                  <a:pt x="9525" y="57111"/>
                </a:lnTo>
                <a:close/>
              </a:path>
              <a:path w="9525" h="66675">
                <a:moveTo>
                  <a:pt x="9525" y="21577"/>
                </a:moveTo>
                <a:lnTo>
                  <a:pt x="0" y="21577"/>
                </a:lnTo>
                <a:lnTo>
                  <a:pt x="0" y="31102"/>
                </a:lnTo>
                <a:lnTo>
                  <a:pt x="9525" y="31102"/>
                </a:lnTo>
                <a:lnTo>
                  <a:pt x="9525" y="21577"/>
                </a:lnTo>
                <a:close/>
              </a:path>
              <a:path w="9525" h="6667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 descr=""/>
          <p:cNvSpPr/>
          <p:nvPr/>
        </p:nvSpPr>
        <p:spPr>
          <a:xfrm>
            <a:off x="7404837" y="3235655"/>
            <a:ext cx="12065" cy="66675"/>
          </a:xfrm>
          <a:custGeom>
            <a:avLst/>
            <a:gdLst/>
            <a:ahLst/>
            <a:cxnLst/>
            <a:rect l="l" t="t" r="r" b="b"/>
            <a:pathLst>
              <a:path w="12065" h="66675">
                <a:moveTo>
                  <a:pt x="9512" y="21577"/>
                </a:moveTo>
                <a:lnTo>
                  <a:pt x="0" y="21577"/>
                </a:lnTo>
                <a:lnTo>
                  <a:pt x="0" y="31102"/>
                </a:lnTo>
                <a:lnTo>
                  <a:pt x="9512" y="31102"/>
                </a:lnTo>
                <a:lnTo>
                  <a:pt x="9512" y="21577"/>
                </a:lnTo>
                <a:close/>
              </a:path>
              <a:path w="12065" h="66675">
                <a:moveTo>
                  <a:pt x="11887" y="57111"/>
                </a:moveTo>
                <a:lnTo>
                  <a:pt x="2374" y="57111"/>
                </a:lnTo>
                <a:lnTo>
                  <a:pt x="2374" y="66624"/>
                </a:lnTo>
                <a:lnTo>
                  <a:pt x="11887" y="66624"/>
                </a:lnTo>
                <a:lnTo>
                  <a:pt x="11887" y="57111"/>
                </a:lnTo>
                <a:close/>
              </a:path>
              <a:path w="12065" h="66675">
                <a:moveTo>
                  <a:pt x="11887" y="0"/>
                </a:moveTo>
                <a:lnTo>
                  <a:pt x="2374" y="0"/>
                </a:lnTo>
                <a:lnTo>
                  <a:pt x="2374" y="9525"/>
                </a:lnTo>
                <a:lnTo>
                  <a:pt x="11887" y="9525"/>
                </a:lnTo>
                <a:lnTo>
                  <a:pt x="11887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 descr=""/>
          <p:cNvSpPr/>
          <p:nvPr/>
        </p:nvSpPr>
        <p:spPr>
          <a:xfrm>
            <a:off x="9003779" y="323565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9525" y="21577"/>
                </a:moveTo>
                <a:lnTo>
                  <a:pt x="0" y="21577"/>
                </a:lnTo>
                <a:lnTo>
                  <a:pt x="0" y="31102"/>
                </a:lnTo>
                <a:lnTo>
                  <a:pt x="9525" y="31102"/>
                </a:lnTo>
                <a:lnTo>
                  <a:pt x="9525" y="21577"/>
                </a:lnTo>
                <a:close/>
              </a:path>
              <a:path w="66675" h="66675">
                <a:moveTo>
                  <a:pt x="14274" y="57111"/>
                </a:moveTo>
                <a:lnTo>
                  <a:pt x="4762" y="57111"/>
                </a:lnTo>
                <a:lnTo>
                  <a:pt x="4762" y="66624"/>
                </a:lnTo>
                <a:lnTo>
                  <a:pt x="14274" y="66624"/>
                </a:lnTo>
                <a:lnTo>
                  <a:pt x="14274" y="57111"/>
                </a:lnTo>
                <a:close/>
              </a:path>
              <a:path w="66675" h="66675">
                <a:moveTo>
                  <a:pt x="14274" y="0"/>
                </a:moveTo>
                <a:lnTo>
                  <a:pt x="4762" y="0"/>
                </a:lnTo>
                <a:lnTo>
                  <a:pt x="4762" y="9525"/>
                </a:lnTo>
                <a:lnTo>
                  <a:pt x="14274" y="9525"/>
                </a:lnTo>
                <a:lnTo>
                  <a:pt x="14274" y="0"/>
                </a:lnTo>
                <a:close/>
              </a:path>
              <a:path w="66675" h="66675">
                <a:moveTo>
                  <a:pt x="66624" y="21577"/>
                </a:moveTo>
                <a:lnTo>
                  <a:pt x="57111" y="21577"/>
                </a:lnTo>
                <a:lnTo>
                  <a:pt x="57111" y="31102"/>
                </a:lnTo>
                <a:lnTo>
                  <a:pt x="66624" y="31102"/>
                </a:lnTo>
                <a:lnTo>
                  <a:pt x="66624" y="2157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 descr=""/>
          <p:cNvSpPr/>
          <p:nvPr/>
        </p:nvSpPr>
        <p:spPr>
          <a:xfrm>
            <a:off x="10602734" y="323565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9512" y="21577"/>
                </a:moveTo>
                <a:lnTo>
                  <a:pt x="0" y="21577"/>
                </a:lnTo>
                <a:lnTo>
                  <a:pt x="0" y="31102"/>
                </a:lnTo>
                <a:lnTo>
                  <a:pt x="9512" y="31102"/>
                </a:lnTo>
                <a:lnTo>
                  <a:pt x="9512" y="21577"/>
                </a:lnTo>
                <a:close/>
              </a:path>
              <a:path w="66675" h="66675">
                <a:moveTo>
                  <a:pt x="16649" y="57111"/>
                </a:moveTo>
                <a:lnTo>
                  <a:pt x="7137" y="57111"/>
                </a:lnTo>
                <a:lnTo>
                  <a:pt x="7137" y="66624"/>
                </a:lnTo>
                <a:lnTo>
                  <a:pt x="16649" y="66624"/>
                </a:lnTo>
                <a:lnTo>
                  <a:pt x="16649" y="57111"/>
                </a:lnTo>
                <a:close/>
              </a:path>
              <a:path w="66675" h="66675">
                <a:moveTo>
                  <a:pt x="16649" y="0"/>
                </a:moveTo>
                <a:lnTo>
                  <a:pt x="7137" y="0"/>
                </a:lnTo>
                <a:lnTo>
                  <a:pt x="7137" y="9525"/>
                </a:lnTo>
                <a:lnTo>
                  <a:pt x="16649" y="9525"/>
                </a:lnTo>
                <a:lnTo>
                  <a:pt x="16649" y="0"/>
                </a:lnTo>
                <a:close/>
              </a:path>
              <a:path w="66675" h="66675">
                <a:moveTo>
                  <a:pt x="66624" y="21577"/>
                </a:moveTo>
                <a:lnTo>
                  <a:pt x="57099" y="21577"/>
                </a:lnTo>
                <a:lnTo>
                  <a:pt x="57099" y="31102"/>
                </a:lnTo>
                <a:lnTo>
                  <a:pt x="66624" y="31102"/>
                </a:lnTo>
                <a:lnTo>
                  <a:pt x="66624" y="2157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 descr=""/>
          <p:cNvSpPr/>
          <p:nvPr/>
        </p:nvSpPr>
        <p:spPr>
          <a:xfrm>
            <a:off x="12201677" y="3235655"/>
            <a:ext cx="19050" cy="66675"/>
          </a:xfrm>
          <a:custGeom>
            <a:avLst/>
            <a:gdLst/>
            <a:ahLst/>
            <a:cxnLst/>
            <a:rect l="l" t="t" r="r" b="b"/>
            <a:pathLst>
              <a:path w="19050" h="66675">
                <a:moveTo>
                  <a:pt x="9525" y="21577"/>
                </a:moveTo>
                <a:lnTo>
                  <a:pt x="0" y="21577"/>
                </a:lnTo>
                <a:lnTo>
                  <a:pt x="0" y="31102"/>
                </a:lnTo>
                <a:lnTo>
                  <a:pt x="9525" y="31102"/>
                </a:lnTo>
                <a:lnTo>
                  <a:pt x="9525" y="21577"/>
                </a:lnTo>
                <a:close/>
              </a:path>
              <a:path w="19050" h="66675">
                <a:moveTo>
                  <a:pt x="19037" y="57111"/>
                </a:moveTo>
                <a:lnTo>
                  <a:pt x="9525" y="57111"/>
                </a:lnTo>
                <a:lnTo>
                  <a:pt x="9525" y="66624"/>
                </a:lnTo>
                <a:lnTo>
                  <a:pt x="19037" y="66624"/>
                </a:lnTo>
                <a:lnTo>
                  <a:pt x="19037" y="57111"/>
                </a:lnTo>
                <a:close/>
              </a:path>
              <a:path w="19050" h="66675">
                <a:moveTo>
                  <a:pt x="19037" y="0"/>
                </a:moveTo>
                <a:lnTo>
                  <a:pt x="9525" y="0"/>
                </a:lnTo>
                <a:lnTo>
                  <a:pt x="9525" y="9525"/>
                </a:lnTo>
                <a:lnTo>
                  <a:pt x="19037" y="9525"/>
                </a:lnTo>
                <a:lnTo>
                  <a:pt x="19037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 descr=""/>
          <p:cNvSpPr txBox="1"/>
          <p:nvPr/>
        </p:nvSpPr>
        <p:spPr>
          <a:xfrm>
            <a:off x="5481394" y="3171694"/>
            <a:ext cx="2425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30%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9" name="object 139" descr=""/>
          <p:cNvSpPr/>
          <p:nvPr/>
        </p:nvSpPr>
        <p:spPr>
          <a:xfrm>
            <a:off x="6034310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 descr=""/>
          <p:cNvSpPr/>
          <p:nvPr/>
        </p:nvSpPr>
        <p:spPr>
          <a:xfrm>
            <a:off x="6091415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 descr=""/>
          <p:cNvSpPr/>
          <p:nvPr/>
        </p:nvSpPr>
        <p:spPr>
          <a:xfrm>
            <a:off x="6148521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 descr=""/>
          <p:cNvSpPr/>
          <p:nvPr/>
        </p:nvSpPr>
        <p:spPr>
          <a:xfrm>
            <a:off x="6205626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 descr=""/>
          <p:cNvSpPr/>
          <p:nvPr/>
        </p:nvSpPr>
        <p:spPr>
          <a:xfrm>
            <a:off x="6262731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 descr=""/>
          <p:cNvSpPr/>
          <p:nvPr/>
        </p:nvSpPr>
        <p:spPr>
          <a:xfrm>
            <a:off x="6319837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 descr=""/>
          <p:cNvSpPr/>
          <p:nvPr/>
        </p:nvSpPr>
        <p:spPr>
          <a:xfrm>
            <a:off x="6376942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 descr=""/>
          <p:cNvSpPr/>
          <p:nvPr/>
        </p:nvSpPr>
        <p:spPr>
          <a:xfrm>
            <a:off x="6434047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 descr=""/>
          <p:cNvSpPr/>
          <p:nvPr/>
        </p:nvSpPr>
        <p:spPr>
          <a:xfrm>
            <a:off x="6491153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 descr=""/>
          <p:cNvSpPr/>
          <p:nvPr/>
        </p:nvSpPr>
        <p:spPr>
          <a:xfrm>
            <a:off x="6548258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 descr=""/>
          <p:cNvSpPr/>
          <p:nvPr/>
        </p:nvSpPr>
        <p:spPr>
          <a:xfrm>
            <a:off x="6605363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 descr=""/>
          <p:cNvSpPr/>
          <p:nvPr/>
        </p:nvSpPr>
        <p:spPr>
          <a:xfrm>
            <a:off x="6662469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 descr=""/>
          <p:cNvSpPr/>
          <p:nvPr/>
        </p:nvSpPr>
        <p:spPr>
          <a:xfrm>
            <a:off x="6719574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 descr=""/>
          <p:cNvSpPr/>
          <p:nvPr/>
        </p:nvSpPr>
        <p:spPr>
          <a:xfrm>
            <a:off x="6776680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 descr=""/>
          <p:cNvSpPr/>
          <p:nvPr/>
        </p:nvSpPr>
        <p:spPr>
          <a:xfrm>
            <a:off x="7062206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 descr=""/>
          <p:cNvSpPr/>
          <p:nvPr/>
        </p:nvSpPr>
        <p:spPr>
          <a:xfrm>
            <a:off x="7119311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 descr=""/>
          <p:cNvSpPr/>
          <p:nvPr/>
        </p:nvSpPr>
        <p:spPr>
          <a:xfrm>
            <a:off x="7176416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 descr=""/>
          <p:cNvSpPr/>
          <p:nvPr/>
        </p:nvSpPr>
        <p:spPr>
          <a:xfrm>
            <a:off x="7233522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 descr=""/>
          <p:cNvSpPr/>
          <p:nvPr/>
        </p:nvSpPr>
        <p:spPr>
          <a:xfrm>
            <a:off x="7290627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 descr=""/>
          <p:cNvSpPr/>
          <p:nvPr/>
        </p:nvSpPr>
        <p:spPr>
          <a:xfrm>
            <a:off x="7347733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 descr=""/>
          <p:cNvSpPr/>
          <p:nvPr/>
        </p:nvSpPr>
        <p:spPr>
          <a:xfrm>
            <a:off x="7461943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 descr=""/>
          <p:cNvSpPr/>
          <p:nvPr/>
        </p:nvSpPr>
        <p:spPr>
          <a:xfrm>
            <a:off x="7519049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 descr=""/>
          <p:cNvSpPr/>
          <p:nvPr/>
        </p:nvSpPr>
        <p:spPr>
          <a:xfrm>
            <a:off x="7576154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 descr=""/>
          <p:cNvSpPr/>
          <p:nvPr/>
        </p:nvSpPr>
        <p:spPr>
          <a:xfrm>
            <a:off x="7633260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 descr=""/>
          <p:cNvSpPr/>
          <p:nvPr/>
        </p:nvSpPr>
        <p:spPr>
          <a:xfrm>
            <a:off x="7690365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 descr=""/>
          <p:cNvSpPr/>
          <p:nvPr/>
        </p:nvSpPr>
        <p:spPr>
          <a:xfrm>
            <a:off x="7747470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 descr=""/>
          <p:cNvSpPr/>
          <p:nvPr/>
        </p:nvSpPr>
        <p:spPr>
          <a:xfrm>
            <a:off x="7804576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 descr=""/>
          <p:cNvSpPr/>
          <p:nvPr/>
        </p:nvSpPr>
        <p:spPr>
          <a:xfrm>
            <a:off x="7861681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 descr=""/>
          <p:cNvSpPr/>
          <p:nvPr/>
        </p:nvSpPr>
        <p:spPr>
          <a:xfrm>
            <a:off x="7918787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 descr=""/>
          <p:cNvSpPr/>
          <p:nvPr/>
        </p:nvSpPr>
        <p:spPr>
          <a:xfrm>
            <a:off x="7975892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 descr=""/>
          <p:cNvSpPr/>
          <p:nvPr/>
        </p:nvSpPr>
        <p:spPr>
          <a:xfrm>
            <a:off x="8032997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 descr=""/>
          <p:cNvSpPr/>
          <p:nvPr/>
        </p:nvSpPr>
        <p:spPr>
          <a:xfrm>
            <a:off x="8090103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 descr=""/>
          <p:cNvSpPr/>
          <p:nvPr/>
        </p:nvSpPr>
        <p:spPr>
          <a:xfrm>
            <a:off x="8147208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 descr=""/>
          <p:cNvSpPr/>
          <p:nvPr/>
        </p:nvSpPr>
        <p:spPr>
          <a:xfrm>
            <a:off x="8204313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 descr=""/>
          <p:cNvSpPr/>
          <p:nvPr/>
        </p:nvSpPr>
        <p:spPr>
          <a:xfrm>
            <a:off x="8261418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 descr=""/>
          <p:cNvSpPr/>
          <p:nvPr/>
        </p:nvSpPr>
        <p:spPr>
          <a:xfrm>
            <a:off x="8318524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 descr=""/>
          <p:cNvSpPr/>
          <p:nvPr/>
        </p:nvSpPr>
        <p:spPr>
          <a:xfrm>
            <a:off x="8375629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 descr=""/>
          <p:cNvSpPr/>
          <p:nvPr/>
        </p:nvSpPr>
        <p:spPr>
          <a:xfrm>
            <a:off x="8432734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 descr=""/>
          <p:cNvSpPr/>
          <p:nvPr/>
        </p:nvSpPr>
        <p:spPr>
          <a:xfrm>
            <a:off x="8489840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 descr=""/>
          <p:cNvSpPr/>
          <p:nvPr/>
        </p:nvSpPr>
        <p:spPr>
          <a:xfrm>
            <a:off x="8546945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 descr=""/>
          <p:cNvSpPr/>
          <p:nvPr/>
        </p:nvSpPr>
        <p:spPr>
          <a:xfrm>
            <a:off x="8604050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 descr=""/>
          <p:cNvSpPr/>
          <p:nvPr/>
        </p:nvSpPr>
        <p:spPr>
          <a:xfrm>
            <a:off x="8661156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 descr=""/>
          <p:cNvSpPr/>
          <p:nvPr/>
        </p:nvSpPr>
        <p:spPr>
          <a:xfrm>
            <a:off x="8718261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 descr=""/>
          <p:cNvSpPr/>
          <p:nvPr/>
        </p:nvSpPr>
        <p:spPr>
          <a:xfrm>
            <a:off x="8775367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 descr=""/>
          <p:cNvSpPr/>
          <p:nvPr/>
        </p:nvSpPr>
        <p:spPr>
          <a:xfrm>
            <a:off x="8832472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 descr=""/>
          <p:cNvSpPr/>
          <p:nvPr/>
        </p:nvSpPr>
        <p:spPr>
          <a:xfrm>
            <a:off x="8889577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 descr=""/>
          <p:cNvSpPr/>
          <p:nvPr/>
        </p:nvSpPr>
        <p:spPr>
          <a:xfrm>
            <a:off x="8946683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 descr=""/>
          <p:cNvSpPr/>
          <p:nvPr/>
        </p:nvSpPr>
        <p:spPr>
          <a:xfrm>
            <a:off x="9117999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 descr=""/>
          <p:cNvSpPr/>
          <p:nvPr/>
        </p:nvSpPr>
        <p:spPr>
          <a:xfrm>
            <a:off x="9175104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 descr=""/>
          <p:cNvSpPr/>
          <p:nvPr/>
        </p:nvSpPr>
        <p:spPr>
          <a:xfrm>
            <a:off x="9232210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 descr=""/>
          <p:cNvSpPr/>
          <p:nvPr/>
        </p:nvSpPr>
        <p:spPr>
          <a:xfrm>
            <a:off x="9289315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 descr=""/>
          <p:cNvSpPr/>
          <p:nvPr/>
        </p:nvSpPr>
        <p:spPr>
          <a:xfrm>
            <a:off x="9346420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 descr=""/>
          <p:cNvSpPr/>
          <p:nvPr/>
        </p:nvSpPr>
        <p:spPr>
          <a:xfrm>
            <a:off x="9403526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 descr=""/>
          <p:cNvSpPr/>
          <p:nvPr/>
        </p:nvSpPr>
        <p:spPr>
          <a:xfrm>
            <a:off x="9460631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 descr=""/>
          <p:cNvSpPr/>
          <p:nvPr/>
        </p:nvSpPr>
        <p:spPr>
          <a:xfrm>
            <a:off x="9517736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 descr=""/>
          <p:cNvSpPr/>
          <p:nvPr/>
        </p:nvSpPr>
        <p:spPr>
          <a:xfrm>
            <a:off x="9574841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 descr=""/>
          <p:cNvSpPr/>
          <p:nvPr/>
        </p:nvSpPr>
        <p:spPr>
          <a:xfrm>
            <a:off x="9631946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 descr=""/>
          <p:cNvSpPr/>
          <p:nvPr/>
        </p:nvSpPr>
        <p:spPr>
          <a:xfrm>
            <a:off x="9689052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 descr=""/>
          <p:cNvSpPr/>
          <p:nvPr/>
        </p:nvSpPr>
        <p:spPr>
          <a:xfrm>
            <a:off x="9746157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 descr=""/>
          <p:cNvSpPr/>
          <p:nvPr/>
        </p:nvSpPr>
        <p:spPr>
          <a:xfrm>
            <a:off x="9803263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 descr=""/>
          <p:cNvSpPr/>
          <p:nvPr/>
        </p:nvSpPr>
        <p:spPr>
          <a:xfrm>
            <a:off x="9860368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 descr=""/>
          <p:cNvSpPr/>
          <p:nvPr/>
        </p:nvSpPr>
        <p:spPr>
          <a:xfrm>
            <a:off x="9917473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 descr=""/>
          <p:cNvSpPr/>
          <p:nvPr/>
        </p:nvSpPr>
        <p:spPr>
          <a:xfrm>
            <a:off x="9974579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 descr=""/>
          <p:cNvSpPr/>
          <p:nvPr/>
        </p:nvSpPr>
        <p:spPr>
          <a:xfrm>
            <a:off x="10031684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 descr=""/>
          <p:cNvSpPr/>
          <p:nvPr/>
        </p:nvSpPr>
        <p:spPr>
          <a:xfrm>
            <a:off x="10088790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 descr=""/>
          <p:cNvSpPr/>
          <p:nvPr/>
        </p:nvSpPr>
        <p:spPr>
          <a:xfrm>
            <a:off x="10145895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 descr=""/>
          <p:cNvSpPr/>
          <p:nvPr/>
        </p:nvSpPr>
        <p:spPr>
          <a:xfrm>
            <a:off x="10203000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 descr=""/>
          <p:cNvSpPr/>
          <p:nvPr/>
        </p:nvSpPr>
        <p:spPr>
          <a:xfrm>
            <a:off x="10260106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 descr=""/>
          <p:cNvSpPr/>
          <p:nvPr/>
        </p:nvSpPr>
        <p:spPr>
          <a:xfrm>
            <a:off x="10317211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 descr=""/>
          <p:cNvSpPr/>
          <p:nvPr/>
        </p:nvSpPr>
        <p:spPr>
          <a:xfrm>
            <a:off x="10374317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 descr=""/>
          <p:cNvSpPr/>
          <p:nvPr/>
        </p:nvSpPr>
        <p:spPr>
          <a:xfrm>
            <a:off x="10431422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 descr=""/>
          <p:cNvSpPr/>
          <p:nvPr/>
        </p:nvSpPr>
        <p:spPr>
          <a:xfrm>
            <a:off x="10488527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 descr=""/>
          <p:cNvSpPr/>
          <p:nvPr/>
        </p:nvSpPr>
        <p:spPr>
          <a:xfrm>
            <a:off x="10545633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 descr=""/>
          <p:cNvSpPr/>
          <p:nvPr/>
        </p:nvSpPr>
        <p:spPr>
          <a:xfrm>
            <a:off x="10716948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 descr=""/>
          <p:cNvSpPr/>
          <p:nvPr/>
        </p:nvSpPr>
        <p:spPr>
          <a:xfrm>
            <a:off x="10774053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 descr=""/>
          <p:cNvSpPr/>
          <p:nvPr/>
        </p:nvSpPr>
        <p:spPr>
          <a:xfrm>
            <a:off x="10831159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 descr=""/>
          <p:cNvSpPr/>
          <p:nvPr/>
        </p:nvSpPr>
        <p:spPr>
          <a:xfrm>
            <a:off x="10888264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 descr=""/>
          <p:cNvSpPr/>
          <p:nvPr/>
        </p:nvSpPr>
        <p:spPr>
          <a:xfrm>
            <a:off x="10945370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 descr=""/>
          <p:cNvSpPr/>
          <p:nvPr/>
        </p:nvSpPr>
        <p:spPr>
          <a:xfrm>
            <a:off x="11002475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 descr=""/>
          <p:cNvSpPr/>
          <p:nvPr/>
        </p:nvSpPr>
        <p:spPr>
          <a:xfrm>
            <a:off x="11059580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 descr=""/>
          <p:cNvSpPr/>
          <p:nvPr/>
        </p:nvSpPr>
        <p:spPr>
          <a:xfrm>
            <a:off x="11116686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 descr=""/>
          <p:cNvSpPr/>
          <p:nvPr/>
        </p:nvSpPr>
        <p:spPr>
          <a:xfrm>
            <a:off x="11173791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 descr=""/>
          <p:cNvSpPr/>
          <p:nvPr/>
        </p:nvSpPr>
        <p:spPr>
          <a:xfrm>
            <a:off x="11230897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 descr=""/>
          <p:cNvSpPr/>
          <p:nvPr/>
        </p:nvSpPr>
        <p:spPr>
          <a:xfrm>
            <a:off x="11288002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 descr=""/>
          <p:cNvSpPr/>
          <p:nvPr/>
        </p:nvSpPr>
        <p:spPr>
          <a:xfrm>
            <a:off x="11345107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 descr=""/>
          <p:cNvSpPr/>
          <p:nvPr/>
        </p:nvSpPr>
        <p:spPr>
          <a:xfrm>
            <a:off x="11402213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 descr=""/>
          <p:cNvSpPr/>
          <p:nvPr/>
        </p:nvSpPr>
        <p:spPr>
          <a:xfrm>
            <a:off x="11459318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 descr=""/>
          <p:cNvSpPr/>
          <p:nvPr/>
        </p:nvSpPr>
        <p:spPr>
          <a:xfrm>
            <a:off x="11516423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 descr=""/>
          <p:cNvSpPr/>
          <p:nvPr/>
        </p:nvSpPr>
        <p:spPr>
          <a:xfrm>
            <a:off x="11573529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 descr=""/>
          <p:cNvSpPr/>
          <p:nvPr/>
        </p:nvSpPr>
        <p:spPr>
          <a:xfrm>
            <a:off x="11630634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 descr=""/>
          <p:cNvSpPr/>
          <p:nvPr/>
        </p:nvSpPr>
        <p:spPr>
          <a:xfrm>
            <a:off x="12087476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 descr=""/>
          <p:cNvSpPr/>
          <p:nvPr/>
        </p:nvSpPr>
        <p:spPr>
          <a:xfrm>
            <a:off x="12144582" y="250089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 descr=""/>
          <p:cNvSpPr/>
          <p:nvPr/>
        </p:nvSpPr>
        <p:spPr>
          <a:xfrm>
            <a:off x="5805881" y="2493289"/>
            <a:ext cx="9525" cy="66675"/>
          </a:xfrm>
          <a:custGeom>
            <a:avLst/>
            <a:gdLst/>
            <a:ahLst/>
            <a:cxnLst/>
            <a:rect l="l" t="t" r="r" b="b"/>
            <a:pathLst>
              <a:path w="9525" h="66675">
                <a:moveTo>
                  <a:pt x="9525" y="57111"/>
                </a:moveTo>
                <a:lnTo>
                  <a:pt x="0" y="57111"/>
                </a:lnTo>
                <a:lnTo>
                  <a:pt x="0" y="66624"/>
                </a:lnTo>
                <a:lnTo>
                  <a:pt x="9525" y="66624"/>
                </a:lnTo>
                <a:lnTo>
                  <a:pt x="9525" y="57111"/>
                </a:lnTo>
                <a:close/>
              </a:path>
              <a:path w="9525" h="66675">
                <a:moveTo>
                  <a:pt x="9525" y="0"/>
                </a:moveTo>
                <a:lnTo>
                  <a:pt x="0" y="0"/>
                </a:lnTo>
                <a:lnTo>
                  <a:pt x="0" y="7620"/>
                </a:lnTo>
                <a:lnTo>
                  <a:pt x="0" y="9525"/>
                </a:lnTo>
                <a:lnTo>
                  <a:pt x="0" y="17132"/>
                </a:lnTo>
                <a:lnTo>
                  <a:pt x="9525" y="17132"/>
                </a:lnTo>
                <a:lnTo>
                  <a:pt x="9525" y="9525"/>
                </a:lnTo>
                <a:lnTo>
                  <a:pt x="9525" y="7620"/>
                </a:lnTo>
                <a:lnTo>
                  <a:pt x="9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 descr=""/>
          <p:cNvSpPr/>
          <p:nvPr/>
        </p:nvSpPr>
        <p:spPr>
          <a:xfrm>
            <a:off x="7404837" y="2493289"/>
            <a:ext cx="12065" cy="66675"/>
          </a:xfrm>
          <a:custGeom>
            <a:avLst/>
            <a:gdLst/>
            <a:ahLst/>
            <a:cxnLst/>
            <a:rect l="l" t="t" r="r" b="b"/>
            <a:pathLst>
              <a:path w="12065" h="66675">
                <a:moveTo>
                  <a:pt x="11887" y="57111"/>
                </a:moveTo>
                <a:lnTo>
                  <a:pt x="2374" y="57111"/>
                </a:lnTo>
                <a:lnTo>
                  <a:pt x="2374" y="66624"/>
                </a:lnTo>
                <a:lnTo>
                  <a:pt x="11887" y="66624"/>
                </a:lnTo>
                <a:lnTo>
                  <a:pt x="11887" y="57111"/>
                </a:lnTo>
                <a:close/>
              </a:path>
              <a:path w="12065" h="66675">
                <a:moveTo>
                  <a:pt x="11887" y="0"/>
                </a:moveTo>
                <a:lnTo>
                  <a:pt x="2374" y="0"/>
                </a:lnTo>
                <a:lnTo>
                  <a:pt x="2374" y="7620"/>
                </a:lnTo>
                <a:lnTo>
                  <a:pt x="0" y="7620"/>
                </a:lnTo>
                <a:lnTo>
                  <a:pt x="0" y="17132"/>
                </a:lnTo>
                <a:lnTo>
                  <a:pt x="9512" y="17132"/>
                </a:lnTo>
                <a:lnTo>
                  <a:pt x="9512" y="9525"/>
                </a:lnTo>
                <a:lnTo>
                  <a:pt x="11887" y="9525"/>
                </a:lnTo>
                <a:lnTo>
                  <a:pt x="11887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 descr=""/>
          <p:cNvSpPr/>
          <p:nvPr/>
        </p:nvSpPr>
        <p:spPr>
          <a:xfrm>
            <a:off x="9003779" y="249328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14274" y="57111"/>
                </a:moveTo>
                <a:lnTo>
                  <a:pt x="4762" y="57111"/>
                </a:lnTo>
                <a:lnTo>
                  <a:pt x="4762" y="66624"/>
                </a:lnTo>
                <a:lnTo>
                  <a:pt x="14274" y="66624"/>
                </a:lnTo>
                <a:lnTo>
                  <a:pt x="14274" y="57111"/>
                </a:lnTo>
                <a:close/>
              </a:path>
              <a:path w="66675" h="66675">
                <a:moveTo>
                  <a:pt x="14274" y="0"/>
                </a:moveTo>
                <a:lnTo>
                  <a:pt x="4762" y="0"/>
                </a:lnTo>
                <a:lnTo>
                  <a:pt x="4762" y="7620"/>
                </a:lnTo>
                <a:lnTo>
                  <a:pt x="0" y="7620"/>
                </a:lnTo>
                <a:lnTo>
                  <a:pt x="0" y="17132"/>
                </a:lnTo>
                <a:lnTo>
                  <a:pt x="9525" y="17132"/>
                </a:lnTo>
                <a:lnTo>
                  <a:pt x="9525" y="9525"/>
                </a:lnTo>
                <a:lnTo>
                  <a:pt x="14274" y="9525"/>
                </a:lnTo>
                <a:lnTo>
                  <a:pt x="14274" y="0"/>
                </a:lnTo>
                <a:close/>
              </a:path>
              <a:path w="66675" h="66675">
                <a:moveTo>
                  <a:pt x="66624" y="7620"/>
                </a:moveTo>
                <a:lnTo>
                  <a:pt x="57111" y="7620"/>
                </a:lnTo>
                <a:lnTo>
                  <a:pt x="57111" y="17132"/>
                </a:lnTo>
                <a:lnTo>
                  <a:pt x="66624" y="17132"/>
                </a:lnTo>
                <a:lnTo>
                  <a:pt x="66624" y="762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 descr=""/>
          <p:cNvSpPr/>
          <p:nvPr/>
        </p:nvSpPr>
        <p:spPr>
          <a:xfrm>
            <a:off x="10602734" y="249328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16649" y="57111"/>
                </a:moveTo>
                <a:lnTo>
                  <a:pt x="7137" y="57111"/>
                </a:lnTo>
                <a:lnTo>
                  <a:pt x="7137" y="66624"/>
                </a:lnTo>
                <a:lnTo>
                  <a:pt x="16649" y="66624"/>
                </a:lnTo>
                <a:lnTo>
                  <a:pt x="16649" y="57111"/>
                </a:lnTo>
                <a:close/>
              </a:path>
              <a:path w="66675" h="66675">
                <a:moveTo>
                  <a:pt x="16649" y="0"/>
                </a:moveTo>
                <a:lnTo>
                  <a:pt x="7137" y="0"/>
                </a:lnTo>
                <a:lnTo>
                  <a:pt x="7137" y="7620"/>
                </a:lnTo>
                <a:lnTo>
                  <a:pt x="0" y="7620"/>
                </a:lnTo>
                <a:lnTo>
                  <a:pt x="0" y="17132"/>
                </a:lnTo>
                <a:lnTo>
                  <a:pt x="9512" y="17132"/>
                </a:lnTo>
                <a:lnTo>
                  <a:pt x="9512" y="9525"/>
                </a:lnTo>
                <a:lnTo>
                  <a:pt x="16649" y="9525"/>
                </a:lnTo>
                <a:lnTo>
                  <a:pt x="16649" y="0"/>
                </a:lnTo>
                <a:close/>
              </a:path>
              <a:path w="66675" h="66675">
                <a:moveTo>
                  <a:pt x="66624" y="7620"/>
                </a:moveTo>
                <a:lnTo>
                  <a:pt x="57099" y="7620"/>
                </a:lnTo>
                <a:lnTo>
                  <a:pt x="57099" y="17132"/>
                </a:lnTo>
                <a:lnTo>
                  <a:pt x="66624" y="17132"/>
                </a:lnTo>
                <a:lnTo>
                  <a:pt x="66624" y="762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 descr=""/>
          <p:cNvSpPr/>
          <p:nvPr/>
        </p:nvSpPr>
        <p:spPr>
          <a:xfrm>
            <a:off x="12201677" y="2493289"/>
            <a:ext cx="19050" cy="66675"/>
          </a:xfrm>
          <a:custGeom>
            <a:avLst/>
            <a:gdLst/>
            <a:ahLst/>
            <a:cxnLst/>
            <a:rect l="l" t="t" r="r" b="b"/>
            <a:pathLst>
              <a:path w="19050" h="66675">
                <a:moveTo>
                  <a:pt x="19037" y="57111"/>
                </a:moveTo>
                <a:lnTo>
                  <a:pt x="9525" y="57111"/>
                </a:lnTo>
                <a:lnTo>
                  <a:pt x="9525" y="66624"/>
                </a:lnTo>
                <a:lnTo>
                  <a:pt x="19037" y="66624"/>
                </a:lnTo>
                <a:lnTo>
                  <a:pt x="19037" y="57111"/>
                </a:lnTo>
                <a:close/>
              </a:path>
              <a:path w="19050" h="66675">
                <a:moveTo>
                  <a:pt x="19037" y="0"/>
                </a:moveTo>
                <a:lnTo>
                  <a:pt x="9525" y="0"/>
                </a:lnTo>
                <a:lnTo>
                  <a:pt x="9525" y="7620"/>
                </a:lnTo>
                <a:lnTo>
                  <a:pt x="0" y="7620"/>
                </a:lnTo>
                <a:lnTo>
                  <a:pt x="0" y="17132"/>
                </a:lnTo>
                <a:lnTo>
                  <a:pt x="9525" y="17132"/>
                </a:lnTo>
                <a:lnTo>
                  <a:pt x="9525" y="9525"/>
                </a:lnTo>
                <a:lnTo>
                  <a:pt x="19037" y="9525"/>
                </a:lnTo>
                <a:lnTo>
                  <a:pt x="19037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6" name="object 236" descr=""/>
          <p:cNvGrpSpPr/>
          <p:nvPr/>
        </p:nvGrpSpPr>
        <p:grpSpPr>
          <a:xfrm>
            <a:off x="11687740" y="2181165"/>
            <a:ext cx="352425" cy="329565"/>
            <a:chOff x="11687740" y="2181165"/>
            <a:chExt cx="352425" cy="329565"/>
          </a:xfrm>
        </p:grpSpPr>
        <p:sp>
          <p:nvSpPr>
            <p:cNvPr id="237" name="object 237" descr=""/>
            <p:cNvSpPr/>
            <p:nvPr/>
          </p:nvSpPr>
          <p:spPr>
            <a:xfrm>
              <a:off x="11687734" y="2500909"/>
              <a:ext cx="352425" cy="9525"/>
            </a:xfrm>
            <a:custGeom>
              <a:avLst/>
              <a:gdLst/>
              <a:ahLst/>
              <a:cxnLst/>
              <a:rect l="l" t="t" r="r" b="b"/>
              <a:pathLst>
                <a:path w="352425" h="9525">
                  <a:moveTo>
                    <a:pt x="9512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12" y="9512"/>
                  </a:lnTo>
                  <a:lnTo>
                    <a:pt x="9512" y="0"/>
                  </a:lnTo>
                  <a:close/>
                </a:path>
                <a:path w="352425" h="9525">
                  <a:moveTo>
                    <a:pt x="66624" y="0"/>
                  </a:moveTo>
                  <a:lnTo>
                    <a:pt x="57099" y="0"/>
                  </a:lnTo>
                  <a:lnTo>
                    <a:pt x="57099" y="9512"/>
                  </a:lnTo>
                  <a:lnTo>
                    <a:pt x="66624" y="9512"/>
                  </a:lnTo>
                  <a:lnTo>
                    <a:pt x="66624" y="0"/>
                  </a:lnTo>
                  <a:close/>
                </a:path>
                <a:path w="352425" h="9525">
                  <a:moveTo>
                    <a:pt x="123723" y="0"/>
                  </a:moveTo>
                  <a:lnTo>
                    <a:pt x="114211" y="0"/>
                  </a:lnTo>
                  <a:lnTo>
                    <a:pt x="114211" y="9512"/>
                  </a:lnTo>
                  <a:lnTo>
                    <a:pt x="123723" y="9512"/>
                  </a:lnTo>
                  <a:lnTo>
                    <a:pt x="123723" y="0"/>
                  </a:lnTo>
                  <a:close/>
                </a:path>
                <a:path w="352425" h="9525">
                  <a:moveTo>
                    <a:pt x="180835" y="0"/>
                  </a:moveTo>
                  <a:lnTo>
                    <a:pt x="171310" y="0"/>
                  </a:lnTo>
                  <a:lnTo>
                    <a:pt x="171310" y="9512"/>
                  </a:lnTo>
                  <a:lnTo>
                    <a:pt x="180835" y="9512"/>
                  </a:lnTo>
                  <a:lnTo>
                    <a:pt x="180835" y="0"/>
                  </a:lnTo>
                  <a:close/>
                </a:path>
                <a:path w="352425" h="9525">
                  <a:moveTo>
                    <a:pt x="237934" y="0"/>
                  </a:moveTo>
                  <a:lnTo>
                    <a:pt x="228422" y="0"/>
                  </a:lnTo>
                  <a:lnTo>
                    <a:pt x="228422" y="9512"/>
                  </a:lnTo>
                  <a:lnTo>
                    <a:pt x="237934" y="9512"/>
                  </a:lnTo>
                  <a:lnTo>
                    <a:pt x="237934" y="0"/>
                  </a:lnTo>
                  <a:close/>
                </a:path>
                <a:path w="352425" h="9525">
                  <a:moveTo>
                    <a:pt x="295046" y="0"/>
                  </a:moveTo>
                  <a:lnTo>
                    <a:pt x="285521" y="0"/>
                  </a:lnTo>
                  <a:lnTo>
                    <a:pt x="285521" y="9512"/>
                  </a:lnTo>
                  <a:lnTo>
                    <a:pt x="295046" y="9512"/>
                  </a:lnTo>
                  <a:lnTo>
                    <a:pt x="295046" y="0"/>
                  </a:lnTo>
                  <a:close/>
                </a:path>
                <a:path w="352425" h="9525">
                  <a:moveTo>
                    <a:pt x="352145" y="0"/>
                  </a:moveTo>
                  <a:lnTo>
                    <a:pt x="342633" y="0"/>
                  </a:lnTo>
                  <a:lnTo>
                    <a:pt x="342633" y="9512"/>
                  </a:lnTo>
                  <a:lnTo>
                    <a:pt x="352145" y="9512"/>
                  </a:lnTo>
                  <a:lnTo>
                    <a:pt x="35214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8" name="object 238" descr=""/>
            <p:cNvSpPr/>
            <p:nvPr/>
          </p:nvSpPr>
          <p:spPr>
            <a:xfrm>
              <a:off x="11715623" y="2185924"/>
              <a:ext cx="275590" cy="275590"/>
            </a:xfrm>
            <a:custGeom>
              <a:avLst/>
              <a:gdLst/>
              <a:ahLst/>
              <a:cxnLst/>
              <a:rect l="l" t="t" r="r" b="b"/>
              <a:pathLst>
                <a:path w="275590" h="275589">
                  <a:moveTo>
                    <a:pt x="137709" y="275418"/>
                  </a:moveTo>
                  <a:lnTo>
                    <a:pt x="97733" y="269490"/>
                  </a:lnTo>
                  <a:lnTo>
                    <a:pt x="61202" y="252210"/>
                  </a:lnTo>
                  <a:lnTo>
                    <a:pt x="31257" y="225072"/>
                  </a:lnTo>
                  <a:lnTo>
                    <a:pt x="10482" y="190408"/>
                  </a:lnTo>
                  <a:lnTo>
                    <a:pt x="661" y="151207"/>
                  </a:lnTo>
                  <a:lnTo>
                    <a:pt x="0" y="137709"/>
                  </a:lnTo>
                  <a:lnTo>
                    <a:pt x="165" y="130943"/>
                  </a:lnTo>
                  <a:lnTo>
                    <a:pt x="8046" y="91323"/>
                  </a:lnTo>
                  <a:lnTo>
                    <a:pt x="27104" y="55668"/>
                  </a:lnTo>
                  <a:lnTo>
                    <a:pt x="55668" y="27104"/>
                  </a:lnTo>
                  <a:lnTo>
                    <a:pt x="91323" y="8046"/>
                  </a:lnTo>
                  <a:lnTo>
                    <a:pt x="130943" y="165"/>
                  </a:lnTo>
                  <a:lnTo>
                    <a:pt x="137709" y="0"/>
                  </a:lnTo>
                  <a:lnTo>
                    <a:pt x="144474" y="165"/>
                  </a:lnTo>
                  <a:lnTo>
                    <a:pt x="184094" y="8046"/>
                  </a:lnTo>
                  <a:lnTo>
                    <a:pt x="219749" y="27104"/>
                  </a:lnTo>
                  <a:lnTo>
                    <a:pt x="248314" y="55668"/>
                  </a:lnTo>
                  <a:lnTo>
                    <a:pt x="267372" y="91323"/>
                  </a:lnTo>
                  <a:lnTo>
                    <a:pt x="275253" y="130943"/>
                  </a:lnTo>
                  <a:lnTo>
                    <a:pt x="275418" y="137709"/>
                  </a:lnTo>
                  <a:lnTo>
                    <a:pt x="275253" y="144474"/>
                  </a:lnTo>
                  <a:lnTo>
                    <a:pt x="267372" y="184094"/>
                  </a:lnTo>
                  <a:lnTo>
                    <a:pt x="248314" y="219749"/>
                  </a:lnTo>
                  <a:lnTo>
                    <a:pt x="219749" y="248314"/>
                  </a:lnTo>
                  <a:lnTo>
                    <a:pt x="184094" y="267372"/>
                  </a:lnTo>
                  <a:lnTo>
                    <a:pt x="144474" y="275253"/>
                  </a:lnTo>
                  <a:lnTo>
                    <a:pt x="137709" y="275418"/>
                  </a:lnTo>
                  <a:close/>
                </a:path>
              </a:pathLst>
            </a:custGeom>
            <a:solidFill>
              <a:srgbClr val="118CFF">
                <a:alpha val="8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9" name="object 239" descr=""/>
            <p:cNvSpPr/>
            <p:nvPr/>
          </p:nvSpPr>
          <p:spPr>
            <a:xfrm>
              <a:off x="11715623" y="2185924"/>
              <a:ext cx="275590" cy="275590"/>
            </a:xfrm>
            <a:custGeom>
              <a:avLst/>
              <a:gdLst/>
              <a:ahLst/>
              <a:cxnLst/>
              <a:rect l="l" t="t" r="r" b="b"/>
              <a:pathLst>
                <a:path w="275590" h="275589">
                  <a:moveTo>
                    <a:pt x="0" y="137709"/>
                  </a:moveTo>
                  <a:lnTo>
                    <a:pt x="5928" y="177684"/>
                  </a:lnTo>
                  <a:lnTo>
                    <a:pt x="23208" y="214216"/>
                  </a:lnTo>
                  <a:lnTo>
                    <a:pt x="50346" y="244161"/>
                  </a:lnTo>
                  <a:lnTo>
                    <a:pt x="85010" y="264936"/>
                  </a:lnTo>
                  <a:lnTo>
                    <a:pt x="124211" y="274757"/>
                  </a:lnTo>
                  <a:lnTo>
                    <a:pt x="137709" y="275418"/>
                  </a:lnTo>
                  <a:lnTo>
                    <a:pt x="144474" y="275253"/>
                  </a:lnTo>
                  <a:lnTo>
                    <a:pt x="184094" y="267372"/>
                  </a:lnTo>
                  <a:lnTo>
                    <a:pt x="219749" y="248314"/>
                  </a:lnTo>
                  <a:lnTo>
                    <a:pt x="248314" y="219749"/>
                  </a:lnTo>
                  <a:lnTo>
                    <a:pt x="267372" y="184094"/>
                  </a:lnTo>
                  <a:lnTo>
                    <a:pt x="275253" y="144474"/>
                  </a:lnTo>
                  <a:lnTo>
                    <a:pt x="275418" y="137709"/>
                  </a:lnTo>
                  <a:lnTo>
                    <a:pt x="275253" y="130943"/>
                  </a:lnTo>
                  <a:lnTo>
                    <a:pt x="267372" y="91323"/>
                  </a:lnTo>
                  <a:lnTo>
                    <a:pt x="248314" y="55668"/>
                  </a:lnTo>
                  <a:lnTo>
                    <a:pt x="219749" y="27104"/>
                  </a:lnTo>
                  <a:lnTo>
                    <a:pt x="184094" y="8046"/>
                  </a:lnTo>
                  <a:lnTo>
                    <a:pt x="144474" y="165"/>
                  </a:lnTo>
                  <a:lnTo>
                    <a:pt x="137709" y="0"/>
                  </a:lnTo>
                  <a:lnTo>
                    <a:pt x="130943" y="165"/>
                  </a:lnTo>
                  <a:lnTo>
                    <a:pt x="91323" y="8046"/>
                  </a:lnTo>
                  <a:lnTo>
                    <a:pt x="55668" y="27104"/>
                  </a:lnTo>
                  <a:lnTo>
                    <a:pt x="27104" y="55668"/>
                  </a:lnTo>
                  <a:lnTo>
                    <a:pt x="8046" y="91323"/>
                  </a:lnTo>
                  <a:lnTo>
                    <a:pt x="165" y="130943"/>
                  </a:lnTo>
                  <a:lnTo>
                    <a:pt x="0" y="137709"/>
                  </a:lnTo>
                </a:path>
              </a:pathLst>
            </a:custGeom>
            <a:ln w="9517">
              <a:solidFill>
                <a:srgbClr val="118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0" name="object 240" descr=""/>
          <p:cNvGrpSpPr/>
          <p:nvPr/>
        </p:nvGrpSpPr>
        <p:grpSpPr>
          <a:xfrm>
            <a:off x="6833785" y="2445354"/>
            <a:ext cx="180975" cy="128270"/>
            <a:chOff x="6833785" y="2445354"/>
            <a:chExt cx="180975" cy="128270"/>
          </a:xfrm>
        </p:grpSpPr>
        <p:sp>
          <p:nvSpPr>
            <p:cNvPr id="241" name="object 241" descr=""/>
            <p:cNvSpPr/>
            <p:nvPr/>
          </p:nvSpPr>
          <p:spPr>
            <a:xfrm>
              <a:off x="6833781" y="2500909"/>
              <a:ext cx="180975" cy="9525"/>
            </a:xfrm>
            <a:custGeom>
              <a:avLst/>
              <a:gdLst/>
              <a:ahLst/>
              <a:cxnLst/>
              <a:rect l="l" t="t" r="r" b="b"/>
              <a:pathLst>
                <a:path w="180975" h="9525">
                  <a:moveTo>
                    <a:pt x="9512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12" y="9512"/>
                  </a:lnTo>
                  <a:lnTo>
                    <a:pt x="9512" y="0"/>
                  </a:lnTo>
                  <a:close/>
                </a:path>
                <a:path w="180975" h="9525">
                  <a:moveTo>
                    <a:pt x="66624" y="0"/>
                  </a:moveTo>
                  <a:lnTo>
                    <a:pt x="57099" y="0"/>
                  </a:lnTo>
                  <a:lnTo>
                    <a:pt x="57099" y="9512"/>
                  </a:lnTo>
                  <a:lnTo>
                    <a:pt x="66624" y="9512"/>
                  </a:lnTo>
                  <a:lnTo>
                    <a:pt x="66624" y="0"/>
                  </a:lnTo>
                  <a:close/>
                </a:path>
                <a:path w="180975" h="9525">
                  <a:moveTo>
                    <a:pt x="123723" y="0"/>
                  </a:moveTo>
                  <a:lnTo>
                    <a:pt x="114211" y="0"/>
                  </a:lnTo>
                  <a:lnTo>
                    <a:pt x="114211" y="9512"/>
                  </a:lnTo>
                  <a:lnTo>
                    <a:pt x="123723" y="9512"/>
                  </a:lnTo>
                  <a:lnTo>
                    <a:pt x="123723" y="0"/>
                  </a:lnTo>
                  <a:close/>
                </a:path>
                <a:path w="180975" h="9525">
                  <a:moveTo>
                    <a:pt x="180835" y="0"/>
                  </a:moveTo>
                  <a:lnTo>
                    <a:pt x="171310" y="0"/>
                  </a:lnTo>
                  <a:lnTo>
                    <a:pt x="171310" y="9512"/>
                  </a:lnTo>
                  <a:lnTo>
                    <a:pt x="180835" y="9512"/>
                  </a:lnTo>
                  <a:lnTo>
                    <a:pt x="18083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2" name="object 24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54188" y="2445354"/>
              <a:ext cx="127984" cy="127984"/>
            </a:xfrm>
            <a:prstGeom prst="rect">
              <a:avLst/>
            </a:prstGeom>
          </p:spPr>
        </p:pic>
      </p:grpSp>
      <p:grpSp>
        <p:nvGrpSpPr>
          <p:cNvPr id="243" name="object 243" descr=""/>
          <p:cNvGrpSpPr/>
          <p:nvPr/>
        </p:nvGrpSpPr>
        <p:grpSpPr>
          <a:xfrm>
            <a:off x="5862994" y="2500899"/>
            <a:ext cx="123825" cy="51435"/>
            <a:chOff x="5862994" y="2500899"/>
            <a:chExt cx="123825" cy="51435"/>
          </a:xfrm>
        </p:grpSpPr>
        <p:sp>
          <p:nvSpPr>
            <p:cNvPr id="244" name="object 244" descr=""/>
            <p:cNvSpPr/>
            <p:nvPr/>
          </p:nvSpPr>
          <p:spPr>
            <a:xfrm>
              <a:off x="5862993" y="2500909"/>
              <a:ext cx="123825" cy="9525"/>
            </a:xfrm>
            <a:custGeom>
              <a:avLst/>
              <a:gdLst/>
              <a:ahLst/>
              <a:cxnLst/>
              <a:rect l="l" t="t" r="r" b="b"/>
              <a:pathLst>
                <a:path w="123825" h="9525">
                  <a:moveTo>
                    <a:pt x="9512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12" y="9512"/>
                  </a:lnTo>
                  <a:lnTo>
                    <a:pt x="9512" y="0"/>
                  </a:lnTo>
                  <a:close/>
                </a:path>
                <a:path w="123825" h="9525">
                  <a:moveTo>
                    <a:pt x="66611" y="0"/>
                  </a:moveTo>
                  <a:lnTo>
                    <a:pt x="57099" y="0"/>
                  </a:lnTo>
                  <a:lnTo>
                    <a:pt x="57099" y="9512"/>
                  </a:lnTo>
                  <a:lnTo>
                    <a:pt x="66611" y="9512"/>
                  </a:lnTo>
                  <a:lnTo>
                    <a:pt x="66611" y="0"/>
                  </a:lnTo>
                  <a:close/>
                </a:path>
                <a:path w="123825" h="9525">
                  <a:moveTo>
                    <a:pt x="123723" y="0"/>
                  </a:moveTo>
                  <a:lnTo>
                    <a:pt x="114211" y="0"/>
                  </a:lnTo>
                  <a:lnTo>
                    <a:pt x="114211" y="9512"/>
                  </a:lnTo>
                  <a:lnTo>
                    <a:pt x="123723" y="9512"/>
                  </a:lnTo>
                  <a:lnTo>
                    <a:pt x="123723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5" name="object 245" descr=""/>
            <p:cNvSpPr/>
            <p:nvPr/>
          </p:nvSpPr>
          <p:spPr>
            <a:xfrm>
              <a:off x="5908414" y="2506499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22926" y="40484"/>
                  </a:moveTo>
                  <a:lnTo>
                    <a:pt x="17558" y="40484"/>
                  </a:lnTo>
                  <a:lnTo>
                    <a:pt x="14975" y="39971"/>
                  </a:lnTo>
                  <a:lnTo>
                    <a:pt x="0" y="22926"/>
                  </a:lnTo>
                  <a:lnTo>
                    <a:pt x="0" y="20242"/>
                  </a:lnTo>
                  <a:lnTo>
                    <a:pt x="0" y="17558"/>
                  </a:lnTo>
                  <a:lnTo>
                    <a:pt x="17558" y="0"/>
                  </a:lnTo>
                  <a:lnTo>
                    <a:pt x="22926" y="0"/>
                  </a:lnTo>
                  <a:lnTo>
                    <a:pt x="40484" y="17558"/>
                  </a:lnTo>
                  <a:lnTo>
                    <a:pt x="40484" y="22926"/>
                  </a:lnTo>
                  <a:lnTo>
                    <a:pt x="25508" y="39971"/>
                  </a:lnTo>
                  <a:lnTo>
                    <a:pt x="22926" y="40484"/>
                  </a:lnTo>
                  <a:close/>
                </a:path>
              </a:pathLst>
            </a:custGeom>
            <a:solidFill>
              <a:srgbClr val="118CFF">
                <a:alpha val="8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6" name="object 246" descr=""/>
            <p:cNvSpPr/>
            <p:nvPr/>
          </p:nvSpPr>
          <p:spPr>
            <a:xfrm>
              <a:off x="5908414" y="2506499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0" y="20242"/>
                  </a:moveTo>
                  <a:lnTo>
                    <a:pt x="0" y="22926"/>
                  </a:lnTo>
                  <a:lnTo>
                    <a:pt x="513" y="25508"/>
                  </a:lnTo>
                  <a:lnTo>
                    <a:pt x="1540" y="27988"/>
                  </a:lnTo>
                  <a:lnTo>
                    <a:pt x="2568" y="30468"/>
                  </a:lnTo>
                  <a:lnTo>
                    <a:pt x="17558" y="40484"/>
                  </a:lnTo>
                  <a:lnTo>
                    <a:pt x="20242" y="40484"/>
                  </a:lnTo>
                  <a:lnTo>
                    <a:pt x="22926" y="40484"/>
                  </a:lnTo>
                  <a:lnTo>
                    <a:pt x="25508" y="39971"/>
                  </a:lnTo>
                  <a:lnTo>
                    <a:pt x="27988" y="38943"/>
                  </a:lnTo>
                  <a:lnTo>
                    <a:pt x="30468" y="37916"/>
                  </a:lnTo>
                  <a:lnTo>
                    <a:pt x="40484" y="22926"/>
                  </a:lnTo>
                  <a:lnTo>
                    <a:pt x="40484" y="20242"/>
                  </a:lnTo>
                  <a:lnTo>
                    <a:pt x="40484" y="17558"/>
                  </a:lnTo>
                  <a:lnTo>
                    <a:pt x="39971" y="14975"/>
                  </a:lnTo>
                  <a:lnTo>
                    <a:pt x="38943" y="12495"/>
                  </a:lnTo>
                  <a:lnTo>
                    <a:pt x="37916" y="10015"/>
                  </a:lnTo>
                  <a:lnTo>
                    <a:pt x="22926" y="0"/>
                  </a:lnTo>
                  <a:lnTo>
                    <a:pt x="20242" y="0"/>
                  </a:lnTo>
                  <a:lnTo>
                    <a:pt x="17558" y="0"/>
                  </a:lnTo>
                  <a:lnTo>
                    <a:pt x="14975" y="513"/>
                  </a:lnTo>
                  <a:lnTo>
                    <a:pt x="12495" y="1540"/>
                  </a:lnTo>
                  <a:lnTo>
                    <a:pt x="10015" y="2568"/>
                  </a:lnTo>
                  <a:lnTo>
                    <a:pt x="0" y="17558"/>
                  </a:lnTo>
                  <a:lnTo>
                    <a:pt x="0" y="20242"/>
                  </a:lnTo>
                </a:path>
              </a:pathLst>
            </a:custGeom>
            <a:ln w="9517">
              <a:solidFill>
                <a:srgbClr val="118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7" name="object 247" descr=""/>
          <p:cNvSpPr txBox="1"/>
          <p:nvPr/>
        </p:nvSpPr>
        <p:spPr>
          <a:xfrm>
            <a:off x="5481394" y="2415365"/>
            <a:ext cx="2425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40%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48" name="object 248" descr=""/>
          <p:cNvSpPr/>
          <p:nvPr/>
        </p:nvSpPr>
        <p:spPr>
          <a:xfrm>
            <a:off x="5862994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 descr=""/>
          <p:cNvSpPr/>
          <p:nvPr/>
        </p:nvSpPr>
        <p:spPr>
          <a:xfrm>
            <a:off x="5920099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 descr=""/>
          <p:cNvSpPr/>
          <p:nvPr/>
        </p:nvSpPr>
        <p:spPr>
          <a:xfrm>
            <a:off x="5977204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 descr=""/>
          <p:cNvSpPr/>
          <p:nvPr/>
        </p:nvSpPr>
        <p:spPr>
          <a:xfrm>
            <a:off x="6034310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 descr=""/>
          <p:cNvSpPr/>
          <p:nvPr/>
        </p:nvSpPr>
        <p:spPr>
          <a:xfrm>
            <a:off x="6091415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 descr=""/>
          <p:cNvSpPr/>
          <p:nvPr/>
        </p:nvSpPr>
        <p:spPr>
          <a:xfrm>
            <a:off x="6148521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 descr=""/>
          <p:cNvSpPr/>
          <p:nvPr/>
        </p:nvSpPr>
        <p:spPr>
          <a:xfrm>
            <a:off x="6205626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 descr=""/>
          <p:cNvSpPr/>
          <p:nvPr/>
        </p:nvSpPr>
        <p:spPr>
          <a:xfrm>
            <a:off x="6262731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 descr=""/>
          <p:cNvSpPr/>
          <p:nvPr/>
        </p:nvSpPr>
        <p:spPr>
          <a:xfrm>
            <a:off x="6319837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 descr=""/>
          <p:cNvSpPr/>
          <p:nvPr/>
        </p:nvSpPr>
        <p:spPr>
          <a:xfrm>
            <a:off x="6376942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 descr=""/>
          <p:cNvSpPr/>
          <p:nvPr/>
        </p:nvSpPr>
        <p:spPr>
          <a:xfrm>
            <a:off x="6434047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 descr=""/>
          <p:cNvSpPr/>
          <p:nvPr/>
        </p:nvSpPr>
        <p:spPr>
          <a:xfrm>
            <a:off x="6491153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 descr=""/>
          <p:cNvSpPr/>
          <p:nvPr/>
        </p:nvSpPr>
        <p:spPr>
          <a:xfrm>
            <a:off x="6548258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 descr=""/>
          <p:cNvSpPr/>
          <p:nvPr/>
        </p:nvSpPr>
        <p:spPr>
          <a:xfrm>
            <a:off x="6605363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 descr=""/>
          <p:cNvSpPr/>
          <p:nvPr/>
        </p:nvSpPr>
        <p:spPr>
          <a:xfrm>
            <a:off x="6662469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 descr=""/>
          <p:cNvSpPr/>
          <p:nvPr/>
        </p:nvSpPr>
        <p:spPr>
          <a:xfrm>
            <a:off x="6719574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 descr=""/>
          <p:cNvSpPr/>
          <p:nvPr/>
        </p:nvSpPr>
        <p:spPr>
          <a:xfrm>
            <a:off x="6776680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 descr=""/>
          <p:cNvSpPr/>
          <p:nvPr/>
        </p:nvSpPr>
        <p:spPr>
          <a:xfrm>
            <a:off x="6833785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 descr=""/>
          <p:cNvSpPr/>
          <p:nvPr/>
        </p:nvSpPr>
        <p:spPr>
          <a:xfrm>
            <a:off x="6890890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 descr=""/>
          <p:cNvSpPr/>
          <p:nvPr/>
        </p:nvSpPr>
        <p:spPr>
          <a:xfrm>
            <a:off x="6947996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 descr=""/>
          <p:cNvSpPr/>
          <p:nvPr/>
        </p:nvSpPr>
        <p:spPr>
          <a:xfrm>
            <a:off x="7005101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 descr=""/>
          <p:cNvSpPr/>
          <p:nvPr/>
        </p:nvSpPr>
        <p:spPr>
          <a:xfrm>
            <a:off x="7062206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 descr=""/>
          <p:cNvSpPr/>
          <p:nvPr/>
        </p:nvSpPr>
        <p:spPr>
          <a:xfrm>
            <a:off x="7119311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 descr=""/>
          <p:cNvSpPr/>
          <p:nvPr/>
        </p:nvSpPr>
        <p:spPr>
          <a:xfrm>
            <a:off x="7176416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 descr=""/>
          <p:cNvSpPr/>
          <p:nvPr/>
        </p:nvSpPr>
        <p:spPr>
          <a:xfrm>
            <a:off x="7233522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 descr=""/>
          <p:cNvSpPr/>
          <p:nvPr/>
        </p:nvSpPr>
        <p:spPr>
          <a:xfrm>
            <a:off x="7290627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 descr=""/>
          <p:cNvSpPr/>
          <p:nvPr/>
        </p:nvSpPr>
        <p:spPr>
          <a:xfrm>
            <a:off x="7347733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 descr=""/>
          <p:cNvSpPr/>
          <p:nvPr/>
        </p:nvSpPr>
        <p:spPr>
          <a:xfrm>
            <a:off x="7461943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object 276" descr=""/>
          <p:cNvSpPr/>
          <p:nvPr/>
        </p:nvSpPr>
        <p:spPr>
          <a:xfrm>
            <a:off x="7519049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 descr=""/>
          <p:cNvSpPr/>
          <p:nvPr/>
        </p:nvSpPr>
        <p:spPr>
          <a:xfrm>
            <a:off x="7576154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 descr=""/>
          <p:cNvSpPr/>
          <p:nvPr/>
        </p:nvSpPr>
        <p:spPr>
          <a:xfrm>
            <a:off x="7633260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 descr=""/>
          <p:cNvSpPr/>
          <p:nvPr/>
        </p:nvSpPr>
        <p:spPr>
          <a:xfrm>
            <a:off x="7690365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 descr=""/>
          <p:cNvSpPr/>
          <p:nvPr/>
        </p:nvSpPr>
        <p:spPr>
          <a:xfrm>
            <a:off x="7747470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 descr=""/>
          <p:cNvSpPr/>
          <p:nvPr/>
        </p:nvSpPr>
        <p:spPr>
          <a:xfrm>
            <a:off x="7804576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 descr=""/>
          <p:cNvSpPr/>
          <p:nvPr/>
        </p:nvSpPr>
        <p:spPr>
          <a:xfrm>
            <a:off x="7861681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 descr=""/>
          <p:cNvSpPr/>
          <p:nvPr/>
        </p:nvSpPr>
        <p:spPr>
          <a:xfrm>
            <a:off x="7918787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 descr=""/>
          <p:cNvSpPr/>
          <p:nvPr/>
        </p:nvSpPr>
        <p:spPr>
          <a:xfrm>
            <a:off x="7975892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 descr=""/>
          <p:cNvSpPr/>
          <p:nvPr/>
        </p:nvSpPr>
        <p:spPr>
          <a:xfrm>
            <a:off x="8032997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 descr=""/>
          <p:cNvSpPr/>
          <p:nvPr/>
        </p:nvSpPr>
        <p:spPr>
          <a:xfrm>
            <a:off x="8090103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 descr=""/>
          <p:cNvSpPr/>
          <p:nvPr/>
        </p:nvSpPr>
        <p:spPr>
          <a:xfrm>
            <a:off x="8147208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 descr=""/>
          <p:cNvSpPr/>
          <p:nvPr/>
        </p:nvSpPr>
        <p:spPr>
          <a:xfrm>
            <a:off x="8204313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 descr=""/>
          <p:cNvSpPr/>
          <p:nvPr/>
        </p:nvSpPr>
        <p:spPr>
          <a:xfrm>
            <a:off x="8261418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 descr=""/>
          <p:cNvSpPr/>
          <p:nvPr/>
        </p:nvSpPr>
        <p:spPr>
          <a:xfrm>
            <a:off x="8318524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 descr=""/>
          <p:cNvSpPr/>
          <p:nvPr/>
        </p:nvSpPr>
        <p:spPr>
          <a:xfrm>
            <a:off x="8375629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 descr=""/>
          <p:cNvSpPr/>
          <p:nvPr/>
        </p:nvSpPr>
        <p:spPr>
          <a:xfrm>
            <a:off x="8432734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 descr=""/>
          <p:cNvSpPr/>
          <p:nvPr/>
        </p:nvSpPr>
        <p:spPr>
          <a:xfrm>
            <a:off x="8489840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 descr=""/>
          <p:cNvSpPr/>
          <p:nvPr/>
        </p:nvSpPr>
        <p:spPr>
          <a:xfrm>
            <a:off x="8546945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 descr=""/>
          <p:cNvSpPr/>
          <p:nvPr/>
        </p:nvSpPr>
        <p:spPr>
          <a:xfrm>
            <a:off x="8604050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object 296" descr=""/>
          <p:cNvSpPr/>
          <p:nvPr/>
        </p:nvSpPr>
        <p:spPr>
          <a:xfrm>
            <a:off x="8661156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 descr=""/>
          <p:cNvSpPr/>
          <p:nvPr/>
        </p:nvSpPr>
        <p:spPr>
          <a:xfrm>
            <a:off x="8718261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 descr=""/>
          <p:cNvSpPr/>
          <p:nvPr/>
        </p:nvSpPr>
        <p:spPr>
          <a:xfrm>
            <a:off x="8775367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 descr=""/>
          <p:cNvSpPr/>
          <p:nvPr/>
        </p:nvSpPr>
        <p:spPr>
          <a:xfrm>
            <a:off x="8832472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 descr=""/>
          <p:cNvSpPr/>
          <p:nvPr/>
        </p:nvSpPr>
        <p:spPr>
          <a:xfrm>
            <a:off x="8889577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object 301" descr=""/>
          <p:cNvSpPr/>
          <p:nvPr/>
        </p:nvSpPr>
        <p:spPr>
          <a:xfrm>
            <a:off x="8946683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object 302" descr=""/>
          <p:cNvSpPr/>
          <p:nvPr/>
        </p:nvSpPr>
        <p:spPr>
          <a:xfrm>
            <a:off x="9117999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 descr=""/>
          <p:cNvSpPr/>
          <p:nvPr/>
        </p:nvSpPr>
        <p:spPr>
          <a:xfrm>
            <a:off x="9175104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 descr=""/>
          <p:cNvSpPr/>
          <p:nvPr/>
        </p:nvSpPr>
        <p:spPr>
          <a:xfrm>
            <a:off x="9232210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 descr=""/>
          <p:cNvSpPr/>
          <p:nvPr/>
        </p:nvSpPr>
        <p:spPr>
          <a:xfrm>
            <a:off x="9289315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 descr=""/>
          <p:cNvSpPr/>
          <p:nvPr/>
        </p:nvSpPr>
        <p:spPr>
          <a:xfrm>
            <a:off x="9346420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" name="object 307" descr=""/>
          <p:cNvSpPr/>
          <p:nvPr/>
        </p:nvSpPr>
        <p:spPr>
          <a:xfrm>
            <a:off x="9403526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 descr=""/>
          <p:cNvSpPr/>
          <p:nvPr/>
        </p:nvSpPr>
        <p:spPr>
          <a:xfrm>
            <a:off x="9460631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" name="object 309" descr=""/>
          <p:cNvSpPr/>
          <p:nvPr/>
        </p:nvSpPr>
        <p:spPr>
          <a:xfrm>
            <a:off x="9517736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 descr=""/>
          <p:cNvSpPr/>
          <p:nvPr/>
        </p:nvSpPr>
        <p:spPr>
          <a:xfrm>
            <a:off x="9574841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 descr=""/>
          <p:cNvSpPr/>
          <p:nvPr/>
        </p:nvSpPr>
        <p:spPr>
          <a:xfrm>
            <a:off x="9631946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 descr=""/>
          <p:cNvSpPr/>
          <p:nvPr/>
        </p:nvSpPr>
        <p:spPr>
          <a:xfrm>
            <a:off x="9689052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 descr=""/>
          <p:cNvSpPr/>
          <p:nvPr/>
        </p:nvSpPr>
        <p:spPr>
          <a:xfrm>
            <a:off x="9746157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 descr=""/>
          <p:cNvSpPr/>
          <p:nvPr/>
        </p:nvSpPr>
        <p:spPr>
          <a:xfrm>
            <a:off x="9803263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 descr=""/>
          <p:cNvSpPr/>
          <p:nvPr/>
        </p:nvSpPr>
        <p:spPr>
          <a:xfrm>
            <a:off x="9860368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 descr=""/>
          <p:cNvSpPr/>
          <p:nvPr/>
        </p:nvSpPr>
        <p:spPr>
          <a:xfrm>
            <a:off x="9917473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 descr=""/>
          <p:cNvSpPr/>
          <p:nvPr/>
        </p:nvSpPr>
        <p:spPr>
          <a:xfrm>
            <a:off x="9974579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 descr=""/>
          <p:cNvSpPr/>
          <p:nvPr/>
        </p:nvSpPr>
        <p:spPr>
          <a:xfrm>
            <a:off x="10031684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object 319" descr=""/>
          <p:cNvSpPr/>
          <p:nvPr/>
        </p:nvSpPr>
        <p:spPr>
          <a:xfrm>
            <a:off x="10088790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 descr=""/>
          <p:cNvSpPr/>
          <p:nvPr/>
        </p:nvSpPr>
        <p:spPr>
          <a:xfrm>
            <a:off x="10145895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object 321" descr=""/>
          <p:cNvSpPr/>
          <p:nvPr/>
        </p:nvSpPr>
        <p:spPr>
          <a:xfrm>
            <a:off x="10203000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 descr=""/>
          <p:cNvSpPr/>
          <p:nvPr/>
        </p:nvSpPr>
        <p:spPr>
          <a:xfrm>
            <a:off x="10260106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3" name="object 323" descr=""/>
          <p:cNvSpPr/>
          <p:nvPr/>
        </p:nvSpPr>
        <p:spPr>
          <a:xfrm>
            <a:off x="10317211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object 324" descr=""/>
          <p:cNvSpPr/>
          <p:nvPr/>
        </p:nvSpPr>
        <p:spPr>
          <a:xfrm>
            <a:off x="10374317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 descr=""/>
          <p:cNvSpPr/>
          <p:nvPr/>
        </p:nvSpPr>
        <p:spPr>
          <a:xfrm>
            <a:off x="10431422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6" name="object 326" descr=""/>
          <p:cNvSpPr/>
          <p:nvPr/>
        </p:nvSpPr>
        <p:spPr>
          <a:xfrm>
            <a:off x="10488527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 descr=""/>
          <p:cNvSpPr/>
          <p:nvPr/>
        </p:nvSpPr>
        <p:spPr>
          <a:xfrm>
            <a:off x="10545633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 descr=""/>
          <p:cNvSpPr/>
          <p:nvPr/>
        </p:nvSpPr>
        <p:spPr>
          <a:xfrm>
            <a:off x="10716948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9" name="object 329" descr=""/>
          <p:cNvSpPr/>
          <p:nvPr/>
        </p:nvSpPr>
        <p:spPr>
          <a:xfrm>
            <a:off x="10774053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object 330" descr=""/>
          <p:cNvSpPr/>
          <p:nvPr/>
        </p:nvSpPr>
        <p:spPr>
          <a:xfrm>
            <a:off x="10831159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1" name="object 331" descr=""/>
          <p:cNvSpPr/>
          <p:nvPr/>
        </p:nvSpPr>
        <p:spPr>
          <a:xfrm>
            <a:off x="10888264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2" name="object 332" descr=""/>
          <p:cNvSpPr/>
          <p:nvPr/>
        </p:nvSpPr>
        <p:spPr>
          <a:xfrm>
            <a:off x="10945370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3" name="object 333" descr=""/>
          <p:cNvSpPr/>
          <p:nvPr/>
        </p:nvSpPr>
        <p:spPr>
          <a:xfrm>
            <a:off x="11002475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4" name="object 334" descr=""/>
          <p:cNvSpPr/>
          <p:nvPr/>
        </p:nvSpPr>
        <p:spPr>
          <a:xfrm>
            <a:off x="11059580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5" name="object 335" descr=""/>
          <p:cNvSpPr/>
          <p:nvPr/>
        </p:nvSpPr>
        <p:spPr>
          <a:xfrm>
            <a:off x="11116686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6" name="object 336" descr=""/>
          <p:cNvSpPr/>
          <p:nvPr/>
        </p:nvSpPr>
        <p:spPr>
          <a:xfrm>
            <a:off x="11173791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7" name="object 337" descr=""/>
          <p:cNvSpPr/>
          <p:nvPr/>
        </p:nvSpPr>
        <p:spPr>
          <a:xfrm>
            <a:off x="11230897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8" name="object 338" descr=""/>
          <p:cNvSpPr/>
          <p:nvPr/>
        </p:nvSpPr>
        <p:spPr>
          <a:xfrm>
            <a:off x="11288002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9" name="object 339" descr=""/>
          <p:cNvSpPr/>
          <p:nvPr/>
        </p:nvSpPr>
        <p:spPr>
          <a:xfrm>
            <a:off x="11345107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object 340" descr=""/>
          <p:cNvSpPr/>
          <p:nvPr/>
        </p:nvSpPr>
        <p:spPr>
          <a:xfrm>
            <a:off x="11402213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1" name="object 341" descr=""/>
          <p:cNvSpPr/>
          <p:nvPr/>
        </p:nvSpPr>
        <p:spPr>
          <a:xfrm>
            <a:off x="11459318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object 342" descr=""/>
          <p:cNvSpPr/>
          <p:nvPr/>
        </p:nvSpPr>
        <p:spPr>
          <a:xfrm>
            <a:off x="11516423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3" name="object 343" descr=""/>
          <p:cNvSpPr/>
          <p:nvPr/>
        </p:nvSpPr>
        <p:spPr>
          <a:xfrm>
            <a:off x="11573529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4" name="object 344" descr=""/>
          <p:cNvSpPr/>
          <p:nvPr/>
        </p:nvSpPr>
        <p:spPr>
          <a:xfrm>
            <a:off x="11630634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5" name="object 345" descr=""/>
          <p:cNvSpPr/>
          <p:nvPr/>
        </p:nvSpPr>
        <p:spPr>
          <a:xfrm>
            <a:off x="11687740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 descr=""/>
          <p:cNvSpPr/>
          <p:nvPr/>
        </p:nvSpPr>
        <p:spPr>
          <a:xfrm>
            <a:off x="11744845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7" name="object 347" descr=""/>
          <p:cNvSpPr/>
          <p:nvPr/>
        </p:nvSpPr>
        <p:spPr>
          <a:xfrm>
            <a:off x="11801950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 descr=""/>
          <p:cNvSpPr/>
          <p:nvPr/>
        </p:nvSpPr>
        <p:spPr>
          <a:xfrm>
            <a:off x="11859055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9" name="object 349" descr=""/>
          <p:cNvSpPr/>
          <p:nvPr/>
        </p:nvSpPr>
        <p:spPr>
          <a:xfrm>
            <a:off x="11916161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0" name="object 350" descr=""/>
          <p:cNvSpPr/>
          <p:nvPr/>
        </p:nvSpPr>
        <p:spPr>
          <a:xfrm>
            <a:off x="11973266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1" name="object 351" descr=""/>
          <p:cNvSpPr/>
          <p:nvPr/>
        </p:nvSpPr>
        <p:spPr>
          <a:xfrm>
            <a:off x="12030371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2" name="object 352" descr=""/>
          <p:cNvSpPr/>
          <p:nvPr/>
        </p:nvSpPr>
        <p:spPr>
          <a:xfrm>
            <a:off x="12087476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3" name="object 353" descr=""/>
          <p:cNvSpPr/>
          <p:nvPr/>
        </p:nvSpPr>
        <p:spPr>
          <a:xfrm>
            <a:off x="12144582" y="1744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object 354" descr=""/>
          <p:cNvSpPr/>
          <p:nvPr/>
        </p:nvSpPr>
        <p:spPr>
          <a:xfrm>
            <a:off x="5805889" y="36353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5" name="object 355" descr=""/>
          <p:cNvSpPr/>
          <p:nvPr/>
        </p:nvSpPr>
        <p:spPr>
          <a:xfrm>
            <a:off x="5805889" y="35782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6" name="object 356" descr=""/>
          <p:cNvSpPr/>
          <p:nvPr/>
        </p:nvSpPr>
        <p:spPr>
          <a:xfrm>
            <a:off x="5805889" y="35211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7" name="object 357" descr=""/>
          <p:cNvSpPr/>
          <p:nvPr/>
        </p:nvSpPr>
        <p:spPr>
          <a:xfrm>
            <a:off x="5805889" y="34640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8" name="object 358" descr=""/>
          <p:cNvSpPr/>
          <p:nvPr/>
        </p:nvSpPr>
        <p:spPr>
          <a:xfrm>
            <a:off x="5805889" y="34069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9" name="object 359" descr=""/>
          <p:cNvSpPr/>
          <p:nvPr/>
        </p:nvSpPr>
        <p:spPr>
          <a:xfrm>
            <a:off x="5805889" y="33498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0" name="object 360" descr=""/>
          <p:cNvSpPr/>
          <p:nvPr/>
        </p:nvSpPr>
        <p:spPr>
          <a:xfrm>
            <a:off x="5805889" y="31785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1" name="object 361" descr=""/>
          <p:cNvSpPr/>
          <p:nvPr/>
        </p:nvSpPr>
        <p:spPr>
          <a:xfrm>
            <a:off x="5805889" y="31214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2" name="object 362" descr=""/>
          <p:cNvSpPr/>
          <p:nvPr/>
        </p:nvSpPr>
        <p:spPr>
          <a:xfrm>
            <a:off x="5805889" y="306433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3" name="object 363" descr=""/>
          <p:cNvSpPr/>
          <p:nvPr/>
        </p:nvSpPr>
        <p:spPr>
          <a:xfrm>
            <a:off x="5805889" y="300723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4" name="object 364" descr=""/>
          <p:cNvSpPr/>
          <p:nvPr/>
        </p:nvSpPr>
        <p:spPr>
          <a:xfrm>
            <a:off x="5805889" y="29501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5" name="object 365" descr=""/>
          <p:cNvSpPr/>
          <p:nvPr/>
        </p:nvSpPr>
        <p:spPr>
          <a:xfrm>
            <a:off x="5805889" y="28930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6" name="object 366" descr=""/>
          <p:cNvSpPr/>
          <p:nvPr/>
        </p:nvSpPr>
        <p:spPr>
          <a:xfrm>
            <a:off x="5805889" y="283591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7" name="object 367" descr=""/>
          <p:cNvSpPr/>
          <p:nvPr/>
        </p:nvSpPr>
        <p:spPr>
          <a:xfrm>
            <a:off x="5805889" y="277881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8" name="object 368" descr=""/>
          <p:cNvSpPr/>
          <p:nvPr/>
        </p:nvSpPr>
        <p:spPr>
          <a:xfrm>
            <a:off x="5805889" y="272170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object 369" descr=""/>
          <p:cNvSpPr/>
          <p:nvPr/>
        </p:nvSpPr>
        <p:spPr>
          <a:xfrm>
            <a:off x="5805889" y="26646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0" name="object 370" descr=""/>
          <p:cNvSpPr/>
          <p:nvPr/>
        </p:nvSpPr>
        <p:spPr>
          <a:xfrm>
            <a:off x="5805889" y="26074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 descr=""/>
          <p:cNvSpPr/>
          <p:nvPr/>
        </p:nvSpPr>
        <p:spPr>
          <a:xfrm>
            <a:off x="5805889" y="243618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2" name="object 372" descr=""/>
          <p:cNvSpPr/>
          <p:nvPr/>
        </p:nvSpPr>
        <p:spPr>
          <a:xfrm>
            <a:off x="5805889" y="237907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3" name="object 373" descr=""/>
          <p:cNvSpPr/>
          <p:nvPr/>
        </p:nvSpPr>
        <p:spPr>
          <a:xfrm>
            <a:off x="5805889" y="23219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4" name="object 374" descr=""/>
          <p:cNvSpPr/>
          <p:nvPr/>
        </p:nvSpPr>
        <p:spPr>
          <a:xfrm>
            <a:off x="5805889" y="22648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5" name="object 375" descr=""/>
          <p:cNvSpPr/>
          <p:nvPr/>
        </p:nvSpPr>
        <p:spPr>
          <a:xfrm>
            <a:off x="5805889" y="22077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6" name="object 376" descr=""/>
          <p:cNvSpPr/>
          <p:nvPr/>
        </p:nvSpPr>
        <p:spPr>
          <a:xfrm>
            <a:off x="5805889" y="215065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7" name="object 377" descr=""/>
          <p:cNvSpPr/>
          <p:nvPr/>
        </p:nvSpPr>
        <p:spPr>
          <a:xfrm>
            <a:off x="5805889" y="209354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8" name="object 378" descr=""/>
          <p:cNvSpPr/>
          <p:nvPr/>
        </p:nvSpPr>
        <p:spPr>
          <a:xfrm>
            <a:off x="5805889" y="203644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9" name="object 379" descr=""/>
          <p:cNvSpPr/>
          <p:nvPr/>
        </p:nvSpPr>
        <p:spPr>
          <a:xfrm>
            <a:off x="5805889" y="19793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0" name="object 380" descr=""/>
          <p:cNvSpPr/>
          <p:nvPr/>
        </p:nvSpPr>
        <p:spPr>
          <a:xfrm>
            <a:off x="5805889" y="19222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1" name="object 381" descr=""/>
          <p:cNvSpPr/>
          <p:nvPr/>
        </p:nvSpPr>
        <p:spPr>
          <a:xfrm>
            <a:off x="5805889" y="186512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2" name="object 382" descr=""/>
          <p:cNvSpPr/>
          <p:nvPr/>
        </p:nvSpPr>
        <p:spPr>
          <a:xfrm>
            <a:off x="5805889" y="180802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3" name="object 383" descr=""/>
          <p:cNvSpPr/>
          <p:nvPr/>
        </p:nvSpPr>
        <p:spPr>
          <a:xfrm>
            <a:off x="5805881" y="1744573"/>
            <a:ext cx="9525" cy="15875"/>
          </a:xfrm>
          <a:custGeom>
            <a:avLst/>
            <a:gdLst/>
            <a:ahLst/>
            <a:cxnLst/>
            <a:rect l="l" t="t" r="r" b="b"/>
            <a:pathLst>
              <a:path w="9525" h="15875">
                <a:moveTo>
                  <a:pt x="9525" y="0"/>
                </a:moveTo>
                <a:lnTo>
                  <a:pt x="0" y="0"/>
                </a:lnTo>
                <a:lnTo>
                  <a:pt x="0" y="6350"/>
                </a:lnTo>
                <a:lnTo>
                  <a:pt x="0" y="9525"/>
                </a:lnTo>
                <a:lnTo>
                  <a:pt x="0" y="15862"/>
                </a:lnTo>
                <a:lnTo>
                  <a:pt x="9525" y="15862"/>
                </a:lnTo>
                <a:lnTo>
                  <a:pt x="9525" y="9525"/>
                </a:lnTo>
                <a:lnTo>
                  <a:pt x="9525" y="6350"/>
                </a:lnTo>
                <a:lnTo>
                  <a:pt x="9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4" name="object 384" descr=""/>
          <p:cNvSpPr/>
          <p:nvPr/>
        </p:nvSpPr>
        <p:spPr>
          <a:xfrm>
            <a:off x="7404837" y="1744573"/>
            <a:ext cx="12065" cy="15875"/>
          </a:xfrm>
          <a:custGeom>
            <a:avLst/>
            <a:gdLst/>
            <a:ahLst/>
            <a:cxnLst/>
            <a:rect l="l" t="t" r="r" b="b"/>
            <a:pathLst>
              <a:path w="12065" h="15875">
                <a:moveTo>
                  <a:pt x="11887" y="6350"/>
                </a:moveTo>
                <a:lnTo>
                  <a:pt x="9512" y="6350"/>
                </a:lnTo>
                <a:lnTo>
                  <a:pt x="9512" y="0"/>
                </a:lnTo>
                <a:lnTo>
                  <a:pt x="0" y="0"/>
                </a:lnTo>
                <a:lnTo>
                  <a:pt x="0" y="9525"/>
                </a:lnTo>
                <a:lnTo>
                  <a:pt x="2374" y="9525"/>
                </a:lnTo>
                <a:lnTo>
                  <a:pt x="2374" y="15862"/>
                </a:lnTo>
                <a:lnTo>
                  <a:pt x="11887" y="15862"/>
                </a:lnTo>
                <a:lnTo>
                  <a:pt x="11887" y="635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5" name="object 385" descr=""/>
          <p:cNvSpPr/>
          <p:nvPr/>
        </p:nvSpPr>
        <p:spPr>
          <a:xfrm>
            <a:off x="9003779" y="1744573"/>
            <a:ext cx="66675" cy="15875"/>
          </a:xfrm>
          <a:custGeom>
            <a:avLst/>
            <a:gdLst/>
            <a:ahLst/>
            <a:cxnLst/>
            <a:rect l="l" t="t" r="r" b="b"/>
            <a:pathLst>
              <a:path w="66675" h="15875">
                <a:moveTo>
                  <a:pt x="14274" y="6350"/>
                </a:moveTo>
                <a:lnTo>
                  <a:pt x="9525" y="635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4762" y="9525"/>
                </a:lnTo>
                <a:lnTo>
                  <a:pt x="4762" y="15862"/>
                </a:lnTo>
                <a:lnTo>
                  <a:pt x="14274" y="15862"/>
                </a:lnTo>
                <a:lnTo>
                  <a:pt x="14274" y="6350"/>
                </a:lnTo>
                <a:close/>
              </a:path>
              <a:path w="66675" h="15875">
                <a:moveTo>
                  <a:pt x="66624" y="0"/>
                </a:moveTo>
                <a:lnTo>
                  <a:pt x="57111" y="0"/>
                </a:lnTo>
                <a:lnTo>
                  <a:pt x="57111" y="9525"/>
                </a:lnTo>
                <a:lnTo>
                  <a:pt x="66624" y="9525"/>
                </a:lnTo>
                <a:lnTo>
                  <a:pt x="66624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6" name="object 386" descr=""/>
          <p:cNvSpPr/>
          <p:nvPr/>
        </p:nvSpPr>
        <p:spPr>
          <a:xfrm>
            <a:off x="10602734" y="1744573"/>
            <a:ext cx="66675" cy="15875"/>
          </a:xfrm>
          <a:custGeom>
            <a:avLst/>
            <a:gdLst/>
            <a:ahLst/>
            <a:cxnLst/>
            <a:rect l="l" t="t" r="r" b="b"/>
            <a:pathLst>
              <a:path w="66675" h="15875">
                <a:moveTo>
                  <a:pt x="16649" y="6350"/>
                </a:moveTo>
                <a:lnTo>
                  <a:pt x="9512" y="6350"/>
                </a:lnTo>
                <a:lnTo>
                  <a:pt x="9512" y="0"/>
                </a:lnTo>
                <a:lnTo>
                  <a:pt x="0" y="0"/>
                </a:lnTo>
                <a:lnTo>
                  <a:pt x="0" y="9525"/>
                </a:lnTo>
                <a:lnTo>
                  <a:pt x="7137" y="9525"/>
                </a:lnTo>
                <a:lnTo>
                  <a:pt x="7137" y="15862"/>
                </a:lnTo>
                <a:lnTo>
                  <a:pt x="16649" y="15862"/>
                </a:lnTo>
                <a:lnTo>
                  <a:pt x="16649" y="6350"/>
                </a:lnTo>
                <a:close/>
              </a:path>
              <a:path w="66675" h="15875">
                <a:moveTo>
                  <a:pt x="66624" y="0"/>
                </a:moveTo>
                <a:lnTo>
                  <a:pt x="57099" y="0"/>
                </a:lnTo>
                <a:lnTo>
                  <a:pt x="57099" y="9525"/>
                </a:lnTo>
                <a:lnTo>
                  <a:pt x="66624" y="9525"/>
                </a:lnTo>
                <a:lnTo>
                  <a:pt x="66624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7" name="object 387" descr=""/>
          <p:cNvSpPr/>
          <p:nvPr/>
        </p:nvSpPr>
        <p:spPr>
          <a:xfrm>
            <a:off x="12201677" y="1744573"/>
            <a:ext cx="19050" cy="15875"/>
          </a:xfrm>
          <a:custGeom>
            <a:avLst/>
            <a:gdLst/>
            <a:ahLst/>
            <a:cxnLst/>
            <a:rect l="l" t="t" r="r" b="b"/>
            <a:pathLst>
              <a:path w="19050" h="15875">
                <a:moveTo>
                  <a:pt x="19037" y="6350"/>
                </a:moveTo>
                <a:lnTo>
                  <a:pt x="9525" y="635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15862"/>
                </a:lnTo>
                <a:lnTo>
                  <a:pt x="19037" y="15862"/>
                </a:lnTo>
                <a:lnTo>
                  <a:pt x="19037" y="635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8" name="object 388" descr=""/>
          <p:cNvSpPr txBox="1"/>
          <p:nvPr/>
        </p:nvSpPr>
        <p:spPr>
          <a:xfrm>
            <a:off x="5685135" y="3660731"/>
            <a:ext cx="2514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$0M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89" name="object 389" descr=""/>
          <p:cNvSpPr/>
          <p:nvPr/>
        </p:nvSpPr>
        <p:spPr>
          <a:xfrm>
            <a:off x="7407217" y="36353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0" name="object 390" descr=""/>
          <p:cNvSpPr/>
          <p:nvPr/>
        </p:nvSpPr>
        <p:spPr>
          <a:xfrm>
            <a:off x="7407217" y="35782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1" name="object 391" descr=""/>
          <p:cNvSpPr/>
          <p:nvPr/>
        </p:nvSpPr>
        <p:spPr>
          <a:xfrm>
            <a:off x="7407217" y="35211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2" name="object 392" descr=""/>
          <p:cNvSpPr/>
          <p:nvPr/>
        </p:nvSpPr>
        <p:spPr>
          <a:xfrm>
            <a:off x="7407217" y="34640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3" name="object 393" descr=""/>
          <p:cNvSpPr/>
          <p:nvPr/>
        </p:nvSpPr>
        <p:spPr>
          <a:xfrm>
            <a:off x="7407217" y="34069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4" name="object 394" descr=""/>
          <p:cNvSpPr/>
          <p:nvPr/>
        </p:nvSpPr>
        <p:spPr>
          <a:xfrm>
            <a:off x="7407217" y="33498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5" name="object 395" descr=""/>
          <p:cNvSpPr/>
          <p:nvPr/>
        </p:nvSpPr>
        <p:spPr>
          <a:xfrm>
            <a:off x="7407217" y="31785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6" name="object 396" descr=""/>
          <p:cNvSpPr/>
          <p:nvPr/>
        </p:nvSpPr>
        <p:spPr>
          <a:xfrm>
            <a:off x="7407217" y="31214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7" name="object 397" descr=""/>
          <p:cNvSpPr/>
          <p:nvPr/>
        </p:nvSpPr>
        <p:spPr>
          <a:xfrm>
            <a:off x="7407217" y="306433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8" name="object 398" descr=""/>
          <p:cNvSpPr/>
          <p:nvPr/>
        </p:nvSpPr>
        <p:spPr>
          <a:xfrm>
            <a:off x="7407217" y="300723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9" name="object 399" descr=""/>
          <p:cNvSpPr/>
          <p:nvPr/>
        </p:nvSpPr>
        <p:spPr>
          <a:xfrm>
            <a:off x="7407217" y="29501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0" name="object 400" descr=""/>
          <p:cNvSpPr/>
          <p:nvPr/>
        </p:nvSpPr>
        <p:spPr>
          <a:xfrm>
            <a:off x="7407217" y="28930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1" name="object 401" descr=""/>
          <p:cNvSpPr/>
          <p:nvPr/>
        </p:nvSpPr>
        <p:spPr>
          <a:xfrm>
            <a:off x="7407217" y="283591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2" name="object 402" descr=""/>
          <p:cNvSpPr/>
          <p:nvPr/>
        </p:nvSpPr>
        <p:spPr>
          <a:xfrm>
            <a:off x="7407217" y="277881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3" name="object 403" descr=""/>
          <p:cNvSpPr/>
          <p:nvPr/>
        </p:nvSpPr>
        <p:spPr>
          <a:xfrm>
            <a:off x="7407217" y="272170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4" name="object 404" descr=""/>
          <p:cNvSpPr/>
          <p:nvPr/>
        </p:nvSpPr>
        <p:spPr>
          <a:xfrm>
            <a:off x="7407217" y="26646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5" name="object 405" descr=""/>
          <p:cNvSpPr/>
          <p:nvPr/>
        </p:nvSpPr>
        <p:spPr>
          <a:xfrm>
            <a:off x="7407217" y="26074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6" name="object 406" descr=""/>
          <p:cNvSpPr/>
          <p:nvPr/>
        </p:nvSpPr>
        <p:spPr>
          <a:xfrm>
            <a:off x="7407217" y="243618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7" name="object 407" descr=""/>
          <p:cNvSpPr/>
          <p:nvPr/>
        </p:nvSpPr>
        <p:spPr>
          <a:xfrm>
            <a:off x="7407217" y="237907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8" name="object 408" descr=""/>
          <p:cNvSpPr/>
          <p:nvPr/>
        </p:nvSpPr>
        <p:spPr>
          <a:xfrm>
            <a:off x="7407217" y="23219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9" name="object 409" descr=""/>
          <p:cNvSpPr/>
          <p:nvPr/>
        </p:nvSpPr>
        <p:spPr>
          <a:xfrm>
            <a:off x="7407217" y="22648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0" name="object 410" descr=""/>
          <p:cNvSpPr/>
          <p:nvPr/>
        </p:nvSpPr>
        <p:spPr>
          <a:xfrm>
            <a:off x="7407217" y="22077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1" name="object 411" descr=""/>
          <p:cNvSpPr/>
          <p:nvPr/>
        </p:nvSpPr>
        <p:spPr>
          <a:xfrm>
            <a:off x="7407217" y="215065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2" name="object 412" descr=""/>
          <p:cNvSpPr/>
          <p:nvPr/>
        </p:nvSpPr>
        <p:spPr>
          <a:xfrm>
            <a:off x="7407217" y="209354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3" name="object 413" descr=""/>
          <p:cNvSpPr/>
          <p:nvPr/>
        </p:nvSpPr>
        <p:spPr>
          <a:xfrm>
            <a:off x="7407217" y="203644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4" name="object 414" descr=""/>
          <p:cNvSpPr/>
          <p:nvPr/>
        </p:nvSpPr>
        <p:spPr>
          <a:xfrm>
            <a:off x="7407217" y="19793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5" name="object 415" descr=""/>
          <p:cNvSpPr/>
          <p:nvPr/>
        </p:nvSpPr>
        <p:spPr>
          <a:xfrm>
            <a:off x="7407217" y="19222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6" name="object 416" descr=""/>
          <p:cNvSpPr/>
          <p:nvPr/>
        </p:nvSpPr>
        <p:spPr>
          <a:xfrm>
            <a:off x="7407217" y="186512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7" name="object 417" descr=""/>
          <p:cNvSpPr/>
          <p:nvPr/>
        </p:nvSpPr>
        <p:spPr>
          <a:xfrm>
            <a:off x="7407217" y="180802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8" name="object 418" descr=""/>
          <p:cNvSpPr txBox="1"/>
          <p:nvPr/>
        </p:nvSpPr>
        <p:spPr>
          <a:xfrm>
            <a:off x="7255657" y="3660731"/>
            <a:ext cx="313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$10M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19" name="object 419" descr=""/>
          <p:cNvSpPr/>
          <p:nvPr/>
        </p:nvSpPr>
        <p:spPr>
          <a:xfrm>
            <a:off x="9008547" y="36353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0" name="object 420" descr=""/>
          <p:cNvSpPr/>
          <p:nvPr/>
        </p:nvSpPr>
        <p:spPr>
          <a:xfrm>
            <a:off x="9008547" y="35782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1" name="object 421" descr=""/>
          <p:cNvSpPr/>
          <p:nvPr/>
        </p:nvSpPr>
        <p:spPr>
          <a:xfrm>
            <a:off x="9008547" y="35211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2" name="object 422" descr=""/>
          <p:cNvSpPr/>
          <p:nvPr/>
        </p:nvSpPr>
        <p:spPr>
          <a:xfrm>
            <a:off x="9008547" y="34640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3" name="object 423" descr=""/>
          <p:cNvSpPr/>
          <p:nvPr/>
        </p:nvSpPr>
        <p:spPr>
          <a:xfrm>
            <a:off x="9008547" y="34069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4" name="object 424" descr=""/>
          <p:cNvSpPr/>
          <p:nvPr/>
        </p:nvSpPr>
        <p:spPr>
          <a:xfrm>
            <a:off x="9008547" y="33498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5" name="object 425" descr=""/>
          <p:cNvSpPr/>
          <p:nvPr/>
        </p:nvSpPr>
        <p:spPr>
          <a:xfrm>
            <a:off x="9008547" y="31785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6" name="object 426" descr=""/>
          <p:cNvSpPr/>
          <p:nvPr/>
        </p:nvSpPr>
        <p:spPr>
          <a:xfrm>
            <a:off x="9008547" y="31214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7" name="object 427" descr=""/>
          <p:cNvSpPr/>
          <p:nvPr/>
        </p:nvSpPr>
        <p:spPr>
          <a:xfrm>
            <a:off x="9008547" y="306433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8" name="object 428" descr=""/>
          <p:cNvSpPr/>
          <p:nvPr/>
        </p:nvSpPr>
        <p:spPr>
          <a:xfrm>
            <a:off x="9008547" y="300723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9" name="object 429" descr=""/>
          <p:cNvSpPr/>
          <p:nvPr/>
        </p:nvSpPr>
        <p:spPr>
          <a:xfrm>
            <a:off x="9008547" y="29501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0" name="object 430" descr=""/>
          <p:cNvSpPr/>
          <p:nvPr/>
        </p:nvSpPr>
        <p:spPr>
          <a:xfrm>
            <a:off x="9008547" y="28930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1" name="object 431" descr=""/>
          <p:cNvSpPr/>
          <p:nvPr/>
        </p:nvSpPr>
        <p:spPr>
          <a:xfrm>
            <a:off x="9008547" y="283591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2" name="object 432" descr=""/>
          <p:cNvSpPr/>
          <p:nvPr/>
        </p:nvSpPr>
        <p:spPr>
          <a:xfrm>
            <a:off x="9008547" y="277881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3" name="object 433" descr=""/>
          <p:cNvSpPr/>
          <p:nvPr/>
        </p:nvSpPr>
        <p:spPr>
          <a:xfrm>
            <a:off x="9008547" y="272170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4" name="object 434" descr=""/>
          <p:cNvSpPr/>
          <p:nvPr/>
        </p:nvSpPr>
        <p:spPr>
          <a:xfrm>
            <a:off x="9008547" y="26646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5" name="object 435" descr=""/>
          <p:cNvSpPr/>
          <p:nvPr/>
        </p:nvSpPr>
        <p:spPr>
          <a:xfrm>
            <a:off x="9008547" y="26074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6" name="object 436" descr=""/>
          <p:cNvSpPr/>
          <p:nvPr/>
        </p:nvSpPr>
        <p:spPr>
          <a:xfrm>
            <a:off x="9008547" y="243618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7" name="object 437" descr=""/>
          <p:cNvSpPr/>
          <p:nvPr/>
        </p:nvSpPr>
        <p:spPr>
          <a:xfrm>
            <a:off x="9008547" y="237907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8" name="object 438" descr=""/>
          <p:cNvSpPr/>
          <p:nvPr/>
        </p:nvSpPr>
        <p:spPr>
          <a:xfrm>
            <a:off x="9008547" y="23219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9" name="object 439" descr=""/>
          <p:cNvSpPr/>
          <p:nvPr/>
        </p:nvSpPr>
        <p:spPr>
          <a:xfrm>
            <a:off x="9008547" y="22648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0" name="object 440" descr=""/>
          <p:cNvSpPr/>
          <p:nvPr/>
        </p:nvSpPr>
        <p:spPr>
          <a:xfrm>
            <a:off x="9008547" y="22077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1" name="object 441" descr=""/>
          <p:cNvSpPr/>
          <p:nvPr/>
        </p:nvSpPr>
        <p:spPr>
          <a:xfrm>
            <a:off x="9008547" y="215065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2" name="object 442" descr=""/>
          <p:cNvSpPr/>
          <p:nvPr/>
        </p:nvSpPr>
        <p:spPr>
          <a:xfrm>
            <a:off x="9008547" y="209354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3" name="object 443" descr=""/>
          <p:cNvSpPr/>
          <p:nvPr/>
        </p:nvSpPr>
        <p:spPr>
          <a:xfrm>
            <a:off x="9008547" y="203644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4" name="object 444" descr=""/>
          <p:cNvSpPr/>
          <p:nvPr/>
        </p:nvSpPr>
        <p:spPr>
          <a:xfrm>
            <a:off x="9008547" y="19793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5" name="object 445" descr=""/>
          <p:cNvSpPr/>
          <p:nvPr/>
        </p:nvSpPr>
        <p:spPr>
          <a:xfrm>
            <a:off x="9008547" y="19222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6" name="object 446" descr=""/>
          <p:cNvSpPr/>
          <p:nvPr/>
        </p:nvSpPr>
        <p:spPr>
          <a:xfrm>
            <a:off x="9008547" y="186512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7" name="object 447" descr=""/>
          <p:cNvSpPr/>
          <p:nvPr/>
        </p:nvSpPr>
        <p:spPr>
          <a:xfrm>
            <a:off x="9008547" y="180802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8" name="object 448" descr=""/>
          <p:cNvSpPr txBox="1"/>
          <p:nvPr/>
        </p:nvSpPr>
        <p:spPr>
          <a:xfrm>
            <a:off x="8856987" y="3660731"/>
            <a:ext cx="313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$20M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49" name="object 449" descr=""/>
          <p:cNvSpPr/>
          <p:nvPr/>
        </p:nvSpPr>
        <p:spPr>
          <a:xfrm>
            <a:off x="10609877" y="36353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0" name="object 450" descr=""/>
          <p:cNvSpPr/>
          <p:nvPr/>
        </p:nvSpPr>
        <p:spPr>
          <a:xfrm>
            <a:off x="10609877" y="35782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1" name="object 451" descr=""/>
          <p:cNvSpPr/>
          <p:nvPr/>
        </p:nvSpPr>
        <p:spPr>
          <a:xfrm>
            <a:off x="10609877" y="35211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2" name="object 452" descr=""/>
          <p:cNvSpPr/>
          <p:nvPr/>
        </p:nvSpPr>
        <p:spPr>
          <a:xfrm>
            <a:off x="10609877" y="34640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3" name="object 453" descr=""/>
          <p:cNvSpPr/>
          <p:nvPr/>
        </p:nvSpPr>
        <p:spPr>
          <a:xfrm>
            <a:off x="10609877" y="34069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4" name="object 454" descr=""/>
          <p:cNvSpPr/>
          <p:nvPr/>
        </p:nvSpPr>
        <p:spPr>
          <a:xfrm>
            <a:off x="10609877" y="33498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5" name="object 455" descr=""/>
          <p:cNvSpPr/>
          <p:nvPr/>
        </p:nvSpPr>
        <p:spPr>
          <a:xfrm>
            <a:off x="10609877" y="31785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6" name="object 456" descr=""/>
          <p:cNvSpPr/>
          <p:nvPr/>
        </p:nvSpPr>
        <p:spPr>
          <a:xfrm>
            <a:off x="10609877" y="31214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7" name="object 457" descr=""/>
          <p:cNvSpPr/>
          <p:nvPr/>
        </p:nvSpPr>
        <p:spPr>
          <a:xfrm>
            <a:off x="10609877" y="306433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8" name="object 458" descr=""/>
          <p:cNvSpPr/>
          <p:nvPr/>
        </p:nvSpPr>
        <p:spPr>
          <a:xfrm>
            <a:off x="10609877" y="300723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9" name="object 459" descr=""/>
          <p:cNvSpPr/>
          <p:nvPr/>
        </p:nvSpPr>
        <p:spPr>
          <a:xfrm>
            <a:off x="10609877" y="29501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0" name="object 460" descr=""/>
          <p:cNvSpPr/>
          <p:nvPr/>
        </p:nvSpPr>
        <p:spPr>
          <a:xfrm>
            <a:off x="10609877" y="28930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1" name="object 461" descr=""/>
          <p:cNvSpPr/>
          <p:nvPr/>
        </p:nvSpPr>
        <p:spPr>
          <a:xfrm>
            <a:off x="10609877" y="283591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2" name="object 462" descr=""/>
          <p:cNvSpPr/>
          <p:nvPr/>
        </p:nvSpPr>
        <p:spPr>
          <a:xfrm>
            <a:off x="10609877" y="277881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3" name="object 463" descr=""/>
          <p:cNvSpPr/>
          <p:nvPr/>
        </p:nvSpPr>
        <p:spPr>
          <a:xfrm>
            <a:off x="10609877" y="272170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4" name="object 464" descr=""/>
          <p:cNvSpPr/>
          <p:nvPr/>
        </p:nvSpPr>
        <p:spPr>
          <a:xfrm>
            <a:off x="10609877" y="26646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5" name="object 465" descr=""/>
          <p:cNvSpPr/>
          <p:nvPr/>
        </p:nvSpPr>
        <p:spPr>
          <a:xfrm>
            <a:off x="10609877" y="26074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6" name="object 466" descr=""/>
          <p:cNvSpPr/>
          <p:nvPr/>
        </p:nvSpPr>
        <p:spPr>
          <a:xfrm>
            <a:off x="10609877" y="243618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7" name="object 467" descr=""/>
          <p:cNvSpPr/>
          <p:nvPr/>
        </p:nvSpPr>
        <p:spPr>
          <a:xfrm>
            <a:off x="10609877" y="237907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8" name="object 468" descr=""/>
          <p:cNvSpPr/>
          <p:nvPr/>
        </p:nvSpPr>
        <p:spPr>
          <a:xfrm>
            <a:off x="10609877" y="23219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9" name="object 469" descr=""/>
          <p:cNvSpPr/>
          <p:nvPr/>
        </p:nvSpPr>
        <p:spPr>
          <a:xfrm>
            <a:off x="10609877" y="22648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0" name="object 470" descr=""/>
          <p:cNvSpPr/>
          <p:nvPr/>
        </p:nvSpPr>
        <p:spPr>
          <a:xfrm>
            <a:off x="10609877" y="22077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1" name="object 471" descr=""/>
          <p:cNvSpPr/>
          <p:nvPr/>
        </p:nvSpPr>
        <p:spPr>
          <a:xfrm>
            <a:off x="10609877" y="215065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2" name="object 472" descr=""/>
          <p:cNvSpPr/>
          <p:nvPr/>
        </p:nvSpPr>
        <p:spPr>
          <a:xfrm>
            <a:off x="10609877" y="209354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3" name="object 473" descr=""/>
          <p:cNvSpPr/>
          <p:nvPr/>
        </p:nvSpPr>
        <p:spPr>
          <a:xfrm>
            <a:off x="10609877" y="203644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4" name="object 474" descr=""/>
          <p:cNvSpPr/>
          <p:nvPr/>
        </p:nvSpPr>
        <p:spPr>
          <a:xfrm>
            <a:off x="10609877" y="19793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5" name="object 475" descr=""/>
          <p:cNvSpPr/>
          <p:nvPr/>
        </p:nvSpPr>
        <p:spPr>
          <a:xfrm>
            <a:off x="10609877" y="19222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6" name="object 476" descr=""/>
          <p:cNvSpPr/>
          <p:nvPr/>
        </p:nvSpPr>
        <p:spPr>
          <a:xfrm>
            <a:off x="10609877" y="186512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7" name="object 477" descr=""/>
          <p:cNvSpPr/>
          <p:nvPr/>
        </p:nvSpPr>
        <p:spPr>
          <a:xfrm>
            <a:off x="10609877" y="180802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8" name="object 478" descr=""/>
          <p:cNvSpPr txBox="1"/>
          <p:nvPr/>
        </p:nvSpPr>
        <p:spPr>
          <a:xfrm>
            <a:off x="10458316" y="3660731"/>
            <a:ext cx="313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$30M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79" name="object 479" descr=""/>
          <p:cNvSpPr/>
          <p:nvPr/>
        </p:nvSpPr>
        <p:spPr>
          <a:xfrm>
            <a:off x="12211205" y="363539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0" name="object 480" descr=""/>
          <p:cNvSpPr/>
          <p:nvPr/>
        </p:nvSpPr>
        <p:spPr>
          <a:xfrm>
            <a:off x="12211205" y="35782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1" name="object 481" descr=""/>
          <p:cNvSpPr/>
          <p:nvPr/>
        </p:nvSpPr>
        <p:spPr>
          <a:xfrm>
            <a:off x="12211205" y="35211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2" name="object 482" descr=""/>
          <p:cNvSpPr/>
          <p:nvPr/>
        </p:nvSpPr>
        <p:spPr>
          <a:xfrm>
            <a:off x="12211205" y="346407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3" name="object 483" descr=""/>
          <p:cNvSpPr/>
          <p:nvPr/>
        </p:nvSpPr>
        <p:spPr>
          <a:xfrm>
            <a:off x="12211205" y="34069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4" name="object 484" descr=""/>
          <p:cNvSpPr/>
          <p:nvPr/>
        </p:nvSpPr>
        <p:spPr>
          <a:xfrm>
            <a:off x="12211205" y="334986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5" name="object 485" descr=""/>
          <p:cNvSpPr/>
          <p:nvPr/>
        </p:nvSpPr>
        <p:spPr>
          <a:xfrm>
            <a:off x="12211205" y="31785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6" name="object 486" descr=""/>
          <p:cNvSpPr/>
          <p:nvPr/>
        </p:nvSpPr>
        <p:spPr>
          <a:xfrm>
            <a:off x="12211205" y="312144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7" name="object 487" descr=""/>
          <p:cNvSpPr/>
          <p:nvPr/>
        </p:nvSpPr>
        <p:spPr>
          <a:xfrm>
            <a:off x="12211205" y="306433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8" name="object 488" descr=""/>
          <p:cNvSpPr/>
          <p:nvPr/>
        </p:nvSpPr>
        <p:spPr>
          <a:xfrm>
            <a:off x="12211205" y="300723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9" name="object 489" descr=""/>
          <p:cNvSpPr/>
          <p:nvPr/>
        </p:nvSpPr>
        <p:spPr>
          <a:xfrm>
            <a:off x="12211205" y="295012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0" name="object 490" descr=""/>
          <p:cNvSpPr/>
          <p:nvPr/>
        </p:nvSpPr>
        <p:spPr>
          <a:xfrm>
            <a:off x="12211205" y="28930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1" name="object 491" descr=""/>
          <p:cNvSpPr/>
          <p:nvPr/>
        </p:nvSpPr>
        <p:spPr>
          <a:xfrm>
            <a:off x="12211205" y="283591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2" name="object 492" descr=""/>
          <p:cNvSpPr/>
          <p:nvPr/>
        </p:nvSpPr>
        <p:spPr>
          <a:xfrm>
            <a:off x="12211205" y="277881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3" name="object 493" descr=""/>
          <p:cNvSpPr/>
          <p:nvPr/>
        </p:nvSpPr>
        <p:spPr>
          <a:xfrm>
            <a:off x="12211205" y="272170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4" name="object 494" descr=""/>
          <p:cNvSpPr/>
          <p:nvPr/>
        </p:nvSpPr>
        <p:spPr>
          <a:xfrm>
            <a:off x="12211205" y="26646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5" name="object 495" descr=""/>
          <p:cNvSpPr/>
          <p:nvPr/>
        </p:nvSpPr>
        <p:spPr>
          <a:xfrm>
            <a:off x="12211205" y="260749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6" name="object 496" descr=""/>
          <p:cNvSpPr/>
          <p:nvPr/>
        </p:nvSpPr>
        <p:spPr>
          <a:xfrm>
            <a:off x="12211205" y="243618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7" name="object 497" descr=""/>
          <p:cNvSpPr/>
          <p:nvPr/>
        </p:nvSpPr>
        <p:spPr>
          <a:xfrm>
            <a:off x="12211205" y="237907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8" name="object 498" descr=""/>
          <p:cNvSpPr/>
          <p:nvPr/>
        </p:nvSpPr>
        <p:spPr>
          <a:xfrm>
            <a:off x="12211205" y="232196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9" name="object 499" descr=""/>
          <p:cNvSpPr/>
          <p:nvPr/>
        </p:nvSpPr>
        <p:spPr>
          <a:xfrm>
            <a:off x="12211205" y="22648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0" name="object 500" descr=""/>
          <p:cNvSpPr/>
          <p:nvPr/>
        </p:nvSpPr>
        <p:spPr>
          <a:xfrm>
            <a:off x="12211205" y="22077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1" name="object 501" descr=""/>
          <p:cNvSpPr/>
          <p:nvPr/>
        </p:nvSpPr>
        <p:spPr>
          <a:xfrm>
            <a:off x="12211205" y="215065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2" name="object 502" descr=""/>
          <p:cNvSpPr/>
          <p:nvPr/>
        </p:nvSpPr>
        <p:spPr>
          <a:xfrm>
            <a:off x="12211205" y="209354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3" name="object 503" descr=""/>
          <p:cNvSpPr/>
          <p:nvPr/>
        </p:nvSpPr>
        <p:spPr>
          <a:xfrm>
            <a:off x="12211205" y="203644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4" name="object 504" descr=""/>
          <p:cNvSpPr/>
          <p:nvPr/>
        </p:nvSpPr>
        <p:spPr>
          <a:xfrm>
            <a:off x="12211205" y="19793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5" name="object 505" descr=""/>
          <p:cNvSpPr/>
          <p:nvPr/>
        </p:nvSpPr>
        <p:spPr>
          <a:xfrm>
            <a:off x="12211205" y="192223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6" name="object 506" descr=""/>
          <p:cNvSpPr/>
          <p:nvPr/>
        </p:nvSpPr>
        <p:spPr>
          <a:xfrm>
            <a:off x="12211205" y="186512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7" name="object 507" descr=""/>
          <p:cNvSpPr/>
          <p:nvPr/>
        </p:nvSpPr>
        <p:spPr>
          <a:xfrm>
            <a:off x="12211205" y="180802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8" name="object 508" descr=""/>
          <p:cNvSpPr txBox="1"/>
          <p:nvPr/>
        </p:nvSpPr>
        <p:spPr>
          <a:xfrm>
            <a:off x="12059645" y="3660731"/>
            <a:ext cx="313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$40M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509" name="object 50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24518" y="1836704"/>
            <a:ext cx="187199" cy="187199"/>
          </a:xfrm>
          <a:prstGeom prst="rect">
            <a:avLst/>
          </a:prstGeom>
        </p:spPr>
      </p:pic>
      <p:pic>
        <p:nvPicPr>
          <p:cNvPr id="510" name="object 5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10797" y="2253629"/>
            <a:ext cx="107521" cy="107521"/>
          </a:xfrm>
          <a:prstGeom prst="rect">
            <a:avLst/>
          </a:prstGeom>
        </p:spPr>
      </p:pic>
      <p:pic>
        <p:nvPicPr>
          <p:cNvPr id="511" name="object 5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55644" y="2305136"/>
            <a:ext cx="88836" cy="88836"/>
          </a:xfrm>
          <a:prstGeom prst="rect">
            <a:avLst/>
          </a:prstGeom>
        </p:spPr>
      </p:pic>
      <p:pic>
        <p:nvPicPr>
          <p:cNvPr id="512" name="object 5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050355" y="2094862"/>
            <a:ext cx="69507" cy="69507"/>
          </a:xfrm>
          <a:prstGeom prst="rect">
            <a:avLst/>
          </a:prstGeom>
        </p:spPr>
      </p:pic>
      <p:grpSp>
        <p:nvGrpSpPr>
          <p:cNvPr id="513" name="object 513" descr=""/>
          <p:cNvGrpSpPr/>
          <p:nvPr/>
        </p:nvGrpSpPr>
        <p:grpSpPr>
          <a:xfrm>
            <a:off x="5877981" y="3324073"/>
            <a:ext cx="45720" cy="45720"/>
            <a:chOff x="5877981" y="3324073"/>
            <a:chExt cx="45720" cy="45720"/>
          </a:xfrm>
        </p:grpSpPr>
        <p:sp>
          <p:nvSpPr>
            <p:cNvPr id="514" name="object 514" descr=""/>
            <p:cNvSpPr/>
            <p:nvPr/>
          </p:nvSpPr>
          <p:spPr>
            <a:xfrm>
              <a:off x="5882740" y="332883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20329" y="35898"/>
                  </a:moveTo>
                  <a:lnTo>
                    <a:pt x="15568" y="35898"/>
                  </a:lnTo>
                  <a:lnTo>
                    <a:pt x="13279" y="35442"/>
                  </a:lnTo>
                  <a:lnTo>
                    <a:pt x="0" y="17949"/>
                  </a:lnTo>
                  <a:lnTo>
                    <a:pt x="0" y="15568"/>
                  </a:lnTo>
                  <a:lnTo>
                    <a:pt x="15568" y="0"/>
                  </a:lnTo>
                  <a:lnTo>
                    <a:pt x="20329" y="0"/>
                  </a:lnTo>
                  <a:lnTo>
                    <a:pt x="35898" y="15568"/>
                  </a:lnTo>
                  <a:lnTo>
                    <a:pt x="35898" y="20329"/>
                  </a:lnTo>
                  <a:lnTo>
                    <a:pt x="20329" y="35898"/>
                  </a:lnTo>
                  <a:close/>
                </a:path>
              </a:pathLst>
            </a:custGeom>
            <a:solidFill>
              <a:srgbClr val="118CFF">
                <a:alpha val="8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5" name="object 515" descr=""/>
            <p:cNvSpPr/>
            <p:nvPr/>
          </p:nvSpPr>
          <p:spPr>
            <a:xfrm>
              <a:off x="5882740" y="332883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0" y="17949"/>
                  </a:moveTo>
                  <a:lnTo>
                    <a:pt x="0" y="20329"/>
                  </a:lnTo>
                  <a:lnTo>
                    <a:pt x="455" y="22618"/>
                  </a:lnTo>
                  <a:lnTo>
                    <a:pt x="1366" y="24817"/>
                  </a:lnTo>
                  <a:lnTo>
                    <a:pt x="2277" y="27016"/>
                  </a:lnTo>
                  <a:lnTo>
                    <a:pt x="17949" y="35898"/>
                  </a:lnTo>
                  <a:lnTo>
                    <a:pt x="20329" y="35898"/>
                  </a:lnTo>
                  <a:lnTo>
                    <a:pt x="22618" y="35442"/>
                  </a:lnTo>
                  <a:lnTo>
                    <a:pt x="24817" y="34531"/>
                  </a:lnTo>
                  <a:lnTo>
                    <a:pt x="27016" y="33620"/>
                  </a:lnTo>
                  <a:lnTo>
                    <a:pt x="35898" y="17949"/>
                  </a:lnTo>
                  <a:lnTo>
                    <a:pt x="35898" y="15568"/>
                  </a:lnTo>
                  <a:lnTo>
                    <a:pt x="35442" y="13279"/>
                  </a:lnTo>
                  <a:lnTo>
                    <a:pt x="34531" y="11080"/>
                  </a:lnTo>
                  <a:lnTo>
                    <a:pt x="33620" y="8881"/>
                  </a:lnTo>
                  <a:lnTo>
                    <a:pt x="17949" y="0"/>
                  </a:lnTo>
                  <a:lnTo>
                    <a:pt x="15568" y="0"/>
                  </a:lnTo>
                  <a:lnTo>
                    <a:pt x="13279" y="455"/>
                  </a:lnTo>
                  <a:lnTo>
                    <a:pt x="11080" y="1366"/>
                  </a:lnTo>
                  <a:lnTo>
                    <a:pt x="8881" y="2277"/>
                  </a:lnTo>
                  <a:lnTo>
                    <a:pt x="0" y="15568"/>
                  </a:lnTo>
                  <a:lnTo>
                    <a:pt x="0" y="17949"/>
                  </a:lnTo>
                </a:path>
              </a:pathLst>
            </a:custGeom>
            <a:ln w="9517">
              <a:solidFill>
                <a:srgbClr val="118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6" name="object 516" descr=""/>
          <p:cNvSpPr txBox="1"/>
          <p:nvPr/>
        </p:nvSpPr>
        <p:spPr>
          <a:xfrm>
            <a:off x="11716658" y="2477328"/>
            <a:ext cx="2736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India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17" name="object 517" descr=""/>
          <p:cNvSpPr txBox="1"/>
          <p:nvPr/>
        </p:nvSpPr>
        <p:spPr>
          <a:xfrm>
            <a:off x="7998088" y="2035130"/>
            <a:ext cx="6407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South</a:t>
            </a: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Korea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18" name="object 518" descr=""/>
          <p:cNvSpPr txBox="1"/>
          <p:nvPr/>
        </p:nvSpPr>
        <p:spPr>
          <a:xfrm>
            <a:off x="5924970" y="3267591"/>
            <a:ext cx="6070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Bangladesh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19" name="object 519" descr=""/>
          <p:cNvSpPr txBox="1"/>
          <p:nvPr/>
        </p:nvSpPr>
        <p:spPr>
          <a:xfrm>
            <a:off x="6633572" y="2584565"/>
            <a:ext cx="5695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Philiphines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20" name="object 520" descr=""/>
          <p:cNvSpPr txBox="1"/>
          <p:nvPr/>
        </p:nvSpPr>
        <p:spPr>
          <a:xfrm>
            <a:off x="6333527" y="2372376"/>
            <a:ext cx="4622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Australia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21" name="object 521" descr=""/>
          <p:cNvSpPr txBox="1"/>
          <p:nvPr/>
        </p:nvSpPr>
        <p:spPr>
          <a:xfrm>
            <a:off x="5949356" y="2544325"/>
            <a:ext cx="4381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Pakistan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22" name="object 522" descr=""/>
          <p:cNvSpPr txBox="1"/>
          <p:nvPr/>
        </p:nvSpPr>
        <p:spPr>
          <a:xfrm>
            <a:off x="5050819" y="1433685"/>
            <a:ext cx="41338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605D5C"/>
                </a:solidFill>
                <a:latin typeface="Segoe UI"/>
                <a:cs typeface="Segoe UI"/>
              </a:rPr>
              <a:t>region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523" name="object 52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30401" y="1479398"/>
            <a:ext cx="94110" cy="94110"/>
          </a:xfrm>
          <a:prstGeom prst="rect">
            <a:avLst/>
          </a:prstGeom>
        </p:spPr>
      </p:pic>
      <p:sp>
        <p:nvSpPr>
          <p:cNvPr id="524" name="object 524" descr=""/>
          <p:cNvSpPr txBox="1"/>
          <p:nvPr/>
        </p:nvSpPr>
        <p:spPr>
          <a:xfrm>
            <a:off x="5481394" y="1352471"/>
            <a:ext cx="1075690" cy="94551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65735">
              <a:lnSpc>
                <a:spcPct val="100000"/>
              </a:lnSpc>
              <a:spcBef>
                <a:spcPts val="735"/>
              </a:spcBef>
            </a:pP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APAC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50%</a:t>
            </a:r>
            <a:endParaRPr sz="900">
              <a:latin typeface="Segoe UI"/>
              <a:cs typeface="Segoe UI"/>
            </a:endParaRPr>
          </a:p>
          <a:p>
            <a:pPr marL="460375">
              <a:lnSpc>
                <a:spcPct val="100000"/>
              </a:lnSpc>
              <a:spcBef>
                <a:spcPts val="102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China</a:t>
            </a:r>
            <a:endParaRPr sz="900">
              <a:latin typeface="Segoe UI"/>
              <a:cs typeface="Segoe UI"/>
            </a:endParaRPr>
          </a:p>
          <a:p>
            <a:pPr marL="574675">
              <a:lnSpc>
                <a:spcPct val="100000"/>
              </a:lnSpc>
              <a:spcBef>
                <a:spcPts val="575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Indonesia</a:t>
            </a:r>
            <a:endParaRPr sz="900">
              <a:latin typeface="Segoe UI"/>
              <a:cs typeface="Segoe UI"/>
            </a:endParaRPr>
          </a:p>
        </p:txBody>
      </p:sp>
      <p:graphicFrame>
        <p:nvGraphicFramePr>
          <p:cNvPr id="525" name="object 525" descr=""/>
          <p:cNvGraphicFramePr>
            <a:graphicFrameLocks noGrp="1"/>
          </p:cNvGraphicFramePr>
          <p:nvPr/>
        </p:nvGraphicFramePr>
        <p:xfrm>
          <a:off x="1732374" y="1354350"/>
          <a:ext cx="2712720" cy="2905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1085"/>
                <a:gridCol w="528320"/>
                <a:gridCol w="504825"/>
                <a:gridCol w="542925"/>
              </a:tblGrid>
              <a:tr h="34734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3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customer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4765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40"/>
                        </a:lnSpc>
                        <a:spcBef>
                          <a:spcPts val="195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NS</a:t>
                      </a:r>
                      <a:r>
                        <a:rPr dirty="0" sz="1300" spc="-1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300" spc="-5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</a:t>
                      </a:r>
                      <a:endParaRPr sz="1300">
                        <a:latin typeface="Segoe UI"/>
                        <a:cs typeface="Segoe UI"/>
                      </a:endParaRPr>
                    </a:p>
                    <a:p>
                      <a:pPr marL="52069">
                        <a:lnSpc>
                          <a:spcPts val="894"/>
                        </a:lnSpc>
                      </a:pPr>
                      <a:r>
                        <a:rPr dirty="0" sz="900" spc="265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24765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7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GM</a:t>
                      </a:r>
                      <a:r>
                        <a:rPr dirty="0" sz="1300" spc="-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300" spc="-5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4765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GM</a:t>
                      </a:r>
                      <a:r>
                        <a:rPr dirty="0" sz="1300" spc="-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300" spc="-5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%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4765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Amazon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R w="9525">
                      <a:solidFill>
                        <a:srgbClr val="118CFF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$9.37M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L w="9525">
                      <a:solidFill>
                        <a:srgbClr val="118CFF"/>
                      </a:solidFill>
                      <a:prstDash val="solid"/>
                    </a:lnL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223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4.13M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19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44.04%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AltiQ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Exclusive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$6.43M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22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3.30M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19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51.34%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Leader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$5.82M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22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2.80M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19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48.13%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Atliq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Store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$5.63M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22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2.40M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19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42.62%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Sage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$5.35M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22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2.35M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19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43.99%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Electricalsocity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$2.87M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22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1.27M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19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44.33%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Flipkart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$2.38M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22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0.90M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19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37.97%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Synthetic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$2.31M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22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0.94M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19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40.68%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Novus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$2.28M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22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0.85M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19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37.45%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Vijay</a:t>
                      </a: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Sales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$2.12M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22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0.91M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19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42.79%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Ebay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$2.08M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22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0.95M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19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45.91%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Croma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$2.05M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22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0.93M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19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45.54%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Expression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$2.01M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22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0.80M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19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39.95%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Propel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$1.96M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22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0.81M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19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41.22%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</a:tr>
            </a:tbl>
          </a:graphicData>
        </a:graphic>
      </p:graphicFrame>
      <p:grpSp>
        <p:nvGrpSpPr>
          <p:cNvPr id="526" name="object 526" descr=""/>
          <p:cNvGrpSpPr/>
          <p:nvPr/>
        </p:nvGrpSpPr>
        <p:grpSpPr>
          <a:xfrm>
            <a:off x="4692334" y="1382903"/>
            <a:ext cx="85725" cy="2941320"/>
            <a:chOff x="4692334" y="1382903"/>
            <a:chExt cx="85725" cy="2941320"/>
          </a:xfrm>
        </p:grpSpPr>
        <p:sp>
          <p:nvSpPr>
            <p:cNvPr id="527" name="object 527" descr=""/>
            <p:cNvSpPr/>
            <p:nvPr/>
          </p:nvSpPr>
          <p:spPr>
            <a:xfrm>
              <a:off x="4692334" y="1382903"/>
              <a:ext cx="85725" cy="2941320"/>
            </a:xfrm>
            <a:custGeom>
              <a:avLst/>
              <a:gdLst/>
              <a:ahLst/>
              <a:cxnLst/>
              <a:rect l="l" t="t" r="r" b="b"/>
              <a:pathLst>
                <a:path w="85725" h="2941320">
                  <a:moveTo>
                    <a:pt x="48508" y="2940925"/>
                  </a:moveTo>
                  <a:lnTo>
                    <a:pt x="37149" y="2940925"/>
                  </a:lnTo>
                  <a:lnTo>
                    <a:pt x="31686" y="2939838"/>
                  </a:lnTo>
                  <a:lnTo>
                    <a:pt x="1086" y="2909238"/>
                  </a:lnTo>
                  <a:lnTo>
                    <a:pt x="0" y="2903775"/>
                  </a:lnTo>
                  <a:lnTo>
                    <a:pt x="0" y="2898096"/>
                  </a:lnTo>
                  <a:lnTo>
                    <a:pt x="0" y="37149"/>
                  </a:lnTo>
                  <a:lnTo>
                    <a:pt x="21191" y="5433"/>
                  </a:lnTo>
                  <a:lnTo>
                    <a:pt x="37149" y="0"/>
                  </a:lnTo>
                  <a:lnTo>
                    <a:pt x="48508" y="0"/>
                  </a:lnTo>
                  <a:lnTo>
                    <a:pt x="80224" y="21191"/>
                  </a:lnTo>
                  <a:lnTo>
                    <a:pt x="85658" y="37149"/>
                  </a:lnTo>
                  <a:lnTo>
                    <a:pt x="85658" y="2903775"/>
                  </a:lnTo>
                  <a:lnTo>
                    <a:pt x="64465" y="2935491"/>
                  </a:lnTo>
                  <a:lnTo>
                    <a:pt x="53971" y="2939838"/>
                  </a:lnTo>
                  <a:lnTo>
                    <a:pt x="48508" y="2940925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8" name="object 528" descr=""/>
            <p:cNvSpPr/>
            <p:nvPr/>
          </p:nvSpPr>
          <p:spPr>
            <a:xfrm>
              <a:off x="4697093" y="1387662"/>
              <a:ext cx="76200" cy="1304290"/>
            </a:xfrm>
            <a:custGeom>
              <a:avLst/>
              <a:gdLst/>
              <a:ahLst/>
              <a:cxnLst/>
              <a:rect l="l" t="t" r="r" b="b"/>
              <a:pathLst>
                <a:path w="76200" h="1304289">
                  <a:moveTo>
                    <a:pt x="43118" y="1303905"/>
                  </a:moveTo>
                  <a:lnTo>
                    <a:pt x="33021" y="1303905"/>
                  </a:lnTo>
                  <a:lnTo>
                    <a:pt x="28165" y="1302939"/>
                  </a:lnTo>
                  <a:lnTo>
                    <a:pt x="965" y="1275739"/>
                  </a:lnTo>
                  <a:lnTo>
                    <a:pt x="0" y="1270883"/>
                  </a:lnTo>
                  <a:lnTo>
                    <a:pt x="0" y="1265835"/>
                  </a:lnTo>
                  <a:lnTo>
                    <a:pt x="0" y="33021"/>
                  </a:lnTo>
                  <a:lnTo>
                    <a:pt x="28165" y="965"/>
                  </a:lnTo>
                  <a:lnTo>
                    <a:pt x="33021" y="0"/>
                  </a:lnTo>
                  <a:lnTo>
                    <a:pt x="43118" y="0"/>
                  </a:lnTo>
                  <a:lnTo>
                    <a:pt x="75174" y="28165"/>
                  </a:lnTo>
                  <a:lnTo>
                    <a:pt x="76140" y="33021"/>
                  </a:lnTo>
                  <a:lnTo>
                    <a:pt x="76140" y="1270883"/>
                  </a:lnTo>
                  <a:lnTo>
                    <a:pt x="47974" y="1302939"/>
                  </a:lnTo>
                  <a:lnTo>
                    <a:pt x="43118" y="1303905"/>
                  </a:lnTo>
                  <a:close/>
                </a:path>
              </a:pathLst>
            </a:custGeom>
            <a:solidFill>
              <a:srgbClr val="605D5C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9" name="object 529" descr=""/>
            <p:cNvSpPr/>
            <p:nvPr/>
          </p:nvSpPr>
          <p:spPr>
            <a:xfrm>
              <a:off x="4697093" y="1387662"/>
              <a:ext cx="76200" cy="1304290"/>
            </a:xfrm>
            <a:custGeom>
              <a:avLst/>
              <a:gdLst/>
              <a:ahLst/>
              <a:cxnLst/>
              <a:rect l="l" t="t" r="r" b="b"/>
              <a:pathLst>
                <a:path w="76200" h="1304289">
                  <a:moveTo>
                    <a:pt x="0" y="1265835"/>
                  </a:moveTo>
                  <a:lnTo>
                    <a:pt x="0" y="38070"/>
                  </a:lnTo>
                  <a:lnTo>
                    <a:pt x="0" y="33021"/>
                  </a:lnTo>
                  <a:lnTo>
                    <a:pt x="965" y="28165"/>
                  </a:lnTo>
                  <a:lnTo>
                    <a:pt x="2897" y="23501"/>
                  </a:lnTo>
                  <a:lnTo>
                    <a:pt x="4829" y="18837"/>
                  </a:lnTo>
                  <a:lnTo>
                    <a:pt x="7580" y="14720"/>
                  </a:lnTo>
                  <a:lnTo>
                    <a:pt x="11150" y="11150"/>
                  </a:lnTo>
                  <a:lnTo>
                    <a:pt x="14720" y="7580"/>
                  </a:lnTo>
                  <a:lnTo>
                    <a:pt x="18837" y="4829"/>
                  </a:lnTo>
                  <a:lnTo>
                    <a:pt x="23501" y="2897"/>
                  </a:lnTo>
                  <a:lnTo>
                    <a:pt x="28165" y="965"/>
                  </a:lnTo>
                  <a:lnTo>
                    <a:pt x="33021" y="0"/>
                  </a:lnTo>
                  <a:lnTo>
                    <a:pt x="38070" y="0"/>
                  </a:lnTo>
                  <a:lnTo>
                    <a:pt x="43118" y="0"/>
                  </a:lnTo>
                  <a:lnTo>
                    <a:pt x="73242" y="23501"/>
                  </a:lnTo>
                  <a:lnTo>
                    <a:pt x="76140" y="38070"/>
                  </a:lnTo>
                  <a:lnTo>
                    <a:pt x="76140" y="1265835"/>
                  </a:lnTo>
                  <a:lnTo>
                    <a:pt x="57303" y="1299075"/>
                  </a:lnTo>
                  <a:lnTo>
                    <a:pt x="38070" y="1303905"/>
                  </a:lnTo>
                  <a:lnTo>
                    <a:pt x="33021" y="1303905"/>
                  </a:lnTo>
                  <a:lnTo>
                    <a:pt x="11150" y="1292754"/>
                  </a:lnTo>
                  <a:lnTo>
                    <a:pt x="7580" y="1289185"/>
                  </a:lnTo>
                  <a:lnTo>
                    <a:pt x="4829" y="1285067"/>
                  </a:lnTo>
                  <a:lnTo>
                    <a:pt x="2897" y="1280403"/>
                  </a:lnTo>
                  <a:lnTo>
                    <a:pt x="965" y="1275739"/>
                  </a:lnTo>
                  <a:lnTo>
                    <a:pt x="0" y="1270883"/>
                  </a:lnTo>
                  <a:lnTo>
                    <a:pt x="0" y="1265835"/>
                  </a:lnTo>
                  <a:close/>
                </a:path>
              </a:pathLst>
            </a:custGeom>
            <a:ln w="95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0" name="object 530" descr=""/>
          <p:cNvSpPr txBox="1"/>
          <p:nvPr/>
        </p:nvSpPr>
        <p:spPr>
          <a:xfrm>
            <a:off x="1795814" y="237613"/>
            <a:ext cx="875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0">
                <a:solidFill>
                  <a:srgbClr val="252423"/>
                </a:solidFill>
                <a:latin typeface="Trebuchet MS"/>
                <a:cs typeface="Trebuchet MS"/>
              </a:rPr>
              <a:t>region,</a:t>
            </a:r>
            <a:r>
              <a:rPr dirty="0" sz="1200" spc="-6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200" spc="-80">
                <a:solidFill>
                  <a:srgbClr val="252423"/>
                </a:solidFill>
                <a:latin typeface="Trebuchet MS"/>
                <a:cs typeface="Trebuchet MS"/>
              </a:rPr>
              <a:t>mark…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31" name="object 531" descr=""/>
          <p:cNvSpPr txBox="1"/>
          <p:nvPr/>
        </p:nvSpPr>
        <p:spPr>
          <a:xfrm>
            <a:off x="2804675" y="266166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50">
                <a:solidFill>
                  <a:srgbClr val="605D5C"/>
                </a:solidFill>
                <a:latin typeface="Arial MT"/>
                <a:cs typeface="Arial MT"/>
              </a:rPr>
              <a:t>V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32" name="object 532" descr=""/>
          <p:cNvSpPr txBox="1"/>
          <p:nvPr/>
        </p:nvSpPr>
        <p:spPr>
          <a:xfrm>
            <a:off x="1784720" y="502529"/>
            <a:ext cx="1170940" cy="247650"/>
          </a:xfrm>
          <a:prstGeom prst="rect">
            <a:avLst/>
          </a:prstGeom>
          <a:solidFill>
            <a:srgbClr val="CCBED8"/>
          </a:solidFill>
          <a:ln w="9517">
            <a:solidFill>
              <a:srgbClr val="E9E9E9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535"/>
              </a:spcBef>
              <a:tabLst>
                <a:tab pos="991235" algn="l"/>
              </a:tabLst>
            </a:pPr>
            <a:r>
              <a:rPr dirty="0" baseline="2777" sz="1500" spc="-30">
                <a:latin typeface="Segoe UI"/>
                <a:cs typeface="Segoe UI"/>
              </a:rPr>
              <a:t>APAC</a:t>
            </a:r>
            <a:r>
              <a:rPr dirty="0" baseline="2777" sz="1500">
                <a:latin typeface="Segoe UI"/>
                <a:cs typeface="Segoe UI"/>
              </a:rPr>
              <a:t>	</a:t>
            </a:r>
            <a:r>
              <a:rPr dirty="0" sz="1000" spc="280">
                <a:latin typeface="Arial MT"/>
                <a:cs typeface="Arial MT"/>
              </a:rPr>
              <a:t>V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33" name="object 533" descr=""/>
          <p:cNvSpPr txBox="1"/>
          <p:nvPr/>
        </p:nvSpPr>
        <p:spPr>
          <a:xfrm>
            <a:off x="3566080" y="237613"/>
            <a:ext cx="6070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252423"/>
                </a:solidFill>
                <a:latin typeface="Trebuchet MS"/>
                <a:cs typeface="Trebuchet MS"/>
              </a:rPr>
              <a:t>customer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34" name="object 534" descr=""/>
          <p:cNvSpPr txBox="1"/>
          <p:nvPr/>
        </p:nvSpPr>
        <p:spPr>
          <a:xfrm>
            <a:off x="4479766" y="266166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50">
                <a:solidFill>
                  <a:srgbClr val="605D5C"/>
                </a:solidFill>
                <a:latin typeface="Arial MT"/>
                <a:cs typeface="Arial MT"/>
              </a:rPr>
              <a:t>V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35" name="object 535" descr=""/>
          <p:cNvSpPr txBox="1"/>
          <p:nvPr/>
        </p:nvSpPr>
        <p:spPr>
          <a:xfrm>
            <a:off x="3554986" y="502529"/>
            <a:ext cx="1075690" cy="247650"/>
          </a:xfrm>
          <a:prstGeom prst="rect">
            <a:avLst/>
          </a:prstGeom>
          <a:solidFill>
            <a:srgbClr val="CCBED8"/>
          </a:solidFill>
          <a:ln w="9517">
            <a:solidFill>
              <a:srgbClr val="E9E9E9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535"/>
              </a:spcBef>
              <a:tabLst>
                <a:tab pos="895985" algn="l"/>
              </a:tabLst>
            </a:pPr>
            <a:r>
              <a:rPr dirty="0" baseline="2777" sz="1500" spc="-37">
                <a:latin typeface="Segoe UI"/>
                <a:cs typeface="Segoe UI"/>
              </a:rPr>
              <a:t>All</a:t>
            </a:r>
            <a:r>
              <a:rPr dirty="0" baseline="2777" sz="1500">
                <a:latin typeface="Segoe UI"/>
                <a:cs typeface="Segoe UI"/>
              </a:rPr>
              <a:t>	</a:t>
            </a:r>
            <a:r>
              <a:rPr dirty="0" sz="1000" spc="280">
                <a:latin typeface="Arial MT"/>
                <a:cs typeface="Arial MT"/>
              </a:rPr>
              <a:t>V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36" name="object 536" descr=""/>
          <p:cNvSpPr txBox="1"/>
          <p:nvPr/>
        </p:nvSpPr>
        <p:spPr>
          <a:xfrm>
            <a:off x="5241170" y="285201"/>
            <a:ext cx="838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5">
                <a:solidFill>
                  <a:srgbClr val="252423"/>
                </a:solidFill>
                <a:latin typeface="Trebuchet MS"/>
                <a:cs typeface="Trebuchet MS"/>
              </a:rPr>
              <a:t>segment,</a:t>
            </a:r>
            <a:r>
              <a:rPr dirty="0" sz="1200" spc="-3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200" spc="-125">
                <a:solidFill>
                  <a:srgbClr val="252423"/>
                </a:solidFill>
                <a:latin typeface="Trebuchet MS"/>
                <a:cs typeface="Trebuchet MS"/>
              </a:rPr>
              <a:t>ca…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537" name="object 537" descr=""/>
          <p:cNvGrpSpPr/>
          <p:nvPr/>
        </p:nvGrpSpPr>
        <p:grpSpPr>
          <a:xfrm>
            <a:off x="5225317" y="545358"/>
            <a:ext cx="1180465" cy="214629"/>
            <a:chOff x="5225317" y="545358"/>
            <a:chExt cx="1180465" cy="214629"/>
          </a:xfrm>
        </p:grpSpPr>
        <p:sp>
          <p:nvSpPr>
            <p:cNvPr id="538" name="object 538" descr=""/>
            <p:cNvSpPr/>
            <p:nvPr/>
          </p:nvSpPr>
          <p:spPr>
            <a:xfrm>
              <a:off x="5225317" y="545358"/>
              <a:ext cx="1180465" cy="209550"/>
            </a:xfrm>
            <a:custGeom>
              <a:avLst/>
              <a:gdLst/>
              <a:ahLst/>
              <a:cxnLst/>
              <a:rect l="l" t="t" r="r" b="b"/>
              <a:pathLst>
                <a:path w="1180464" h="209550">
                  <a:moveTo>
                    <a:pt x="1180177" y="209386"/>
                  </a:moveTo>
                  <a:lnTo>
                    <a:pt x="0" y="209386"/>
                  </a:lnTo>
                  <a:lnTo>
                    <a:pt x="0" y="0"/>
                  </a:lnTo>
                  <a:lnTo>
                    <a:pt x="1180177" y="0"/>
                  </a:lnTo>
                  <a:lnTo>
                    <a:pt x="1180177" y="209386"/>
                  </a:lnTo>
                  <a:close/>
                </a:path>
              </a:pathLst>
            </a:custGeom>
            <a:solidFill>
              <a:srgbClr val="CCBE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9" name="object 539" descr=""/>
            <p:cNvSpPr/>
            <p:nvPr/>
          </p:nvSpPr>
          <p:spPr>
            <a:xfrm>
              <a:off x="5230076" y="550117"/>
              <a:ext cx="1170940" cy="205104"/>
            </a:xfrm>
            <a:custGeom>
              <a:avLst/>
              <a:gdLst/>
              <a:ahLst/>
              <a:cxnLst/>
              <a:rect l="l" t="t" r="r" b="b"/>
              <a:pathLst>
                <a:path w="1170939" h="205104">
                  <a:moveTo>
                    <a:pt x="0" y="204627"/>
                  </a:moveTo>
                  <a:lnTo>
                    <a:pt x="0" y="0"/>
                  </a:lnTo>
                  <a:lnTo>
                    <a:pt x="1170659" y="0"/>
                  </a:lnTo>
                  <a:lnTo>
                    <a:pt x="1170659" y="204627"/>
                  </a:lnTo>
                </a:path>
              </a:pathLst>
            </a:custGeom>
            <a:ln w="9517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0" name="object 540" descr=""/>
          <p:cNvSpPr txBox="1"/>
          <p:nvPr/>
        </p:nvSpPr>
        <p:spPr>
          <a:xfrm>
            <a:off x="6250032" y="313754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50">
                <a:solidFill>
                  <a:srgbClr val="605D5C"/>
                </a:solidFill>
                <a:latin typeface="Arial MT"/>
                <a:cs typeface="Arial MT"/>
              </a:rPr>
              <a:t>V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41" name="object 541" descr=""/>
          <p:cNvSpPr txBox="1"/>
          <p:nvPr/>
        </p:nvSpPr>
        <p:spPr>
          <a:xfrm>
            <a:off x="5234835" y="605658"/>
            <a:ext cx="11614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95"/>
              </a:spcBef>
              <a:tabLst>
                <a:tab pos="986155" algn="l"/>
              </a:tabLst>
            </a:pPr>
            <a:r>
              <a:rPr dirty="0" baseline="2777" sz="1500" spc="-37">
                <a:latin typeface="Segoe UI"/>
                <a:cs typeface="Segoe UI"/>
              </a:rPr>
              <a:t>All</a:t>
            </a:r>
            <a:r>
              <a:rPr dirty="0" baseline="2777" sz="1500">
                <a:latin typeface="Segoe UI"/>
                <a:cs typeface="Segoe UI"/>
              </a:rPr>
              <a:t>	</a:t>
            </a:r>
            <a:r>
              <a:rPr dirty="0" sz="1000" spc="280">
                <a:latin typeface="Arial MT"/>
                <a:cs typeface="Arial MT"/>
              </a:rPr>
              <a:t>V</a:t>
            </a:r>
            <a:endParaRPr sz="1000">
              <a:latin typeface="Arial MT"/>
              <a:cs typeface="Arial MT"/>
            </a:endParaRPr>
          </a:p>
        </p:txBody>
      </p:sp>
      <p:graphicFrame>
        <p:nvGraphicFramePr>
          <p:cNvPr id="542" name="object 542" descr=""/>
          <p:cNvGraphicFramePr>
            <a:graphicFrameLocks noGrp="1"/>
          </p:cNvGraphicFramePr>
          <p:nvPr/>
        </p:nvGraphicFramePr>
        <p:xfrm>
          <a:off x="1591055" y="4920615"/>
          <a:ext cx="3538854" cy="2131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75"/>
                <a:gridCol w="961390"/>
                <a:gridCol w="594995"/>
                <a:gridCol w="1047114"/>
                <a:gridCol w="514350"/>
                <a:gridCol w="228600"/>
              </a:tblGrid>
              <a:tr h="116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252423">
                        <a:alpha val="30198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252423">
                        <a:alpha val="301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252423">
                        <a:alpha val="30198"/>
                      </a:srgbClr>
                    </a:solidFill>
                  </a:tcPr>
                </a:tc>
              </a:tr>
              <a:tr h="370840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52423"/>
                      </a:solidFill>
                      <a:prstDash val="solid"/>
                    </a:lnB>
                    <a:solidFill>
                      <a:srgbClr val="252423">
                        <a:alpha val="3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3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segment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48895">
                    <a:lnL w="57150">
                      <a:solidFill>
                        <a:srgbClr val="FFFFFF"/>
                      </a:solidFill>
                      <a:prstDash val="solid"/>
                    </a:lnL>
                    <a:lnT w="571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40"/>
                        </a:lnSpc>
                        <a:spcBef>
                          <a:spcPts val="385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NS</a:t>
                      </a:r>
                      <a:r>
                        <a:rPr dirty="0" sz="1300" spc="-1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300" spc="-5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</a:t>
                      </a:r>
                      <a:endParaRPr sz="1300">
                        <a:latin typeface="Segoe UI"/>
                        <a:cs typeface="Segoe UI"/>
                      </a:endParaRPr>
                    </a:p>
                    <a:p>
                      <a:pPr marL="52069">
                        <a:lnSpc>
                          <a:spcPts val="894"/>
                        </a:lnSpc>
                      </a:pPr>
                      <a:r>
                        <a:rPr dirty="0" sz="900" spc="265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8895">
                    <a:lnT w="571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GM</a:t>
                      </a:r>
                      <a:r>
                        <a:rPr dirty="0" sz="1300" spc="-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</a:t>
                      </a:r>
                      <a:r>
                        <a:rPr dirty="0" sz="1300" spc="49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GM</a:t>
                      </a:r>
                      <a:r>
                        <a:rPr dirty="0" sz="1300" spc="-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300" spc="-6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%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48895">
                    <a:lnT w="571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52423"/>
                      </a:solidFill>
                      <a:prstDash val="solid"/>
                    </a:lnB>
                    <a:solidFill>
                      <a:srgbClr val="252423">
                        <a:alpha val="30198"/>
                      </a:srgbClr>
                    </a:solidFill>
                  </a:tcPr>
                </a:tc>
              </a:tr>
              <a:tr h="18542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52423"/>
                      </a:solidFill>
                      <a:prstDash val="solid"/>
                    </a:lnB>
                    <a:solidFill>
                      <a:srgbClr val="252423">
                        <a:alpha val="3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125"/>
                        </a:lnSpc>
                        <a:spcBef>
                          <a:spcPts val="235"/>
                        </a:spcBef>
                      </a:pPr>
                      <a:r>
                        <a:rPr dirty="0" sz="800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</a:t>
                      </a:r>
                      <a:r>
                        <a:rPr dirty="0" sz="800" spc="320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baseline="2777" sz="1500" spc="-1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Notebook</a:t>
                      </a:r>
                      <a:endParaRPr baseline="2777" sz="1500">
                        <a:latin typeface="Segoe UI"/>
                        <a:cs typeface="Segoe UI"/>
                      </a:endParaRPr>
                    </a:p>
                  </a:txBody>
                  <a:tcPr marL="0" marR="0" marB="0" marT="29845">
                    <a:lnL w="571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118CFF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$21.06M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L w="9525">
                      <a:solidFill>
                        <a:srgbClr val="118CFF"/>
                      </a:solidFill>
                      <a:prstDash val="solid"/>
                    </a:lnL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2230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546735" algn="l"/>
                        </a:tabLst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9.10M</a:t>
                      </a: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43.22%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52423"/>
                      </a:solidFill>
                      <a:prstDash val="solid"/>
                    </a:lnB>
                    <a:solidFill>
                      <a:srgbClr val="252423">
                        <a:alpha val="30198"/>
                      </a:srgbClr>
                    </a:solidFill>
                  </a:tcPr>
                </a:tc>
              </a:tr>
              <a:tr h="1803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52423"/>
                      </a:solidFill>
                      <a:prstDash val="solid"/>
                    </a:lnB>
                    <a:solidFill>
                      <a:srgbClr val="252423">
                        <a:alpha val="3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125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</a:t>
                      </a:r>
                      <a:r>
                        <a:rPr dirty="0" sz="800" spc="320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baseline="2777" sz="1500" spc="-1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Accessories</a:t>
                      </a:r>
                      <a:endParaRPr baseline="2777" sz="1500">
                        <a:latin typeface="Segoe UI"/>
                        <a:cs typeface="Segoe UI"/>
                      </a:endParaRPr>
                    </a:p>
                  </a:txBody>
                  <a:tcPr marL="0" marR="0" marB="0" marT="25400">
                    <a:lnL w="571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$17.88M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2230">
                        <a:lnSpc>
                          <a:spcPct val="100000"/>
                        </a:lnSpc>
                        <a:spcBef>
                          <a:spcPts val="125"/>
                        </a:spcBef>
                        <a:tabLst>
                          <a:tab pos="546735" algn="l"/>
                        </a:tabLst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7.73M</a:t>
                      </a: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43.25%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52423"/>
                      </a:solidFill>
                      <a:prstDash val="solid"/>
                    </a:lnB>
                    <a:solidFill>
                      <a:srgbClr val="252423">
                        <a:alpha val="30198"/>
                      </a:srgbClr>
                    </a:solidFill>
                  </a:tcPr>
                </a:tc>
              </a:tr>
              <a:tr h="1803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52423"/>
                      </a:solidFill>
                      <a:prstDash val="solid"/>
                    </a:lnB>
                    <a:solidFill>
                      <a:srgbClr val="252423">
                        <a:alpha val="3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125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</a:t>
                      </a:r>
                      <a:r>
                        <a:rPr dirty="0" sz="800" spc="320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baseline="2777" sz="1500" spc="-1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Peripherals</a:t>
                      </a:r>
                      <a:endParaRPr baseline="2777" sz="1500">
                        <a:latin typeface="Segoe UI"/>
                        <a:cs typeface="Segoe UI"/>
                      </a:endParaRPr>
                    </a:p>
                  </a:txBody>
                  <a:tcPr marL="0" marR="0" marB="0" marT="25400">
                    <a:lnL w="571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$12.58M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2230">
                        <a:lnSpc>
                          <a:spcPct val="100000"/>
                        </a:lnSpc>
                        <a:spcBef>
                          <a:spcPts val="125"/>
                        </a:spcBef>
                        <a:tabLst>
                          <a:tab pos="546735" algn="l"/>
                        </a:tabLst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5.53M</a:t>
                      </a: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43.93%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52423"/>
                      </a:solidFill>
                      <a:prstDash val="solid"/>
                    </a:lnB>
                    <a:solidFill>
                      <a:srgbClr val="252423">
                        <a:alpha val="30198"/>
                      </a:srgbClr>
                    </a:solidFill>
                  </a:tcPr>
                </a:tc>
              </a:tr>
              <a:tr h="1803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52423"/>
                      </a:solidFill>
                      <a:prstDash val="solid"/>
                    </a:lnB>
                    <a:solidFill>
                      <a:srgbClr val="252423">
                        <a:alpha val="3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125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</a:t>
                      </a:r>
                      <a:r>
                        <a:rPr dirty="0" sz="800" spc="320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baseline="2777" sz="1500" spc="-1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Networking</a:t>
                      </a:r>
                      <a:endParaRPr baseline="2777" sz="1500">
                        <a:latin typeface="Segoe UI"/>
                        <a:cs typeface="Segoe UI"/>
                      </a:endParaRPr>
                    </a:p>
                  </a:txBody>
                  <a:tcPr marL="0" marR="0" marB="0" marT="25400">
                    <a:lnL w="571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$10.94M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2230">
                        <a:lnSpc>
                          <a:spcPct val="100000"/>
                        </a:lnSpc>
                        <a:spcBef>
                          <a:spcPts val="125"/>
                        </a:spcBef>
                        <a:tabLst>
                          <a:tab pos="546735" algn="l"/>
                        </a:tabLst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4.61M</a:t>
                      </a: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42.16%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52423"/>
                      </a:solidFill>
                      <a:prstDash val="solid"/>
                    </a:lnB>
                    <a:solidFill>
                      <a:srgbClr val="252423">
                        <a:alpha val="30198"/>
                      </a:srgbClr>
                    </a:solidFill>
                  </a:tcPr>
                </a:tc>
              </a:tr>
              <a:tr h="1803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52423"/>
                      </a:solidFill>
                      <a:prstDash val="solid"/>
                    </a:lnB>
                    <a:solidFill>
                      <a:srgbClr val="252423">
                        <a:alpha val="3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125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</a:t>
                      </a:r>
                      <a:r>
                        <a:rPr dirty="0" sz="800" spc="320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baseline="2777" sz="1500" spc="-1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Storage</a:t>
                      </a:r>
                      <a:endParaRPr baseline="2777" sz="1500">
                        <a:latin typeface="Segoe UI"/>
                        <a:cs typeface="Segoe UI"/>
                      </a:endParaRPr>
                    </a:p>
                  </a:txBody>
                  <a:tcPr marL="0" marR="0" marB="0" marT="25400">
                    <a:lnL w="571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445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$8.86M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2230">
                        <a:lnSpc>
                          <a:spcPct val="100000"/>
                        </a:lnSpc>
                        <a:spcBef>
                          <a:spcPts val="125"/>
                        </a:spcBef>
                        <a:tabLst>
                          <a:tab pos="546735" algn="l"/>
                        </a:tabLst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3.82M</a:t>
                      </a: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43.07%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52423"/>
                      </a:solidFill>
                      <a:prstDash val="solid"/>
                    </a:lnB>
                    <a:solidFill>
                      <a:srgbClr val="252423">
                        <a:alpha val="30198"/>
                      </a:srgbClr>
                    </a:solidFill>
                  </a:tcPr>
                </a:tc>
              </a:tr>
              <a:tr h="7372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52423"/>
                      </a:solidFill>
                      <a:prstDash val="solid"/>
                    </a:lnB>
                    <a:solidFill>
                      <a:srgbClr val="252423">
                        <a:alpha val="30198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25242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571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52423"/>
                      </a:solidFill>
                      <a:prstDash val="solid"/>
                    </a:lnB>
                    <a:solidFill>
                      <a:srgbClr val="252423">
                        <a:alpha val="30198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543" name="object 543" descr=""/>
          <p:cNvGrpSpPr/>
          <p:nvPr/>
        </p:nvGrpSpPr>
        <p:grpSpPr>
          <a:xfrm>
            <a:off x="6352175" y="5691791"/>
            <a:ext cx="1115695" cy="1115695"/>
            <a:chOff x="6352175" y="5691791"/>
            <a:chExt cx="1115695" cy="1115695"/>
          </a:xfrm>
        </p:grpSpPr>
        <p:sp>
          <p:nvSpPr>
            <p:cNvPr id="544" name="object 544" descr=""/>
            <p:cNvSpPr/>
            <p:nvPr/>
          </p:nvSpPr>
          <p:spPr>
            <a:xfrm>
              <a:off x="6732458" y="5691791"/>
              <a:ext cx="735330" cy="1115695"/>
            </a:xfrm>
            <a:custGeom>
              <a:avLst/>
              <a:gdLst/>
              <a:ahLst/>
              <a:cxnLst/>
              <a:rect l="l" t="t" r="r" b="b"/>
              <a:pathLst>
                <a:path w="735329" h="1115695">
                  <a:moveTo>
                    <a:pt x="178065" y="1115512"/>
                  </a:moveTo>
                  <a:lnTo>
                    <a:pt x="132811" y="1113721"/>
                  </a:lnTo>
                  <a:lnTo>
                    <a:pt x="87852" y="1108266"/>
                  </a:lnTo>
                  <a:lnTo>
                    <a:pt x="43484" y="1099180"/>
                  </a:lnTo>
                  <a:lnTo>
                    <a:pt x="0" y="1086525"/>
                  </a:lnTo>
                  <a:lnTo>
                    <a:pt x="60339" y="906744"/>
                  </a:lnTo>
                  <a:lnTo>
                    <a:pt x="69832" y="909788"/>
                  </a:lnTo>
                  <a:lnTo>
                    <a:pt x="79398" y="912572"/>
                  </a:lnTo>
                  <a:lnTo>
                    <a:pt x="118321" y="921093"/>
                  </a:lnTo>
                  <a:lnTo>
                    <a:pt x="157938" y="925357"/>
                  </a:lnTo>
                  <a:lnTo>
                    <a:pt x="177861" y="925875"/>
                  </a:lnTo>
                  <a:lnTo>
                    <a:pt x="187830" y="925729"/>
                  </a:lnTo>
                  <a:lnTo>
                    <a:pt x="227541" y="922454"/>
                  </a:lnTo>
                  <a:lnTo>
                    <a:pt x="266665" y="914905"/>
                  </a:lnTo>
                  <a:lnTo>
                    <a:pt x="304744" y="903172"/>
                  </a:lnTo>
                  <a:lnTo>
                    <a:pt x="341332" y="887392"/>
                  </a:lnTo>
                  <a:lnTo>
                    <a:pt x="376000" y="867751"/>
                  </a:lnTo>
                  <a:lnTo>
                    <a:pt x="408342" y="844477"/>
                  </a:lnTo>
                  <a:lnTo>
                    <a:pt x="437979" y="817844"/>
                  </a:lnTo>
                  <a:lnTo>
                    <a:pt x="464563" y="788163"/>
                  </a:lnTo>
                  <a:lnTo>
                    <a:pt x="487785" y="755784"/>
                  </a:lnTo>
                  <a:lnTo>
                    <a:pt x="507370" y="721084"/>
                  </a:lnTo>
                  <a:lnTo>
                    <a:pt x="523090" y="684470"/>
                  </a:lnTo>
                  <a:lnTo>
                    <a:pt x="534761" y="646372"/>
                  </a:lnTo>
                  <a:lnTo>
                    <a:pt x="542246" y="607236"/>
                  </a:lnTo>
                  <a:lnTo>
                    <a:pt x="545457" y="567520"/>
                  </a:lnTo>
                  <a:lnTo>
                    <a:pt x="545587" y="557559"/>
                  </a:lnTo>
                  <a:lnTo>
                    <a:pt x="545446" y="547597"/>
                  </a:lnTo>
                  <a:lnTo>
                    <a:pt x="542193" y="507885"/>
                  </a:lnTo>
                  <a:lnTo>
                    <a:pt x="534666" y="468757"/>
                  </a:lnTo>
                  <a:lnTo>
                    <a:pt x="522954" y="430671"/>
                  </a:lnTo>
                  <a:lnTo>
                    <a:pt x="507195" y="394074"/>
                  </a:lnTo>
                  <a:lnTo>
                    <a:pt x="487572" y="359396"/>
                  </a:lnTo>
                  <a:lnTo>
                    <a:pt x="464317" y="327041"/>
                  </a:lnTo>
                  <a:lnTo>
                    <a:pt x="437700" y="297389"/>
                  </a:lnTo>
                  <a:lnTo>
                    <a:pt x="408034" y="270788"/>
                  </a:lnTo>
                  <a:lnTo>
                    <a:pt x="375668" y="247548"/>
                  </a:lnTo>
                  <a:lnTo>
                    <a:pt x="340979" y="227944"/>
                  </a:lnTo>
                  <a:lnTo>
                    <a:pt x="304374" y="212203"/>
                  </a:lnTo>
                  <a:lnTo>
                    <a:pt x="266282" y="200511"/>
                  </a:lnTo>
                  <a:lnTo>
                    <a:pt x="227150" y="193005"/>
                  </a:lnTo>
                  <a:lnTo>
                    <a:pt x="187436" y="189771"/>
                  </a:lnTo>
                  <a:lnTo>
                    <a:pt x="177467" y="189637"/>
                  </a:lnTo>
                  <a:lnTo>
                    <a:pt x="177467" y="0"/>
                  </a:lnTo>
                  <a:lnTo>
                    <a:pt x="222719" y="1838"/>
                  </a:lnTo>
                  <a:lnTo>
                    <a:pt x="267672" y="7342"/>
                  </a:lnTo>
                  <a:lnTo>
                    <a:pt x="312030" y="16475"/>
                  </a:lnTo>
                  <a:lnTo>
                    <a:pt x="355501" y="29177"/>
                  </a:lnTo>
                  <a:lnTo>
                    <a:pt x="397799" y="45363"/>
                  </a:lnTo>
                  <a:lnTo>
                    <a:pt x="438643" y="64928"/>
                  </a:lnTo>
                  <a:lnTo>
                    <a:pt x="477766" y="87742"/>
                  </a:lnTo>
                  <a:lnTo>
                    <a:pt x="514909" y="113655"/>
                  </a:lnTo>
                  <a:lnTo>
                    <a:pt x="549827" y="142496"/>
                  </a:lnTo>
                  <a:lnTo>
                    <a:pt x="582290" y="174075"/>
                  </a:lnTo>
                  <a:lnTo>
                    <a:pt x="612084" y="208183"/>
                  </a:lnTo>
                  <a:lnTo>
                    <a:pt x="639012" y="244597"/>
                  </a:lnTo>
                  <a:lnTo>
                    <a:pt x="662898" y="283075"/>
                  </a:lnTo>
                  <a:lnTo>
                    <a:pt x="683582" y="323364"/>
                  </a:lnTo>
                  <a:lnTo>
                    <a:pt x="700931" y="365198"/>
                  </a:lnTo>
                  <a:lnTo>
                    <a:pt x="714827" y="408302"/>
                  </a:lnTo>
                  <a:lnTo>
                    <a:pt x="725181" y="452391"/>
                  </a:lnTo>
                  <a:lnTo>
                    <a:pt x="731924" y="497175"/>
                  </a:lnTo>
                  <a:lnTo>
                    <a:pt x="735011" y="542359"/>
                  </a:lnTo>
                  <a:lnTo>
                    <a:pt x="735223" y="557457"/>
                  </a:lnTo>
                  <a:lnTo>
                    <a:pt x="735027" y="572556"/>
                  </a:lnTo>
                  <a:lnTo>
                    <a:pt x="731988" y="617742"/>
                  </a:lnTo>
                  <a:lnTo>
                    <a:pt x="725294" y="662534"/>
                  </a:lnTo>
                  <a:lnTo>
                    <a:pt x="714987" y="706634"/>
                  </a:lnTo>
                  <a:lnTo>
                    <a:pt x="701136" y="749753"/>
                  </a:lnTo>
                  <a:lnTo>
                    <a:pt x="683833" y="791606"/>
                  </a:lnTo>
                  <a:lnTo>
                    <a:pt x="663191" y="831917"/>
                  </a:lnTo>
                  <a:lnTo>
                    <a:pt x="639347" y="870420"/>
                  </a:lnTo>
                  <a:lnTo>
                    <a:pt x="612458" y="906863"/>
                  </a:lnTo>
                  <a:lnTo>
                    <a:pt x="582700" y="941003"/>
                  </a:lnTo>
                  <a:lnTo>
                    <a:pt x="550271" y="972617"/>
                  </a:lnTo>
                  <a:lnTo>
                    <a:pt x="515384" y="1001495"/>
                  </a:lnTo>
                  <a:lnTo>
                    <a:pt x="478269" y="1027448"/>
                  </a:lnTo>
                  <a:lnTo>
                    <a:pt x="439171" y="1050304"/>
                  </a:lnTo>
                  <a:lnTo>
                    <a:pt x="398347" y="1069912"/>
                  </a:lnTo>
                  <a:lnTo>
                    <a:pt x="356067" y="1086144"/>
                  </a:lnTo>
                  <a:lnTo>
                    <a:pt x="312610" y="1098892"/>
                  </a:lnTo>
                  <a:lnTo>
                    <a:pt x="268261" y="1108073"/>
                  </a:lnTo>
                  <a:lnTo>
                    <a:pt x="223314" y="1113625"/>
                  </a:lnTo>
                  <a:lnTo>
                    <a:pt x="193163" y="1115291"/>
                  </a:lnTo>
                  <a:lnTo>
                    <a:pt x="178065" y="1115512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5" name="object 545" descr=""/>
            <p:cNvSpPr/>
            <p:nvPr/>
          </p:nvSpPr>
          <p:spPr>
            <a:xfrm>
              <a:off x="6352175" y="6147947"/>
              <a:ext cx="440690" cy="630555"/>
            </a:xfrm>
            <a:custGeom>
              <a:avLst/>
              <a:gdLst/>
              <a:ahLst/>
              <a:cxnLst/>
              <a:rect l="l" t="t" r="r" b="b"/>
              <a:pathLst>
                <a:path w="440690" h="630554">
                  <a:moveTo>
                    <a:pt x="380282" y="630369"/>
                  </a:moveTo>
                  <a:lnTo>
                    <a:pt x="333790" y="612416"/>
                  </a:lnTo>
                  <a:lnTo>
                    <a:pt x="289085" y="590385"/>
                  </a:lnTo>
                  <a:lnTo>
                    <a:pt x="246525" y="564450"/>
                  </a:lnTo>
                  <a:lnTo>
                    <a:pt x="206451" y="534821"/>
                  </a:lnTo>
                  <a:lnTo>
                    <a:pt x="169181" y="501732"/>
                  </a:lnTo>
                  <a:lnTo>
                    <a:pt x="135014" y="465448"/>
                  </a:lnTo>
                  <a:lnTo>
                    <a:pt x="104222" y="426260"/>
                  </a:lnTo>
                  <a:lnTo>
                    <a:pt x="77051" y="384479"/>
                  </a:lnTo>
                  <a:lnTo>
                    <a:pt x="53719" y="340439"/>
                  </a:lnTo>
                  <a:lnTo>
                    <a:pt x="34411" y="294492"/>
                  </a:lnTo>
                  <a:lnTo>
                    <a:pt x="19281" y="247006"/>
                  </a:lnTo>
                  <a:lnTo>
                    <a:pt x="8451" y="198358"/>
                  </a:lnTo>
                  <a:lnTo>
                    <a:pt x="2007" y="148938"/>
                  </a:lnTo>
                  <a:lnTo>
                    <a:pt x="0" y="99140"/>
                  </a:lnTo>
                  <a:lnTo>
                    <a:pt x="194" y="86674"/>
                  </a:lnTo>
                  <a:lnTo>
                    <a:pt x="3752" y="36963"/>
                  </a:lnTo>
                  <a:lnTo>
                    <a:pt x="9326" y="0"/>
                  </a:lnTo>
                  <a:lnTo>
                    <a:pt x="195790" y="34543"/>
                  </a:lnTo>
                  <a:lnTo>
                    <a:pt x="193156" y="50782"/>
                  </a:lnTo>
                  <a:lnTo>
                    <a:pt x="191249" y="67122"/>
                  </a:lnTo>
                  <a:lnTo>
                    <a:pt x="190075" y="83531"/>
                  </a:lnTo>
                  <a:lnTo>
                    <a:pt x="189635" y="99976"/>
                  </a:lnTo>
                  <a:lnTo>
                    <a:pt x="189930" y="116424"/>
                  </a:lnTo>
                  <a:lnTo>
                    <a:pt x="195213" y="165460"/>
                  </a:lnTo>
                  <a:lnTo>
                    <a:pt x="207003" y="213350"/>
                  </a:lnTo>
                  <a:lnTo>
                    <a:pt x="225090" y="259234"/>
                  </a:lnTo>
                  <a:lnTo>
                    <a:pt x="249147" y="302288"/>
                  </a:lnTo>
                  <a:lnTo>
                    <a:pt x="278744" y="341740"/>
                  </a:lnTo>
                  <a:lnTo>
                    <a:pt x="313350" y="376881"/>
                  </a:lnTo>
                  <a:lnTo>
                    <a:pt x="352342" y="407081"/>
                  </a:lnTo>
                  <a:lnTo>
                    <a:pt x="395021" y="431798"/>
                  </a:lnTo>
                  <a:lnTo>
                    <a:pt x="440622" y="450587"/>
                  </a:lnTo>
                  <a:lnTo>
                    <a:pt x="380282" y="630369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6" name="object 546" descr=""/>
            <p:cNvSpPr/>
            <p:nvPr/>
          </p:nvSpPr>
          <p:spPr>
            <a:xfrm>
              <a:off x="6361501" y="5691791"/>
              <a:ext cx="548640" cy="490855"/>
            </a:xfrm>
            <a:custGeom>
              <a:avLst/>
              <a:gdLst/>
              <a:ahLst/>
              <a:cxnLst/>
              <a:rect l="l" t="t" r="r" b="b"/>
              <a:pathLst>
                <a:path w="548640" h="490854">
                  <a:moveTo>
                    <a:pt x="186464" y="490700"/>
                  </a:moveTo>
                  <a:lnTo>
                    <a:pt x="0" y="456156"/>
                  </a:lnTo>
                  <a:lnTo>
                    <a:pt x="2332" y="444287"/>
                  </a:lnTo>
                  <a:lnTo>
                    <a:pt x="4919" y="432477"/>
                  </a:lnTo>
                  <a:lnTo>
                    <a:pt x="17813" y="385871"/>
                  </a:lnTo>
                  <a:lnTo>
                    <a:pt x="34695" y="340557"/>
                  </a:lnTo>
                  <a:lnTo>
                    <a:pt x="55439" y="296876"/>
                  </a:lnTo>
                  <a:lnTo>
                    <a:pt x="79889" y="255155"/>
                  </a:lnTo>
                  <a:lnTo>
                    <a:pt x="107860" y="215709"/>
                  </a:lnTo>
                  <a:lnTo>
                    <a:pt x="139143" y="178834"/>
                  </a:lnTo>
                  <a:lnTo>
                    <a:pt x="173503" y="144808"/>
                  </a:lnTo>
                  <a:lnTo>
                    <a:pt x="210680" y="113885"/>
                  </a:lnTo>
                  <a:lnTo>
                    <a:pt x="250396" y="86299"/>
                  </a:lnTo>
                  <a:lnTo>
                    <a:pt x="292353" y="62256"/>
                  </a:lnTo>
                  <a:lnTo>
                    <a:pt x="336234" y="41938"/>
                  </a:lnTo>
                  <a:lnTo>
                    <a:pt x="381710" y="25498"/>
                  </a:lnTo>
                  <a:lnTo>
                    <a:pt x="428439" y="13058"/>
                  </a:lnTo>
                  <a:lnTo>
                    <a:pt x="476071" y="4712"/>
                  </a:lnTo>
                  <a:lnTo>
                    <a:pt x="524246" y="524"/>
                  </a:lnTo>
                  <a:lnTo>
                    <a:pt x="548424" y="0"/>
                  </a:lnTo>
                  <a:lnTo>
                    <a:pt x="548424" y="189637"/>
                  </a:lnTo>
                  <a:lnTo>
                    <a:pt x="532466" y="189982"/>
                  </a:lnTo>
                  <a:lnTo>
                    <a:pt x="516539" y="191020"/>
                  </a:lnTo>
                  <a:lnTo>
                    <a:pt x="469234" y="198255"/>
                  </a:lnTo>
                  <a:lnTo>
                    <a:pt x="423268" y="211566"/>
                  </a:lnTo>
                  <a:lnTo>
                    <a:pt x="379417" y="230726"/>
                  </a:lnTo>
                  <a:lnTo>
                    <a:pt x="338422" y="255413"/>
                  </a:lnTo>
                  <a:lnTo>
                    <a:pt x="300976" y="285210"/>
                  </a:lnTo>
                  <a:lnTo>
                    <a:pt x="267711" y="319613"/>
                  </a:lnTo>
                  <a:lnTo>
                    <a:pt x="239191" y="358039"/>
                  </a:lnTo>
                  <a:lnTo>
                    <a:pt x="215896" y="399841"/>
                  </a:lnTo>
                  <a:lnTo>
                    <a:pt x="198221" y="444312"/>
                  </a:lnTo>
                  <a:lnTo>
                    <a:pt x="189711" y="475072"/>
                  </a:lnTo>
                  <a:lnTo>
                    <a:pt x="186464" y="490700"/>
                  </a:lnTo>
                  <a:close/>
                </a:path>
              </a:pathLst>
            </a:custGeom>
            <a:solidFill>
              <a:srgbClr val="DF44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7" name="object 547" descr=""/>
          <p:cNvSpPr txBox="1"/>
          <p:nvPr/>
        </p:nvSpPr>
        <p:spPr>
          <a:xfrm>
            <a:off x="7373480" y="6707727"/>
            <a:ext cx="8845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71.3257</a:t>
            </a:r>
            <a:r>
              <a:rPr dirty="0" sz="900" spc="-4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(55.15%)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48" name="object 548" descr=""/>
          <p:cNvSpPr txBox="1"/>
          <p:nvPr/>
        </p:nvSpPr>
        <p:spPr>
          <a:xfrm>
            <a:off x="5406886" y="6488596"/>
            <a:ext cx="8229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29.436</a:t>
            </a:r>
            <a:r>
              <a:rPr dirty="0" sz="900" spc="-4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(22.76%)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549" name="object 549" descr=""/>
          <p:cNvGrpSpPr/>
          <p:nvPr/>
        </p:nvGrpSpPr>
        <p:grpSpPr>
          <a:xfrm>
            <a:off x="6250170" y="5762375"/>
            <a:ext cx="1102995" cy="1029335"/>
            <a:chOff x="6250170" y="5762375"/>
            <a:chExt cx="1102995" cy="1029335"/>
          </a:xfrm>
        </p:grpSpPr>
        <p:sp>
          <p:nvSpPr>
            <p:cNvPr id="550" name="object 550" descr=""/>
            <p:cNvSpPr/>
            <p:nvPr/>
          </p:nvSpPr>
          <p:spPr>
            <a:xfrm>
              <a:off x="7205101" y="6739152"/>
              <a:ext cx="143510" cy="48260"/>
            </a:xfrm>
            <a:custGeom>
              <a:avLst/>
              <a:gdLst/>
              <a:ahLst/>
              <a:cxnLst/>
              <a:rect l="l" t="t" r="r" b="b"/>
              <a:pathLst>
                <a:path w="143509" h="48259">
                  <a:moveTo>
                    <a:pt x="0" y="0"/>
                  </a:moveTo>
                  <a:lnTo>
                    <a:pt x="28797" y="47766"/>
                  </a:lnTo>
                  <a:lnTo>
                    <a:pt x="143008" y="47766"/>
                  </a:lnTo>
                </a:path>
              </a:pathLst>
            </a:custGeom>
            <a:ln w="9517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1" name="object 551" descr=""/>
            <p:cNvSpPr/>
            <p:nvPr/>
          </p:nvSpPr>
          <p:spPr>
            <a:xfrm>
              <a:off x="6254928" y="6539499"/>
              <a:ext cx="162560" cy="28575"/>
            </a:xfrm>
            <a:custGeom>
              <a:avLst/>
              <a:gdLst/>
              <a:ahLst/>
              <a:cxnLst/>
              <a:rect l="l" t="t" r="r" b="b"/>
              <a:pathLst>
                <a:path w="162560" h="28575">
                  <a:moveTo>
                    <a:pt x="162280" y="0"/>
                  </a:moveTo>
                  <a:lnTo>
                    <a:pt x="114210" y="28287"/>
                  </a:lnTo>
                  <a:lnTo>
                    <a:pt x="0" y="28287"/>
                  </a:lnTo>
                </a:path>
              </a:pathLst>
            </a:custGeom>
            <a:ln w="9517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2" name="object 552" descr=""/>
            <p:cNvSpPr/>
            <p:nvPr/>
          </p:nvSpPr>
          <p:spPr>
            <a:xfrm>
              <a:off x="6394463" y="5767134"/>
              <a:ext cx="150495" cy="43180"/>
            </a:xfrm>
            <a:custGeom>
              <a:avLst/>
              <a:gdLst/>
              <a:ahLst/>
              <a:cxnLst/>
              <a:rect l="l" t="t" r="r" b="b"/>
              <a:pathLst>
                <a:path w="150495" h="43179">
                  <a:moveTo>
                    <a:pt x="149877" y="42881"/>
                  </a:moveTo>
                  <a:lnTo>
                    <a:pt x="114210" y="0"/>
                  </a:lnTo>
                  <a:lnTo>
                    <a:pt x="0" y="0"/>
                  </a:lnTo>
                </a:path>
              </a:pathLst>
            </a:custGeom>
            <a:ln w="9517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53" name="object 553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072902" y="5353044"/>
            <a:ext cx="94110" cy="94110"/>
          </a:xfrm>
          <a:prstGeom prst="rect">
            <a:avLst/>
          </a:prstGeom>
        </p:spPr>
      </p:pic>
      <p:pic>
        <p:nvPicPr>
          <p:cNvPr id="554" name="object 55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767683" y="5353044"/>
            <a:ext cx="94110" cy="94110"/>
          </a:xfrm>
          <a:prstGeom prst="rect">
            <a:avLst/>
          </a:prstGeom>
        </p:spPr>
      </p:pic>
      <p:sp>
        <p:nvSpPr>
          <p:cNvPr id="555" name="object 555" descr=""/>
          <p:cNvSpPr txBox="1"/>
          <p:nvPr/>
        </p:nvSpPr>
        <p:spPr>
          <a:xfrm>
            <a:off x="5260206" y="4990111"/>
            <a:ext cx="2406650" cy="860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0">
                <a:solidFill>
                  <a:srgbClr val="252423"/>
                </a:solidFill>
                <a:latin typeface="Trebuchet MS"/>
                <a:cs typeface="Trebuchet MS"/>
              </a:rPr>
              <a:t>P</a:t>
            </a:r>
            <a:r>
              <a:rPr dirty="0" sz="1400" spc="-9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140">
                <a:solidFill>
                  <a:srgbClr val="252423"/>
                </a:solidFill>
                <a:latin typeface="Trebuchet MS"/>
                <a:cs typeface="Trebuchet MS"/>
              </a:rPr>
              <a:t>&amp;</a:t>
            </a:r>
            <a:r>
              <a:rPr dirty="0" sz="1400" spc="-8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252423"/>
                </a:solidFill>
                <a:latin typeface="Trebuchet MS"/>
                <a:cs typeface="Trebuchet MS"/>
              </a:rPr>
              <a:t>L</a:t>
            </a:r>
            <a:r>
              <a:rPr dirty="0" sz="1400" spc="-9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252423"/>
                </a:solidFill>
                <a:latin typeface="Trebuchet MS"/>
                <a:cs typeface="Trebuchet MS"/>
              </a:rPr>
              <a:t>values</a:t>
            </a:r>
            <a:r>
              <a:rPr dirty="0" sz="1400" spc="-8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252423"/>
                </a:solidFill>
                <a:latin typeface="Trebuchet MS"/>
                <a:cs typeface="Trebuchet MS"/>
              </a:rPr>
              <a:t>by</a:t>
            </a:r>
            <a:r>
              <a:rPr dirty="0" sz="1400" spc="-8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252423"/>
                </a:solidFill>
                <a:latin typeface="Trebuchet MS"/>
                <a:cs typeface="Trebuchet MS"/>
              </a:rPr>
              <a:t>Description</a:t>
            </a:r>
            <a:endParaRPr sz="1400">
              <a:latin typeface="Trebuchet MS"/>
              <a:cs typeface="Trebuchet MS"/>
            </a:endParaRPr>
          </a:p>
          <a:p>
            <a:pPr marL="45085">
              <a:lnSpc>
                <a:spcPct val="100000"/>
              </a:lnSpc>
              <a:spcBef>
                <a:spcPts val="819"/>
              </a:spcBef>
              <a:tabLst>
                <a:tab pos="925830" algn="l"/>
                <a:tab pos="1620520" algn="l"/>
              </a:tabLst>
            </a:pPr>
            <a:r>
              <a:rPr dirty="0" sz="1000" spc="-10" b="1">
                <a:solidFill>
                  <a:srgbClr val="605D5C"/>
                </a:solidFill>
                <a:latin typeface="Segoe UI"/>
                <a:cs typeface="Segoe UI"/>
              </a:rPr>
              <a:t>Description</a:t>
            </a:r>
            <a:r>
              <a:rPr dirty="0" sz="1000" b="1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Net</a:t>
            </a: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 Sales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Total</a:t>
            </a:r>
            <a:r>
              <a:rPr dirty="0" sz="1000" spc="-4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Post</a:t>
            </a:r>
            <a:r>
              <a:rPr dirty="0" sz="1000" spc="-4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25">
                <a:solidFill>
                  <a:srgbClr val="605D5C"/>
                </a:solidFill>
                <a:latin typeface="Segoe UI"/>
                <a:cs typeface="Segoe UI"/>
              </a:rPr>
              <a:t>In…</a:t>
            </a:r>
            <a:endParaRPr sz="1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1000">
              <a:latin typeface="Segoe UI"/>
              <a:cs typeface="Segoe UI"/>
            </a:endParaRPr>
          </a:p>
          <a:p>
            <a:pPr marL="236854">
              <a:lnSpc>
                <a:spcPct val="100000"/>
              </a:lnSpc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28.5602</a:t>
            </a:r>
            <a:r>
              <a:rPr dirty="0" sz="900" spc="-4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(22.08%)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556" name="object 55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709921" y="5353044"/>
            <a:ext cx="94110" cy="94110"/>
          </a:xfrm>
          <a:prstGeom prst="rect">
            <a:avLst/>
          </a:prstGeom>
        </p:spPr>
      </p:pic>
      <p:sp>
        <p:nvSpPr>
          <p:cNvPr id="557" name="object 557" descr=""/>
          <p:cNvSpPr txBox="1"/>
          <p:nvPr/>
        </p:nvSpPr>
        <p:spPr>
          <a:xfrm>
            <a:off x="7814034" y="5307331"/>
            <a:ext cx="6648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Pre</a:t>
            </a: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Invoic…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558" name="object 558" descr=""/>
          <p:cNvGrpSpPr/>
          <p:nvPr/>
        </p:nvGrpSpPr>
        <p:grpSpPr>
          <a:xfrm>
            <a:off x="8432734" y="5427865"/>
            <a:ext cx="1047115" cy="1047115"/>
            <a:chOff x="8432734" y="5427865"/>
            <a:chExt cx="1047115" cy="1047115"/>
          </a:xfrm>
        </p:grpSpPr>
        <p:sp>
          <p:nvSpPr>
            <p:cNvPr id="559" name="object 559" descr=""/>
            <p:cNvSpPr/>
            <p:nvPr/>
          </p:nvSpPr>
          <p:spPr>
            <a:xfrm>
              <a:off x="8442252" y="5437383"/>
              <a:ext cx="1028065" cy="1028065"/>
            </a:xfrm>
            <a:custGeom>
              <a:avLst/>
              <a:gdLst/>
              <a:ahLst/>
              <a:cxnLst/>
              <a:rect l="l" t="t" r="r" b="b"/>
              <a:pathLst>
                <a:path w="1028065" h="1028064">
                  <a:moveTo>
                    <a:pt x="513948" y="1027896"/>
                  </a:moveTo>
                  <a:lnTo>
                    <a:pt x="513948" y="770922"/>
                  </a:lnTo>
                  <a:lnTo>
                    <a:pt x="0" y="770922"/>
                  </a:lnTo>
                  <a:lnTo>
                    <a:pt x="0" y="256973"/>
                  </a:lnTo>
                  <a:lnTo>
                    <a:pt x="513948" y="256973"/>
                  </a:lnTo>
                  <a:lnTo>
                    <a:pt x="513948" y="0"/>
                  </a:lnTo>
                  <a:lnTo>
                    <a:pt x="1027896" y="513947"/>
                  </a:lnTo>
                  <a:lnTo>
                    <a:pt x="513948" y="1027896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0" name="object 560" descr=""/>
            <p:cNvSpPr/>
            <p:nvPr/>
          </p:nvSpPr>
          <p:spPr>
            <a:xfrm>
              <a:off x="8442252" y="5437383"/>
              <a:ext cx="1028065" cy="1028065"/>
            </a:xfrm>
            <a:custGeom>
              <a:avLst/>
              <a:gdLst/>
              <a:ahLst/>
              <a:cxnLst/>
              <a:rect l="l" t="t" r="r" b="b"/>
              <a:pathLst>
                <a:path w="1028065" h="1028064">
                  <a:moveTo>
                    <a:pt x="0" y="256973"/>
                  </a:moveTo>
                  <a:lnTo>
                    <a:pt x="513948" y="256974"/>
                  </a:lnTo>
                  <a:lnTo>
                    <a:pt x="513948" y="0"/>
                  </a:lnTo>
                  <a:lnTo>
                    <a:pt x="1027896" y="513948"/>
                  </a:lnTo>
                  <a:lnTo>
                    <a:pt x="513948" y="1027896"/>
                  </a:lnTo>
                  <a:lnTo>
                    <a:pt x="513948" y="770922"/>
                  </a:lnTo>
                  <a:lnTo>
                    <a:pt x="0" y="770922"/>
                  </a:lnTo>
                  <a:lnTo>
                    <a:pt x="0" y="256973"/>
                  </a:lnTo>
                </a:path>
              </a:pathLst>
            </a:custGeom>
            <a:ln w="19035">
              <a:solidFill>
                <a:srgbClr val="0D6A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61" name="object 561" descr=""/>
          <p:cNvGrpSpPr/>
          <p:nvPr/>
        </p:nvGrpSpPr>
        <p:grpSpPr>
          <a:xfrm>
            <a:off x="10339144" y="5576711"/>
            <a:ext cx="1203325" cy="1203325"/>
            <a:chOff x="10339144" y="5576711"/>
            <a:chExt cx="1203325" cy="1203325"/>
          </a:xfrm>
        </p:grpSpPr>
        <p:sp>
          <p:nvSpPr>
            <p:cNvPr id="562" name="object 562" descr=""/>
            <p:cNvSpPr/>
            <p:nvPr/>
          </p:nvSpPr>
          <p:spPr>
            <a:xfrm>
              <a:off x="10339144" y="5576711"/>
              <a:ext cx="852169" cy="1203325"/>
            </a:xfrm>
            <a:custGeom>
              <a:avLst/>
              <a:gdLst/>
              <a:ahLst/>
              <a:cxnLst/>
              <a:rect l="l" t="t" r="r" b="b"/>
              <a:pathLst>
                <a:path w="852170" h="1203325">
                  <a:moveTo>
                    <a:pt x="601466" y="1202943"/>
                  </a:moveTo>
                  <a:lnTo>
                    <a:pt x="551187" y="1200838"/>
                  </a:lnTo>
                  <a:lnTo>
                    <a:pt x="501259" y="1194537"/>
                  </a:lnTo>
                  <a:lnTo>
                    <a:pt x="452032" y="1184085"/>
                  </a:lnTo>
                  <a:lnTo>
                    <a:pt x="403852" y="1169554"/>
                  </a:lnTo>
                  <a:lnTo>
                    <a:pt x="357055" y="1151047"/>
                  </a:lnTo>
                  <a:lnTo>
                    <a:pt x="311969" y="1128692"/>
                  </a:lnTo>
                  <a:lnTo>
                    <a:pt x="268909" y="1102647"/>
                  </a:lnTo>
                  <a:lnTo>
                    <a:pt x="228177" y="1073094"/>
                  </a:lnTo>
                  <a:lnTo>
                    <a:pt x="190058" y="1040239"/>
                  </a:lnTo>
                  <a:lnTo>
                    <a:pt x="154819" y="1004313"/>
                  </a:lnTo>
                  <a:lnTo>
                    <a:pt x="122706" y="965567"/>
                  </a:lnTo>
                  <a:lnTo>
                    <a:pt x="93945" y="924272"/>
                  </a:lnTo>
                  <a:lnTo>
                    <a:pt x="68736" y="880717"/>
                  </a:lnTo>
                  <a:lnTo>
                    <a:pt x="47257" y="835208"/>
                  </a:lnTo>
                  <a:lnTo>
                    <a:pt x="29656" y="788062"/>
                  </a:lnTo>
                  <a:lnTo>
                    <a:pt x="16059" y="739610"/>
                  </a:lnTo>
                  <a:lnTo>
                    <a:pt x="6559" y="690191"/>
                  </a:lnTo>
                  <a:lnTo>
                    <a:pt x="1223" y="640151"/>
                  </a:lnTo>
                  <a:lnTo>
                    <a:pt x="0" y="606619"/>
                  </a:lnTo>
                  <a:lnTo>
                    <a:pt x="89" y="589840"/>
                  </a:lnTo>
                  <a:lnTo>
                    <a:pt x="3165" y="539610"/>
                  </a:lnTo>
                  <a:lnTo>
                    <a:pt x="10429" y="489813"/>
                  </a:lnTo>
                  <a:lnTo>
                    <a:pt x="21830" y="440798"/>
                  </a:lnTo>
                  <a:lnTo>
                    <a:pt x="37288" y="392907"/>
                  </a:lnTo>
                  <a:lnTo>
                    <a:pt x="56695" y="346476"/>
                  </a:lnTo>
                  <a:lnTo>
                    <a:pt x="79916" y="301830"/>
                  </a:lnTo>
                  <a:lnTo>
                    <a:pt x="106788" y="259281"/>
                  </a:lnTo>
                  <a:lnTo>
                    <a:pt x="137122" y="219128"/>
                  </a:lnTo>
                  <a:lnTo>
                    <a:pt x="170707" y="181650"/>
                  </a:lnTo>
                  <a:lnTo>
                    <a:pt x="207307" y="147111"/>
                  </a:lnTo>
                  <a:lnTo>
                    <a:pt x="246666" y="115753"/>
                  </a:lnTo>
                  <a:lnTo>
                    <a:pt x="288508" y="87794"/>
                  </a:lnTo>
                  <a:lnTo>
                    <a:pt x="332541" y="63431"/>
                  </a:lnTo>
                  <a:lnTo>
                    <a:pt x="378457" y="42834"/>
                  </a:lnTo>
                  <a:lnTo>
                    <a:pt x="425934" y="26148"/>
                  </a:lnTo>
                  <a:lnTo>
                    <a:pt x="474639" y="13488"/>
                  </a:lnTo>
                  <a:lnTo>
                    <a:pt x="524233" y="4944"/>
                  </a:lnTo>
                  <a:lnTo>
                    <a:pt x="574366" y="576"/>
                  </a:lnTo>
                  <a:lnTo>
                    <a:pt x="607916" y="0"/>
                  </a:lnTo>
                  <a:lnTo>
                    <a:pt x="624690" y="413"/>
                  </a:lnTo>
                  <a:lnTo>
                    <a:pt x="674851" y="4458"/>
                  </a:lnTo>
                  <a:lnTo>
                    <a:pt x="724498" y="12682"/>
                  </a:lnTo>
                  <a:lnTo>
                    <a:pt x="773284" y="25027"/>
                  </a:lnTo>
                  <a:lnTo>
                    <a:pt x="820868" y="41407"/>
                  </a:lnTo>
                  <a:lnTo>
                    <a:pt x="851757" y="54514"/>
                  </a:lnTo>
                  <a:lnTo>
                    <a:pt x="766658" y="240473"/>
                  </a:lnTo>
                  <a:lnTo>
                    <a:pt x="756521" y="236004"/>
                  </a:lnTo>
                  <a:lnTo>
                    <a:pt x="746271" y="231823"/>
                  </a:lnTo>
                  <a:lnTo>
                    <a:pt x="704210" y="217997"/>
                  </a:lnTo>
                  <a:lnTo>
                    <a:pt x="660872" y="208941"/>
                  </a:lnTo>
                  <a:lnTo>
                    <a:pt x="616794" y="204767"/>
                  </a:lnTo>
                  <a:lnTo>
                    <a:pt x="605727" y="204494"/>
                  </a:lnTo>
                  <a:lnTo>
                    <a:pt x="594649" y="204530"/>
                  </a:lnTo>
                  <a:lnTo>
                    <a:pt x="550492" y="207757"/>
                  </a:lnTo>
                  <a:lnTo>
                    <a:pt x="506969" y="215882"/>
                  </a:lnTo>
                  <a:lnTo>
                    <a:pt x="464621" y="228803"/>
                  </a:lnTo>
                  <a:lnTo>
                    <a:pt x="423976" y="246359"/>
                  </a:lnTo>
                  <a:lnTo>
                    <a:pt x="385538" y="268332"/>
                  </a:lnTo>
                  <a:lnTo>
                    <a:pt x="349786" y="294448"/>
                  </a:lnTo>
                  <a:lnTo>
                    <a:pt x="317165" y="324384"/>
                  </a:lnTo>
                  <a:lnTo>
                    <a:pt x="288080" y="357765"/>
                  </a:lnTo>
                  <a:lnTo>
                    <a:pt x="262893" y="394178"/>
                  </a:lnTo>
                  <a:lnTo>
                    <a:pt x="241917" y="433169"/>
                  </a:lnTo>
                  <a:lnTo>
                    <a:pt x="225414" y="474253"/>
                  </a:lnTo>
                  <a:lnTo>
                    <a:pt x="213589" y="516919"/>
                  </a:lnTo>
                  <a:lnTo>
                    <a:pt x="206588" y="560637"/>
                  </a:lnTo>
                  <a:lnTo>
                    <a:pt x="204498" y="604863"/>
                  </a:lnTo>
                  <a:lnTo>
                    <a:pt x="204748" y="615938"/>
                  </a:lnTo>
                  <a:lnTo>
                    <a:pt x="208828" y="660025"/>
                  </a:lnTo>
                  <a:lnTo>
                    <a:pt x="217792" y="703383"/>
                  </a:lnTo>
                  <a:lnTo>
                    <a:pt x="231528" y="745473"/>
                  </a:lnTo>
                  <a:lnTo>
                    <a:pt x="249866" y="785772"/>
                  </a:lnTo>
                  <a:lnTo>
                    <a:pt x="272578" y="823778"/>
                  </a:lnTo>
                  <a:lnTo>
                    <a:pt x="299380" y="859018"/>
                  </a:lnTo>
                  <a:lnTo>
                    <a:pt x="329940" y="891055"/>
                  </a:lnTo>
                  <a:lnTo>
                    <a:pt x="363877" y="919490"/>
                  </a:lnTo>
                  <a:lnTo>
                    <a:pt x="400770" y="943969"/>
                  </a:lnTo>
                  <a:lnTo>
                    <a:pt x="440159" y="964187"/>
                  </a:lnTo>
                  <a:lnTo>
                    <a:pt x="481554" y="979893"/>
                  </a:lnTo>
                  <a:lnTo>
                    <a:pt x="524441" y="990893"/>
                  </a:lnTo>
                  <a:lnTo>
                    <a:pt x="568286" y="997048"/>
                  </a:lnTo>
                  <a:lnTo>
                    <a:pt x="601466" y="998437"/>
                  </a:lnTo>
                  <a:lnTo>
                    <a:pt x="601466" y="1202943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3" name="object 563" descr=""/>
            <p:cNvSpPr/>
            <p:nvPr/>
          </p:nvSpPr>
          <p:spPr>
            <a:xfrm>
              <a:off x="10940611" y="5631226"/>
              <a:ext cx="601980" cy="1148715"/>
            </a:xfrm>
            <a:custGeom>
              <a:avLst/>
              <a:gdLst/>
              <a:ahLst/>
              <a:cxnLst/>
              <a:rect l="l" t="t" r="r" b="b"/>
              <a:pathLst>
                <a:path w="601979" h="1148715">
                  <a:moveTo>
                    <a:pt x="0" y="1148429"/>
                  </a:moveTo>
                  <a:lnTo>
                    <a:pt x="0" y="943922"/>
                  </a:lnTo>
                  <a:lnTo>
                    <a:pt x="16819" y="943566"/>
                  </a:lnTo>
                  <a:lnTo>
                    <a:pt x="33609" y="942497"/>
                  </a:lnTo>
                  <a:lnTo>
                    <a:pt x="83495" y="935043"/>
                  </a:lnTo>
                  <a:lnTo>
                    <a:pt x="132033" y="921322"/>
                  </a:lnTo>
                  <a:lnTo>
                    <a:pt x="178440" y="901558"/>
                  </a:lnTo>
                  <a:lnTo>
                    <a:pt x="221966" y="876069"/>
                  </a:lnTo>
                  <a:lnTo>
                    <a:pt x="261909" y="845266"/>
                  </a:lnTo>
                  <a:lnTo>
                    <a:pt x="297623" y="809647"/>
                  </a:lnTo>
                  <a:lnTo>
                    <a:pt x="328533" y="769787"/>
                  </a:lnTo>
                  <a:lnTo>
                    <a:pt x="354139" y="726329"/>
                  </a:lnTo>
                  <a:lnTo>
                    <a:pt x="374027" y="679976"/>
                  </a:lnTo>
                  <a:lnTo>
                    <a:pt x="387877" y="631474"/>
                  </a:lnTo>
                  <a:lnTo>
                    <a:pt x="395466" y="581608"/>
                  </a:lnTo>
                  <a:lnTo>
                    <a:pt x="396981" y="548003"/>
                  </a:lnTo>
                  <a:lnTo>
                    <a:pt x="396669" y="531182"/>
                  </a:lnTo>
                  <a:lnTo>
                    <a:pt x="391469" y="481011"/>
                  </a:lnTo>
                  <a:lnTo>
                    <a:pt x="379949" y="431904"/>
                  </a:lnTo>
                  <a:lnTo>
                    <a:pt x="362296" y="384654"/>
                  </a:lnTo>
                  <a:lnTo>
                    <a:pt x="338793" y="340024"/>
                  </a:lnTo>
                  <a:lnTo>
                    <a:pt x="309821" y="298734"/>
                  </a:lnTo>
                  <a:lnTo>
                    <a:pt x="275847" y="261451"/>
                  </a:lnTo>
                  <a:lnTo>
                    <a:pt x="237419" y="228778"/>
                  </a:lnTo>
                  <a:lnTo>
                    <a:pt x="195159" y="201241"/>
                  </a:lnTo>
                  <a:lnTo>
                    <a:pt x="165191" y="185959"/>
                  </a:lnTo>
                  <a:lnTo>
                    <a:pt x="250290" y="0"/>
                  </a:lnTo>
                  <a:lnTo>
                    <a:pt x="284529" y="17004"/>
                  </a:lnTo>
                  <a:lnTo>
                    <a:pt x="317623" y="36152"/>
                  </a:lnTo>
                  <a:lnTo>
                    <a:pt x="349434" y="57364"/>
                  </a:lnTo>
                  <a:lnTo>
                    <a:pt x="379828" y="80550"/>
                  </a:lnTo>
                  <a:lnTo>
                    <a:pt x="408688" y="105621"/>
                  </a:lnTo>
                  <a:lnTo>
                    <a:pt x="435902" y="132478"/>
                  </a:lnTo>
                  <a:lnTo>
                    <a:pt x="461353" y="161010"/>
                  </a:lnTo>
                  <a:lnTo>
                    <a:pt x="484938" y="191097"/>
                  </a:lnTo>
                  <a:lnTo>
                    <a:pt x="506563" y="222621"/>
                  </a:lnTo>
                  <a:lnTo>
                    <a:pt x="526145" y="255461"/>
                  </a:lnTo>
                  <a:lnTo>
                    <a:pt x="543601" y="289478"/>
                  </a:lnTo>
                  <a:lnTo>
                    <a:pt x="558858" y="324530"/>
                  </a:lnTo>
                  <a:lnTo>
                    <a:pt x="571858" y="360481"/>
                  </a:lnTo>
                  <a:lnTo>
                    <a:pt x="582549" y="397190"/>
                  </a:lnTo>
                  <a:lnTo>
                    <a:pt x="590886" y="434504"/>
                  </a:lnTo>
                  <a:lnTo>
                    <a:pt x="596835" y="472268"/>
                  </a:lnTo>
                  <a:lnTo>
                    <a:pt x="600373" y="510332"/>
                  </a:lnTo>
                  <a:lnTo>
                    <a:pt x="601486" y="548551"/>
                  </a:lnTo>
                  <a:lnTo>
                    <a:pt x="601317" y="561292"/>
                  </a:lnTo>
                  <a:lnTo>
                    <a:pt x="599190" y="599468"/>
                  </a:lnTo>
                  <a:lnTo>
                    <a:pt x="594642" y="637431"/>
                  </a:lnTo>
                  <a:lnTo>
                    <a:pt x="587693" y="675022"/>
                  </a:lnTo>
                  <a:lnTo>
                    <a:pt x="578370" y="712097"/>
                  </a:lnTo>
                  <a:lnTo>
                    <a:pt x="566708" y="748510"/>
                  </a:lnTo>
                  <a:lnTo>
                    <a:pt x="552756" y="784108"/>
                  </a:lnTo>
                  <a:lnTo>
                    <a:pt x="536574" y="818743"/>
                  </a:lnTo>
                  <a:lnTo>
                    <a:pt x="518224" y="852279"/>
                  </a:lnTo>
                  <a:lnTo>
                    <a:pt x="497778" y="884588"/>
                  </a:lnTo>
                  <a:lnTo>
                    <a:pt x="475320" y="915531"/>
                  </a:lnTo>
                  <a:lnTo>
                    <a:pt x="450945" y="944981"/>
                  </a:lnTo>
                  <a:lnTo>
                    <a:pt x="424748" y="972824"/>
                  </a:lnTo>
                  <a:lnTo>
                    <a:pt x="396832" y="998950"/>
                  </a:lnTo>
                  <a:lnTo>
                    <a:pt x="367312" y="1023249"/>
                  </a:lnTo>
                  <a:lnTo>
                    <a:pt x="336313" y="1045620"/>
                  </a:lnTo>
                  <a:lnTo>
                    <a:pt x="303955" y="1065977"/>
                  </a:lnTo>
                  <a:lnTo>
                    <a:pt x="270364" y="1084240"/>
                  </a:lnTo>
                  <a:lnTo>
                    <a:pt x="235681" y="1100332"/>
                  </a:lnTo>
                  <a:lnTo>
                    <a:pt x="200051" y="1114186"/>
                  </a:lnTo>
                  <a:lnTo>
                    <a:pt x="163613" y="1125749"/>
                  </a:lnTo>
                  <a:lnTo>
                    <a:pt x="126508" y="1134974"/>
                  </a:lnTo>
                  <a:lnTo>
                    <a:pt x="88892" y="1141824"/>
                  </a:lnTo>
                  <a:lnTo>
                    <a:pt x="50923" y="1146269"/>
                  </a:lnTo>
                  <a:lnTo>
                    <a:pt x="12747" y="1148294"/>
                  </a:lnTo>
                  <a:lnTo>
                    <a:pt x="0" y="1148429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4" name="object 564" descr=""/>
          <p:cNvSpPr txBox="1"/>
          <p:nvPr/>
        </p:nvSpPr>
        <p:spPr>
          <a:xfrm>
            <a:off x="11504683" y="6637074"/>
            <a:ext cx="8083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solidFill>
                  <a:srgbClr val="605D5C"/>
                </a:solidFill>
                <a:latin typeface="Segoe UI"/>
                <a:cs typeface="Segoe UI"/>
              </a:rPr>
              <a:t>30.790…</a:t>
            </a:r>
            <a:r>
              <a:rPr dirty="0" sz="800" spc="1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800" spc="-10">
                <a:solidFill>
                  <a:srgbClr val="605D5C"/>
                </a:solidFill>
                <a:latin typeface="Segoe UI"/>
                <a:cs typeface="Segoe UI"/>
              </a:rPr>
              <a:t>(43.17%)</a:t>
            </a:r>
            <a:endParaRPr sz="800">
              <a:latin typeface="Segoe UI"/>
              <a:cs typeface="Segoe UI"/>
            </a:endParaRPr>
          </a:p>
        </p:txBody>
      </p:sp>
      <p:grpSp>
        <p:nvGrpSpPr>
          <p:cNvPr id="565" name="object 565" descr=""/>
          <p:cNvGrpSpPr/>
          <p:nvPr/>
        </p:nvGrpSpPr>
        <p:grpSpPr>
          <a:xfrm>
            <a:off x="10519102" y="5568132"/>
            <a:ext cx="965200" cy="1142365"/>
            <a:chOff x="10519102" y="5568132"/>
            <a:chExt cx="965200" cy="1142365"/>
          </a:xfrm>
        </p:grpSpPr>
        <p:sp>
          <p:nvSpPr>
            <p:cNvPr id="566" name="object 566" descr=""/>
            <p:cNvSpPr/>
            <p:nvPr/>
          </p:nvSpPr>
          <p:spPr>
            <a:xfrm>
              <a:off x="10523860" y="5572890"/>
              <a:ext cx="141605" cy="53975"/>
            </a:xfrm>
            <a:custGeom>
              <a:avLst/>
              <a:gdLst/>
              <a:ahLst/>
              <a:cxnLst/>
              <a:rect l="l" t="t" r="r" b="b"/>
              <a:pathLst>
                <a:path w="141604" h="53975">
                  <a:moveTo>
                    <a:pt x="141103" y="53802"/>
                  </a:moveTo>
                  <a:lnTo>
                    <a:pt x="114210" y="0"/>
                  </a:lnTo>
                  <a:lnTo>
                    <a:pt x="0" y="0"/>
                  </a:lnTo>
                </a:path>
              </a:pathLst>
            </a:custGeom>
            <a:ln w="9517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7" name="object 567" descr=""/>
            <p:cNvSpPr/>
            <p:nvPr/>
          </p:nvSpPr>
          <p:spPr>
            <a:xfrm>
              <a:off x="11327370" y="6658293"/>
              <a:ext cx="152400" cy="46990"/>
            </a:xfrm>
            <a:custGeom>
              <a:avLst/>
              <a:gdLst/>
              <a:ahLst/>
              <a:cxnLst/>
              <a:rect l="l" t="t" r="r" b="b"/>
              <a:pathLst>
                <a:path w="152400" h="46990">
                  <a:moveTo>
                    <a:pt x="0" y="0"/>
                  </a:moveTo>
                  <a:lnTo>
                    <a:pt x="37732" y="46841"/>
                  </a:lnTo>
                  <a:lnTo>
                    <a:pt x="151943" y="46841"/>
                  </a:lnTo>
                </a:path>
              </a:pathLst>
            </a:custGeom>
            <a:ln w="9517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68" name="object 568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450979" y="5210281"/>
            <a:ext cx="94110" cy="94110"/>
          </a:xfrm>
          <a:prstGeom prst="rect">
            <a:avLst/>
          </a:prstGeom>
        </p:spPr>
      </p:pic>
      <p:pic>
        <p:nvPicPr>
          <p:cNvPr id="569" name="object 569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250452" y="5210281"/>
            <a:ext cx="94110" cy="94110"/>
          </a:xfrm>
          <a:prstGeom prst="rect">
            <a:avLst/>
          </a:prstGeom>
        </p:spPr>
      </p:pic>
      <p:sp>
        <p:nvSpPr>
          <p:cNvPr id="570" name="object 570" descr=""/>
          <p:cNvSpPr txBox="1"/>
          <p:nvPr/>
        </p:nvSpPr>
        <p:spPr>
          <a:xfrm>
            <a:off x="9505036" y="4847348"/>
            <a:ext cx="2619375" cy="805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0">
                <a:solidFill>
                  <a:srgbClr val="252423"/>
                </a:solidFill>
                <a:latin typeface="Trebuchet MS"/>
                <a:cs typeface="Trebuchet MS"/>
              </a:rPr>
              <a:t>P</a:t>
            </a:r>
            <a:r>
              <a:rPr dirty="0" sz="1400" spc="-9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140">
                <a:solidFill>
                  <a:srgbClr val="252423"/>
                </a:solidFill>
                <a:latin typeface="Trebuchet MS"/>
                <a:cs typeface="Trebuchet MS"/>
              </a:rPr>
              <a:t>&amp;</a:t>
            </a:r>
            <a:r>
              <a:rPr dirty="0" sz="1400" spc="-8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252423"/>
                </a:solidFill>
                <a:latin typeface="Trebuchet MS"/>
                <a:cs typeface="Trebuchet MS"/>
              </a:rPr>
              <a:t>L</a:t>
            </a:r>
            <a:r>
              <a:rPr dirty="0" sz="1400" spc="-9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252423"/>
                </a:solidFill>
                <a:latin typeface="Trebuchet MS"/>
                <a:cs typeface="Trebuchet MS"/>
              </a:rPr>
              <a:t>values</a:t>
            </a:r>
            <a:r>
              <a:rPr dirty="0" sz="1400" spc="-8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252423"/>
                </a:solidFill>
                <a:latin typeface="Trebuchet MS"/>
                <a:cs typeface="Trebuchet MS"/>
              </a:rPr>
              <a:t>by</a:t>
            </a:r>
            <a:r>
              <a:rPr dirty="0" sz="1400" spc="-8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252423"/>
                </a:solidFill>
                <a:latin typeface="Trebuchet MS"/>
                <a:cs typeface="Trebuchet MS"/>
              </a:rPr>
              <a:t>Description</a:t>
            </a:r>
            <a:endParaRPr sz="1400">
              <a:latin typeface="Trebuchet MS"/>
              <a:cs typeface="Trebuchet MS"/>
            </a:endParaRPr>
          </a:p>
          <a:p>
            <a:pPr marL="216535">
              <a:lnSpc>
                <a:spcPct val="100000"/>
              </a:lnSpc>
              <a:spcBef>
                <a:spcPts val="819"/>
              </a:spcBef>
              <a:tabLst>
                <a:tab pos="1058545" algn="l"/>
                <a:tab pos="1858010" algn="l"/>
              </a:tabLst>
            </a:pPr>
            <a:r>
              <a:rPr dirty="0" sz="1000" spc="-10" b="1">
                <a:solidFill>
                  <a:srgbClr val="605D5C"/>
                </a:solidFill>
                <a:latin typeface="Segoe UI"/>
                <a:cs typeface="Segoe UI"/>
              </a:rPr>
              <a:t>Descripti…</a:t>
            </a:r>
            <a:r>
              <a:rPr dirty="0" sz="1000" b="1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Total</a:t>
            </a:r>
            <a:r>
              <a:rPr dirty="0" sz="1000" spc="-2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COGS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	Gross</a:t>
            </a:r>
            <a:r>
              <a:rPr dirty="0" sz="1000" spc="-3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Margin</a:t>
            </a:r>
            <a:endParaRPr sz="1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000">
              <a:latin typeface="Segoe UI"/>
              <a:cs typeface="Segoe UI"/>
            </a:endParaRPr>
          </a:p>
          <a:p>
            <a:pPr marL="88265">
              <a:lnSpc>
                <a:spcPct val="100000"/>
              </a:lnSpc>
            </a:pPr>
            <a:r>
              <a:rPr dirty="0" sz="800" spc="-10">
                <a:solidFill>
                  <a:srgbClr val="605D5C"/>
                </a:solidFill>
                <a:latin typeface="Segoe UI"/>
                <a:cs typeface="Segoe UI"/>
              </a:rPr>
              <a:t>40.53475…</a:t>
            </a:r>
            <a:r>
              <a:rPr dirty="0" sz="800" spc="1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800" spc="-10">
                <a:solidFill>
                  <a:srgbClr val="605D5C"/>
                </a:solidFill>
                <a:latin typeface="Segoe UI"/>
                <a:cs typeface="Segoe UI"/>
              </a:rPr>
              <a:t>(56.83%)</a:t>
            </a:r>
            <a:endParaRPr sz="800">
              <a:latin typeface="Segoe UI"/>
              <a:cs typeface="Segoe UI"/>
            </a:endParaRPr>
          </a:p>
        </p:txBody>
      </p:sp>
      <p:grpSp>
        <p:nvGrpSpPr>
          <p:cNvPr id="571" name="object 571" descr=""/>
          <p:cNvGrpSpPr/>
          <p:nvPr/>
        </p:nvGrpSpPr>
        <p:grpSpPr>
          <a:xfrm>
            <a:off x="228599" y="1592290"/>
            <a:ext cx="1094740" cy="5463540"/>
            <a:chOff x="228599" y="1592290"/>
            <a:chExt cx="1094740" cy="5463540"/>
          </a:xfrm>
        </p:grpSpPr>
        <p:sp>
          <p:nvSpPr>
            <p:cNvPr id="572" name="object 572" descr=""/>
            <p:cNvSpPr/>
            <p:nvPr/>
          </p:nvSpPr>
          <p:spPr>
            <a:xfrm>
              <a:off x="228587" y="1592300"/>
              <a:ext cx="904240" cy="5463540"/>
            </a:xfrm>
            <a:custGeom>
              <a:avLst/>
              <a:gdLst/>
              <a:ahLst/>
              <a:cxnLst/>
              <a:rect l="l" t="t" r="r" b="b"/>
              <a:pathLst>
                <a:path w="904240" h="5463540">
                  <a:moveTo>
                    <a:pt x="904176" y="297421"/>
                  </a:moveTo>
                  <a:lnTo>
                    <a:pt x="900290" y="257962"/>
                  </a:lnTo>
                  <a:lnTo>
                    <a:pt x="888784" y="220027"/>
                  </a:lnTo>
                  <a:lnTo>
                    <a:pt x="870089" y="185051"/>
                  </a:lnTo>
                  <a:lnTo>
                    <a:pt x="844931" y="154406"/>
                  </a:lnTo>
                  <a:lnTo>
                    <a:pt x="814285" y="129260"/>
                  </a:lnTo>
                  <a:lnTo>
                    <a:pt x="789228" y="114935"/>
                  </a:lnTo>
                  <a:lnTo>
                    <a:pt x="785114" y="106908"/>
                  </a:lnTo>
                  <a:lnTo>
                    <a:pt x="763092" y="73939"/>
                  </a:lnTo>
                  <a:lnTo>
                    <a:pt x="735050" y="45897"/>
                  </a:lnTo>
                  <a:lnTo>
                    <a:pt x="702094" y="23876"/>
                  </a:lnTo>
                  <a:lnTo>
                    <a:pt x="665454" y="8699"/>
                  </a:lnTo>
                  <a:lnTo>
                    <a:pt x="626579" y="965"/>
                  </a:lnTo>
                  <a:lnTo>
                    <a:pt x="606755" y="0"/>
                  </a:lnTo>
                  <a:lnTo>
                    <a:pt x="202260" y="0"/>
                  </a:lnTo>
                  <a:lnTo>
                    <a:pt x="162801" y="3886"/>
                  </a:lnTo>
                  <a:lnTo>
                    <a:pt x="124853" y="15392"/>
                  </a:lnTo>
                  <a:lnTo>
                    <a:pt x="89890" y="34086"/>
                  </a:lnTo>
                  <a:lnTo>
                    <a:pt x="59245" y="59232"/>
                  </a:lnTo>
                  <a:lnTo>
                    <a:pt x="34086" y="89877"/>
                  </a:lnTo>
                  <a:lnTo>
                    <a:pt x="15405" y="124841"/>
                  </a:lnTo>
                  <a:lnTo>
                    <a:pt x="3886" y="162788"/>
                  </a:lnTo>
                  <a:lnTo>
                    <a:pt x="0" y="202247"/>
                  </a:lnTo>
                  <a:lnTo>
                    <a:pt x="0" y="5165649"/>
                  </a:lnTo>
                  <a:lnTo>
                    <a:pt x="3886" y="5205107"/>
                  </a:lnTo>
                  <a:lnTo>
                    <a:pt x="15405" y="5243042"/>
                  </a:lnTo>
                  <a:lnTo>
                    <a:pt x="34086" y="5278018"/>
                  </a:lnTo>
                  <a:lnTo>
                    <a:pt x="59245" y="5308663"/>
                  </a:lnTo>
                  <a:lnTo>
                    <a:pt x="89890" y="5333809"/>
                  </a:lnTo>
                  <a:lnTo>
                    <a:pt x="114935" y="5348148"/>
                  </a:lnTo>
                  <a:lnTo>
                    <a:pt x="119062" y="5356161"/>
                  </a:lnTo>
                  <a:lnTo>
                    <a:pt x="141084" y="5389130"/>
                  </a:lnTo>
                  <a:lnTo>
                    <a:pt x="169125" y="5417172"/>
                  </a:lnTo>
                  <a:lnTo>
                    <a:pt x="202095" y="5439194"/>
                  </a:lnTo>
                  <a:lnTo>
                    <a:pt x="238721" y="5454370"/>
                  </a:lnTo>
                  <a:lnTo>
                    <a:pt x="277609" y="5462105"/>
                  </a:lnTo>
                  <a:lnTo>
                    <a:pt x="297434" y="5463070"/>
                  </a:lnTo>
                  <a:lnTo>
                    <a:pt x="701929" y="5463070"/>
                  </a:lnTo>
                  <a:lnTo>
                    <a:pt x="741387" y="5459184"/>
                  </a:lnTo>
                  <a:lnTo>
                    <a:pt x="779322" y="5447677"/>
                  </a:lnTo>
                  <a:lnTo>
                    <a:pt x="814285" y="5428983"/>
                  </a:lnTo>
                  <a:lnTo>
                    <a:pt x="844931" y="5403837"/>
                  </a:lnTo>
                  <a:lnTo>
                    <a:pt x="870089" y="5373192"/>
                  </a:lnTo>
                  <a:lnTo>
                    <a:pt x="888784" y="5338216"/>
                  </a:lnTo>
                  <a:lnTo>
                    <a:pt x="900290" y="5300281"/>
                  </a:lnTo>
                  <a:lnTo>
                    <a:pt x="904176" y="5260822"/>
                  </a:lnTo>
                  <a:lnTo>
                    <a:pt x="904176" y="297421"/>
                  </a:lnTo>
                  <a:close/>
                </a:path>
              </a:pathLst>
            </a:custGeom>
            <a:solidFill>
              <a:srgbClr val="118CFF">
                <a:alpha val="4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3" name="object 573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8599" y="2410799"/>
              <a:ext cx="808992" cy="789957"/>
            </a:xfrm>
            <a:prstGeom prst="rect">
              <a:avLst/>
            </a:prstGeom>
          </p:spPr>
        </p:pic>
        <p:sp>
          <p:nvSpPr>
            <p:cNvPr id="574" name="object 574" descr=""/>
            <p:cNvSpPr/>
            <p:nvPr/>
          </p:nvSpPr>
          <p:spPr>
            <a:xfrm>
              <a:off x="261911" y="3367314"/>
              <a:ext cx="800100" cy="808990"/>
            </a:xfrm>
            <a:custGeom>
              <a:avLst/>
              <a:gdLst/>
              <a:ahLst/>
              <a:cxnLst/>
              <a:rect l="l" t="t" r="r" b="b"/>
              <a:pathLst>
                <a:path w="800100" h="808989">
                  <a:moveTo>
                    <a:pt x="592343" y="808992"/>
                  </a:moveTo>
                  <a:lnTo>
                    <a:pt x="207131" y="808992"/>
                  </a:lnTo>
                  <a:lnTo>
                    <a:pt x="200134" y="808648"/>
                  </a:lnTo>
                  <a:lnTo>
                    <a:pt x="158693" y="801807"/>
                  </a:lnTo>
                  <a:lnTo>
                    <a:pt x="119383" y="787012"/>
                  </a:lnTo>
                  <a:lnTo>
                    <a:pt x="83714" y="764833"/>
                  </a:lnTo>
                  <a:lnTo>
                    <a:pt x="53058" y="736121"/>
                  </a:lnTo>
                  <a:lnTo>
                    <a:pt x="28592" y="701980"/>
                  </a:lnTo>
                  <a:lnTo>
                    <a:pt x="11256" y="663721"/>
                  </a:lnTo>
                  <a:lnTo>
                    <a:pt x="1718" y="622817"/>
                  </a:lnTo>
                  <a:lnTo>
                    <a:pt x="0" y="601860"/>
                  </a:lnTo>
                  <a:lnTo>
                    <a:pt x="0" y="594847"/>
                  </a:lnTo>
                  <a:lnTo>
                    <a:pt x="0" y="207131"/>
                  </a:lnTo>
                  <a:lnTo>
                    <a:pt x="5483" y="165488"/>
                  </a:lnTo>
                  <a:lnTo>
                    <a:pt x="18984" y="125715"/>
                  </a:lnTo>
                  <a:lnTo>
                    <a:pt x="39986" y="89340"/>
                  </a:lnTo>
                  <a:lnTo>
                    <a:pt x="67680" y="57762"/>
                  </a:lnTo>
                  <a:lnTo>
                    <a:pt x="101003" y="32193"/>
                  </a:lnTo>
                  <a:lnTo>
                    <a:pt x="138674" y="13616"/>
                  </a:lnTo>
                  <a:lnTo>
                    <a:pt x="179246" y="2746"/>
                  </a:lnTo>
                  <a:lnTo>
                    <a:pt x="207131" y="0"/>
                  </a:lnTo>
                  <a:lnTo>
                    <a:pt x="592343" y="0"/>
                  </a:lnTo>
                  <a:lnTo>
                    <a:pt x="633986" y="5483"/>
                  </a:lnTo>
                  <a:lnTo>
                    <a:pt x="673759" y="18984"/>
                  </a:lnTo>
                  <a:lnTo>
                    <a:pt x="710133" y="39986"/>
                  </a:lnTo>
                  <a:lnTo>
                    <a:pt x="741712" y="67680"/>
                  </a:lnTo>
                  <a:lnTo>
                    <a:pt x="767281" y="101003"/>
                  </a:lnTo>
                  <a:lnTo>
                    <a:pt x="785857" y="138674"/>
                  </a:lnTo>
                  <a:lnTo>
                    <a:pt x="796728" y="179246"/>
                  </a:lnTo>
                  <a:lnTo>
                    <a:pt x="799474" y="207131"/>
                  </a:lnTo>
                  <a:lnTo>
                    <a:pt x="799474" y="601860"/>
                  </a:lnTo>
                  <a:lnTo>
                    <a:pt x="793991" y="643503"/>
                  </a:lnTo>
                  <a:lnTo>
                    <a:pt x="780490" y="683276"/>
                  </a:lnTo>
                  <a:lnTo>
                    <a:pt x="759488" y="719651"/>
                  </a:lnTo>
                  <a:lnTo>
                    <a:pt x="731793" y="751230"/>
                  </a:lnTo>
                  <a:lnTo>
                    <a:pt x="698470" y="776798"/>
                  </a:lnTo>
                  <a:lnTo>
                    <a:pt x="660799" y="795375"/>
                  </a:lnTo>
                  <a:lnTo>
                    <a:pt x="620228" y="806245"/>
                  </a:lnTo>
                  <a:lnTo>
                    <a:pt x="599339" y="808648"/>
                  </a:lnTo>
                  <a:lnTo>
                    <a:pt x="592343" y="8089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5" name="object 575" descr=""/>
            <p:cNvSpPr/>
            <p:nvPr/>
          </p:nvSpPr>
          <p:spPr>
            <a:xfrm>
              <a:off x="261911" y="3367314"/>
              <a:ext cx="800100" cy="808990"/>
            </a:xfrm>
            <a:custGeom>
              <a:avLst/>
              <a:gdLst/>
              <a:ahLst/>
              <a:cxnLst/>
              <a:rect l="l" t="t" r="r" b="b"/>
              <a:pathLst>
                <a:path w="800100" h="808989">
                  <a:moveTo>
                    <a:pt x="0" y="594847"/>
                  </a:moveTo>
                  <a:lnTo>
                    <a:pt x="0" y="214145"/>
                  </a:lnTo>
                  <a:lnTo>
                    <a:pt x="0" y="207131"/>
                  </a:lnTo>
                  <a:lnTo>
                    <a:pt x="343" y="200134"/>
                  </a:lnTo>
                  <a:lnTo>
                    <a:pt x="1031" y="193155"/>
                  </a:lnTo>
                  <a:lnTo>
                    <a:pt x="1718" y="186175"/>
                  </a:lnTo>
                  <a:lnTo>
                    <a:pt x="2746" y="179246"/>
                  </a:lnTo>
                  <a:lnTo>
                    <a:pt x="4114" y="172367"/>
                  </a:lnTo>
                  <a:lnTo>
                    <a:pt x="5483" y="165488"/>
                  </a:lnTo>
                  <a:lnTo>
                    <a:pt x="7185" y="158693"/>
                  </a:lnTo>
                  <a:lnTo>
                    <a:pt x="9221" y="151982"/>
                  </a:lnTo>
                  <a:lnTo>
                    <a:pt x="11256" y="145270"/>
                  </a:lnTo>
                  <a:lnTo>
                    <a:pt x="28592" y="107012"/>
                  </a:lnTo>
                  <a:lnTo>
                    <a:pt x="48608" y="78292"/>
                  </a:lnTo>
                  <a:lnTo>
                    <a:pt x="53058" y="72871"/>
                  </a:lnTo>
                  <a:lnTo>
                    <a:pt x="78292" y="48608"/>
                  </a:lnTo>
                  <a:lnTo>
                    <a:pt x="83714" y="44159"/>
                  </a:lnTo>
                  <a:lnTo>
                    <a:pt x="113197" y="25285"/>
                  </a:lnTo>
                  <a:lnTo>
                    <a:pt x="119383" y="21979"/>
                  </a:lnTo>
                  <a:lnTo>
                    <a:pt x="151982" y="9221"/>
                  </a:lnTo>
                  <a:lnTo>
                    <a:pt x="158693" y="7185"/>
                  </a:lnTo>
                  <a:lnTo>
                    <a:pt x="193155" y="1031"/>
                  </a:lnTo>
                  <a:lnTo>
                    <a:pt x="200134" y="343"/>
                  </a:lnTo>
                  <a:lnTo>
                    <a:pt x="207131" y="0"/>
                  </a:lnTo>
                  <a:lnTo>
                    <a:pt x="214145" y="0"/>
                  </a:lnTo>
                  <a:lnTo>
                    <a:pt x="585329" y="0"/>
                  </a:lnTo>
                  <a:lnTo>
                    <a:pt x="592343" y="0"/>
                  </a:lnTo>
                  <a:lnTo>
                    <a:pt x="599339" y="343"/>
                  </a:lnTo>
                  <a:lnTo>
                    <a:pt x="606319" y="1031"/>
                  </a:lnTo>
                  <a:lnTo>
                    <a:pt x="613299" y="1718"/>
                  </a:lnTo>
                  <a:lnTo>
                    <a:pt x="620228" y="2746"/>
                  </a:lnTo>
                  <a:lnTo>
                    <a:pt x="627107" y="4114"/>
                  </a:lnTo>
                  <a:lnTo>
                    <a:pt x="633986" y="5483"/>
                  </a:lnTo>
                  <a:lnTo>
                    <a:pt x="667279" y="16300"/>
                  </a:lnTo>
                  <a:lnTo>
                    <a:pt x="673759" y="18984"/>
                  </a:lnTo>
                  <a:lnTo>
                    <a:pt x="680091" y="21979"/>
                  </a:lnTo>
                  <a:lnTo>
                    <a:pt x="686277" y="25285"/>
                  </a:lnTo>
                  <a:lnTo>
                    <a:pt x="692462" y="28592"/>
                  </a:lnTo>
                  <a:lnTo>
                    <a:pt x="726603" y="53058"/>
                  </a:lnTo>
                  <a:lnTo>
                    <a:pt x="736753" y="62721"/>
                  </a:lnTo>
                  <a:lnTo>
                    <a:pt x="741712" y="67680"/>
                  </a:lnTo>
                  <a:lnTo>
                    <a:pt x="767281" y="101003"/>
                  </a:lnTo>
                  <a:lnTo>
                    <a:pt x="774188" y="113197"/>
                  </a:lnTo>
                  <a:lnTo>
                    <a:pt x="777494" y="119383"/>
                  </a:lnTo>
                  <a:lnTo>
                    <a:pt x="780490" y="125715"/>
                  </a:lnTo>
                  <a:lnTo>
                    <a:pt x="783173" y="132195"/>
                  </a:lnTo>
                  <a:lnTo>
                    <a:pt x="785857" y="138674"/>
                  </a:lnTo>
                  <a:lnTo>
                    <a:pt x="788217" y="145270"/>
                  </a:lnTo>
                  <a:lnTo>
                    <a:pt x="790253" y="151982"/>
                  </a:lnTo>
                  <a:lnTo>
                    <a:pt x="792289" y="158693"/>
                  </a:lnTo>
                  <a:lnTo>
                    <a:pt x="793991" y="165488"/>
                  </a:lnTo>
                  <a:lnTo>
                    <a:pt x="795360" y="172367"/>
                  </a:lnTo>
                  <a:lnTo>
                    <a:pt x="796728" y="179246"/>
                  </a:lnTo>
                  <a:lnTo>
                    <a:pt x="797756" y="186175"/>
                  </a:lnTo>
                  <a:lnTo>
                    <a:pt x="798443" y="193155"/>
                  </a:lnTo>
                  <a:lnTo>
                    <a:pt x="799131" y="200134"/>
                  </a:lnTo>
                  <a:lnTo>
                    <a:pt x="799474" y="207131"/>
                  </a:lnTo>
                  <a:lnTo>
                    <a:pt x="799474" y="214145"/>
                  </a:lnTo>
                  <a:lnTo>
                    <a:pt x="799474" y="594847"/>
                  </a:lnTo>
                  <a:lnTo>
                    <a:pt x="799474" y="601860"/>
                  </a:lnTo>
                  <a:lnTo>
                    <a:pt x="799131" y="608857"/>
                  </a:lnTo>
                  <a:lnTo>
                    <a:pt x="798443" y="615837"/>
                  </a:lnTo>
                  <a:lnTo>
                    <a:pt x="797756" y="622817"/>
                  </a:lnTo>
                  <a:lnTo>
                    <a:pt x="796728" y="629746"/>
                  </a:lnTo>
                  <a:lnTo>
                    <a:pt x="795360" y="636624"/>
                  </a:lnTo>
                  <a:lnTo>
                    <a:pt x="793991" y="643503"/>
                  </a:lnTo>
                  <a:lnTo>
                    <a:pt x="783173" y="676797"/>
                  </a:lnTo>
                  <a:lnTo>
                    <a:pt x="780490" y="683276"/>
                  </a:lnTo>
                  <a:lnTo>
                    <a:pt x="777494" y="689609"/>
                  </a:lnTo>
                  <a:lnTo>
                    <a:pt x="774188" y="695794"/>
                  </a:lnTo>
                  <a:lnTo>
                    <a:pt x="770882" y="701980"/>
                  </a:lnTo>
                  <a:lnTo>
                    <a:pt x="767281" y="707988"/>
                  </a:lnTo>
                  <a:lnTo>
                    <a:pt x="763384" y="713819"/>
                  </a:lnTo>
                  <a:lnTo>
                    <a:pt x="759488" y="719651"/>
                  </a:lnTo>
                  <a:lnTo>
                    <a:pt x="736753" y="746270"/>
                  </a:lnTo>
                  <a:lnTo>
                    <a:pt x="731793" y="751230"/>
                  </a:lnTo>
                  <a:lnTo>
                    <a:pt x="704302" y="772902"/>
                  </a:lnTo>
                  <a:lnTo>
                    <a:pt x="698470" y="776798"/>
                  </a:lnTo>
                  <a:lnTo>
                    <a:pt x="692462" y="780400"/>
                  </a:lnTo>
                  <a:lnTo>
                    <a:pt x="686277" y="783706"/>
                  </a:lnTo>
                  <a:lnTo>
                    <a:pt x="680091" y="787012"/>
                  </a:lnTo>
                  <a:lnTo>
                    <a:pt x="673759" y="790007"/>
                  </a:lnTo>
                  <a:lnTo>
                    <a:pt x="667279" y="792691"/>
                  </a:lnTo>
                  <a:lnTo>
                    <a:pt x="660799" y="795375"/>
                  </a:lnTo>
                  <a:lnTo>
                    <a:pt x="627107" y="804877"/>
                  </a:lnTo>
                  <a:lnTo>
                    <a:pt x="620228" y="806245"/>
                  </a:lnTo>
                  <a:lnTo>
                    <a:pt x="613299" y="807273"/>
                  </a:lnTo>
                  <a:lnTo>
                    <a:pt x="606319" y="807961"/>
                  </a:lnTo>
                  <a:lnTo>
                    <a:pt x="599339" y="808648"/>
                  </a:lnTo>
                  <a:lnTo>
                    <a:pt x="592343" y="808992"/>
                  </a:lnTo>
                  <a:lnTo>
                    <a:pt x="585329" y="808992"/>
                  </a:lnTo>
                  <a:lnTo>
                    <a:pt x="214145" y="808992"/>
                  </a:lnTo>
                  <a:lnTo>
                    <a:pt x="207131" y="808992"/>
                  </a:lnTo>
                  <a:lnTo>
                    <a:pt x="200134" y="808648"/>
                  </a:lnTo>
                  <a:lnTo>
                    <a:pt x="193155" y="807961"/>
                  </a:lnTo>
                  <a:lnTo>
                    <a:pt x="186175" y="807273"/>
                  </a:lnTo>
                  <a:lnTo>
                    <a:pt x="179246" y="806245"/>
                  </a:lnTo>
                  <a:lnTo>
                    <a:pt x="172367" y="804877"/>
                  </a:lnTo>
                  <a:lnTo>
                    <a:pt x="165488" y="803509"/>
                  </a:lnTo>
                  <a:lnTo>
                    <a:pt x="132195" y="792691"/>
                  </a:lnTo>
                  <a:lnTo>
                    <a:pt x="125715" y="790007"/>
                  </a:lnTo>
                  <a:lnTo>
                    <a:pt x="119383" y="787012"/>
                  </a:lnTo>
                  <a:lnTo>
                    <a:pt x="113197" y="783706"/>
                  </a:lnTo>
                  <a:lnTo>
                    <a:pt x="107012" y="780400"/>
                  </a:lnTo>
                  <a:lnTo>
                    <a:pt x="72871" y="755934"/>
                  </a:lnTo>
                  <a:lnTo>
                    <a:pt x="62721" y="746270"/>
                  </a:lnTo>
                  <a:lnTo>
                    <a:pt x="57762" y="741311"/>
                  </a:lnTo>
                  <a:lnTo>
                    <a:pt x="36089" y="713819"/>
                  </a:lnTo>
                  <a:lnTo>
                    <a:pt x="32193" y="707988"/>
                  </a:lnTo>
                  <a:lnTo>
                    <a:pt x="13616" y="670317"/>
                  </a:lnTo>
                  <a:lnTo>
                    <a:pt x="4114" y="636624"/>
                  </a:lnTo>
                  <a:lnTo>
                    <a:pt x="2746" y="629746"/>
                  </a:lnTo>
                  <a:lnTo>
                    <a:pt x="1718" y="622817"/>
                  </a:lnTo>
                  <a:lnTo>
                    <a:pt x="1031" y="615837"/>
                  </a:lnTo>
                  <a:lnTo>
                    <a:pt x="343" y="608857"/>
                  </a:lnTo>
                  <a:lnTo>
                    <a:pt x="0" y="601860"/>
                  </a:lnTo>
                  <a:lnTo>
                    <a:pt x="0" y="594847"/>
                  </a:lnTo>
                  <a:close/>
                </a:path>
              </a:pathLst>
            </a:custGeom>
            <a:ln w="9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6" name="object 576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5705" y="3476766"/>
              <a:ext cx="770922" cy="618641"/>
            </a:xfrm>
            <a:prstGeom prst="rect">
              <a:avLst/>
            </a:prstGeom>
          </p:spPr>
        </p:pic>
        <p:sp>
          <p:nvSpPr>
            <p:cNvPr id="577" name="object 577" descr=""/>
            <p:cNvSpPr/>
            <p:nvPr/>
          </p:nvSpPr>
          <p:spPr>
            <a:xfrm>
              <a:off x="261911" y="4281000"/>
              <a:ext cx="800100" cy="856615"/>
            </a:xfrm>
            <a:custGeom>
              <a:avLst/>
              <a:gdLst/>
              <a:ahLst/>
              <a:cxnLst/>
              <a:rect l="l" t="t" r="r" b="b"/>
              <a:pathLst>
                <a:path w="800100" h="856614">
                  <a:moveTo>
                    <a:pt x="592343" y="856580"/>
                  </a:moveTo>
                  <a:lnTo>
                    <a:pt x="207131" y="856580"/>
                  </a:lnTo>
                  <a:lnTo>
                    <a:pt x="200134" y="856236"/>
                  </a:lnTo>
                  <a:lnTo>
                    <a:pt x="158693" y="849395"/>
                  </a:lnTo>
                  <a:lnTo>
                    <a:pt x="119383" y="834600"/>
                  </a:lnTo>
                  <a:lnTo>
                    <a:pt x="83714" y="812420"/>
                  </a:lnTo>
                  <a:lnTo>
                    <a:pt x="53058" y="783708"/>
                  </a:lnTo>
                  <a:lnTo>
                    <a:pt x="28592" y="749567"/>
                  </a:lnTo>
                  <a:lnTo>
                    <a:pt x="11256" y="711309"/>
                  </a:lnTo>
                  <a:lnTo>
                    <a:pt x="1718" y="670404"/>
                  </a:lnTo>
                  <a:lnTo>
                    <a:pt x="0" y="649448"/>
                  </a:lnTo>
                  <a:lnTo>
                    <a:pt x="0" y="642435"/>
                  </a:lnTo>
                  <a:lnTo>
                    <a:pt x="0" y="207131"/>
                  </a:lnTo>
                  <a:lnTo>
                    <a:pt x="5483" y="165488"/>
                  </a:lnTo>
                  <a:lnTo>
                    <a:pt x="18984" y="125715"/>
                  </a:lnTo>
                  <a:lnTo>
                    <a:pt x="39986" y="89340"/>
                  </a:lnTo>
                  <a:lnTo>
                    <a:pt x="67680" y="57762"/>
                  </a:lnTo>
                  <a:lnTo>
                    <a:pt x="101003" y="32193"/>
                  </a:lnTo>
                  <a:lnTo>
                    <a:pt x="138674" y="13616"/>
                  </a:lnTo>
                  <a:lnTo>
                    <a:pt x="179246" y="2746"/>
                  </a:lnTo>
                  <a:lnTo>
                    <a:pt x="207131" y="0"/>
                  </a:lnTo>
                  <a:lnTo>
                    <a:pt x="592343" y="0"/>
                  </a:lnTo>
                  <a:lnTo>
                    <a:pt x="633986" y="5483"/>
                  </a:lnTo>
                  <a:lnTo>
                    <a:pt x="673759" y="18984"/>
                  </a:lnTo>
                  <a:lnTo>
                    <a:pt x="710133" y="39986"/>
                  </a:lnTo>
                  <a:lnTo>
                    <a:pt x="741712" y="67680"/>
                  </a:lnTo>
                  <a:lnTo>
                    <a:pt x="767281" y="101003"/>
                  </a:lnTo>
                  <a:lnTo>
                    <a:pt x="785857" y="138674"/>
                  </a:lnTo>
                  <a:lnTo>
                    <a:pt x="796728" y="179246"/>
                  </a:lnTo>
                  <a:lnTo>
                    <a:pt x="799474" y="207131"/>
                  </a:lnTo>
                  <a:lnTo>
                    <a:pt x="799474" y="649448"/>
                  </a:lnTo>
                  <a:lnTo>
                    <a:pt x="793991" y="691091"/>
                  </a:lnTo>
                  <a:lnTo>
                    <a:pt x="780490" y="730864"/>
                  </a:lnTo>
                  <a:lnTo>
                    <a:pt x="759488" y="767239"/>
                  </a:lnTo>
                  <a:lnTo>
                    <a:pt x="731793" y="798817"/>
                  </a:lnTo>
                  <a:lnTo>
                    <a:pt x="698470" y="824386"/>
                  </a:lnTo>
                  <a:lnTo>
                    <a:pt x="660799" y="842963"/>
                  </a:lnTo>
                  <a:lnTo>
                    <a:pt x="620228" y="853833"/>
                  </a:lnTo>
                  <a:lnTo>
                    <a:pt x="599339" y="856236"/>
                  </a:lnTo>
                  <a:lnTo>
                    <a:pt x="592343" y="856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8" name="object 578" descr=""/>
            <p:cNvSpPr/>
            <p:nvPr/>
          </p:nvSpPr>
          <p:spPr>
            <a:xfrm>
              <a:off x="261911" y="4281000"/>
              <a:ext cx="800100" cy="856615"/>
            </a:xfrm>
            <a:custGeom>
              <a:avLst/>
              <a:gdLst/>
              <a:ahLst/>
              <a:cxnLst/>
              <a:rect l="l" t="t" r="r" b="b"/>
              <a:pathLst>
                <a:path w="800100" h="856614">
                  <a:moveTo>
                    <a:pt x="0" y="642435"/>
                  </a:moveTo>
                  <a:lnTo>
                    <a:pt x="0" y="214145"/>
                  </a:lnTo>
                  <a:lnTo>
                    <a:pt x="0" y="207131"/>
                  </a:lnTo>
                  <a:lnTo>
                    <a:pt x="343" y="200134"/>
                  </a:lnTo>
                  <a:lnTo>
                    <a:pt x="1031" y="193155"/>
                  </a:lnTo>
                  <a:lnTo>
                    <a:pt x="1718" y="186175"/>
                  </a:lnTo>
                  <a:lnTo>
                    <a:pt x="2746" y="179246"/>
                  </a:lnTo>
                  <a:lnTo>
                    <a:pt x="4114" y="172367"/>
                  </a:lnTo>
                  <a:lnTo>
                    <a:pt x="5483" y="165488"/>
                  </a:lnTo>
                  <a:lnTo>
                    <a:pt x="7185" y="158693"/>
                  </a:lnTo>
                  <a:lnTo>
                    <a:pt x="9221" y="151982"/>
                  </a:lnTo>
                  <a:lnTo>
                    <a:pt x="11256" y="145270"/>
                  </a:lnTo>
                  <a:lnTo>
                    <a:pt x="28592" y="107012"/>
                  </a:lnTo>
                  <a:lnTo>
                    <a:pt x="48608" y="78292"/>
                  </a:lnTo>
                  <a:lnTo>
                    <a:pt x="53058" y="72871"/>
                  </a:lnTo>
                  <a:lnTo>
                    <a:pt x="78292" y="48608"/>
                  </a:lnTo>
                  <a:lnTo>
                    <a:pt x="83714" y="44159"/>
                  </a:lnTo>
                  <a:lnTo>
                    <a:pt x="113197" y="25285"/>
                  </a:lnTo>
                  <a:lnTo>
                    <a:pt x="119383" y="21979"/>
                  </a:lnTo>
                  <a:lnTo>
                    <a:pt x="151982" y="9221"/>
                  </a:lnTo>
                  <a:lnTo>
                    <a:pt x="158693" y="7185"/>
                  </a:lnTo>
                  <a:lnTo>
                    <a:pt x="193155" y="1031"/>
                  </a:lnTo>
                  <a:lnTo>
                    <a:pt x="200134" y="343"/>
                  </a:lnTo>
                  <a:lnTo>
                    <a:pt x="207131" y="0"/>
                  </a:lnTo>
                  <a:lnTo>
                    <a:pt x="214145" y="0"/>
                  </a:lnTo>
                  <a:lnTo>
                    <a:pt x="585329" y="0"/>
                  </a:lnTo>
                  <a:lnTo>
                    <a:pt x="592343" y="0"/>
                  </a:lnTo>
                  <a:lnTo>
                    <a:pt x="599339" y="343"/>
                  </a:lnTo>
                  <a:lnTo>
                    <a:pt x="606319" y="1031"/>
                  </a:lnTo>
                  <a:lnTo>
                    <a:pt x="613299" y="1718"/>
                  </a:lnTo>
                  <a:lnTo>
                    <a:pt x="620228" y="2746"/>
                  </a:lnTo>
                  <a:lnTo>
                    <a:pt x="627107" y="4114"/>
                  </a:lnTo>
                  <a:lnTo>
                    <a:pt x="633986" y="5483"/>
                  </a:lnTo>
                  <a:lnTo>
                    <a:pt x="667279" y="16300"/>
                  </a:lnTo>
                  <a:lnTo>
                    <a:pt x="673759" y="18984"/>
                  </a:lnTo>
                  <a:lnTo>
                    <a:pt x="680091" y="21979"/>
                  </a:lnTo>
                  <a:lnTo>
                    <a:pt x="686277" y="25285"/>
                  </a:lnTo>
                  <a:lnTo>
                    <a:pt x="692462" y="28592"/>
                  </a:lnTo>
                  <a:lnTo>
                    <a:pt x="726603" y="53058"/>
                  </a:lnTo>
                  <a:lnTo>
                    <a:pt x="736753" y="62721"/>
                  </a:lnTo>
                  <a:lnTo>
                    <a:pt x="741712" y="67680"/>
                  </a:lnTo>
                  <a:lnTo>
                    <a:pt x="767281" y="101003"/>
                  </a:lnTo>
                  <a:lnTo>
                    <a:pt x="774188" y="113197"/>
                  </a:lnTo>
                  <a:lnTo>
                    <a:pt x="777494" y="119383"/>
                  </a:lnTo>
                  <a:lnTo>
                    <a:pt x="780490" y="125715"/>
                  </a:lnTo>
                  <a:lnTo>
                    <a:pt x="783173" y="132195"/>
                  </a:lnTo>
                  <a:lnTo>
                    <a:pt x="785857" y="138674"/>
                  </a:lnTo>
                  <a:lnTo>
                    <a:pt x="788217" y="145270"/>
                  </a:lnTo>
                  <a:lnTo>
                    <a:pt x="790253" y="151982"/>
                  </a:lnTo>
                  <a:lnTo>
                    <a:pt x="792289" y="158693"/>
                  </a:lnTo>
                  <a:lnTo>
                    <a:pt x="793991" y="165488"/>
                  </a:lnTo>
                  <a:lnTo>
                    <a:pt x="795360" y="172367"/>
                  </a:lnTo>
                  <a:lnTo>
                    <a:pt x="796728" y="179246"/>
                  </a:lnTo>
                  <a:lnTo>
                    <a:pt x="797756" y="186175"/>
                  </a:lnTo>
                  <a:lnTo>
                    <a:pt x="798443" y="193155"/>
                  </a:lnTo>
                  <a:lnTo>
                    <a:pt x="799131" y="200134"/>
                  </a:lnTo>
                  <a:lnTo>
                    <a:pt x="799474" y="207131"/>
                  </a:lnTo>
                  <a:lnTo>
                    <a:pt x="799474" y="214145"/>
                  </a:lnTo>
                  <a:lnTo>
                    <a:pt x="799474" y="642435"/>
                  </a:lnTo>
                  <a:lnTo>
                    <a:pt x="799474" y="649448"/>
                  </a:lnTo>
                  <a:lnTo>
                    <a:pt x="799131" y="656445"/>
                  </a:lnTo>
                  <a:lnTo>
                    <a:pt x="798443" y="663425"/>
                  </a:lnTo>
                  <a:lnTo>
                    <a:pt x="797756" y="670404"/>
                  </a:lnTo>
                  <a:lnTo>
                    <a:pt x="796728" y="677334"/>
                  </a:lnTo>
                  <a:lnTo>
                    <a:pt x="795360" y="684212"/>
                  </a:lnTo>
                  <a:lnTo>
                    <a:pt x="793991" y="691091"/>
                  </a:lnTo>
                  <a:lnTo>
                    <a:pt x="783173" y="724384"/>
                  </a:lnTo>
                  <a:lnTo>
                    <a:pt x="780490" y="730864"/>
                  </a:lnTo>
                  <a:lnTo>
                    <a:pt x="763384" y="761407"/>
                  </a:lnTo>
                  <a:lnTo>
                    <a:pt x="759488" y="767239"/>
                  </a:lnTo>
                  <a:lnTo>
                    <a:pt x="736753" y="793858"/>
                  </a:lnTo>
                  <a:lnTo>
                    <a:pt x="731793" y="798817"/>
                  </a:lnTo>
                  <a:lnTo>
                    <a:pt x="726603" y="803522"/>
                  </a:lnTo>
                  <a:lnTo>
                    <a:pt x="721182" y="807971"/>
                  </a:lnTo>
                  <a:lnTo>
                    <a:pt x="715760" y="812420"/>
                  </a:lnTo>
                  <a:lnTo>
                    <a:pt x="710133" y="816593"/>
                  </a:lnTo>
                  <a:lnTo>
                    <a:pt x="704302" y="820490"/>
                  </a:lnTo>
                  <a:lnTo>
                    <a:pt x="698470" y="824386"/>
                  </a:lnTo>
                  <a:lnTo>
                    <a:pt x="667279" y="840279"/>
                  </a:lnTo>
                  <a:lnTo>
                    <a:pt x="660799" y="842963"/>
                  </a:lnTo>
                  <a:lnTo>
                    <a:pt x="654204" y="845323"/>
                  </a:lnTo>
                  <a:lnTo>
                    <a:pt x="647492" y="847359"/>
                  </a:lnTo>
                  <a:lnTo>
                    <a:pt x="640781" y="849395"/>
                  </a:lnTo>
                  <a:lnTo>
                    <a:pt x="633986" y="851097"/>
                  </a:lnTo>
                  <a:lnTo>
                    <a:pt x="627107" y="852465"/>
                  </a:lnTo>
                  <a:lnTo>
                    <a:pt x="620228" y="853833"/>
                  </a:lnTo>
                  <a:lnTo>
                    <a:pt x="613299" y="854861"/>
                  </a:lnTo>
                  <a:lnTo>
                    <a:pt x="606319" y="855548"/>
                  </a:lnTo>
                  <a:lnTo>
                    <a:pt x="599339" y="856236"/>
                  </a:lnTo>
                  <a:lnTo>
                    <a:pt x="592343" y="856580"/>
                  </a:lnTo>
                  <a:lnTo>
                    <a:pt x="585329" y="856580"/>
                  </a:lnTo>
                  <a:lnTo>
                    <a:pt x="214145" y="856580"/>
                  </a:lnTo>
                  <a:lnTo>
                    <a:pt x="207131" y="856580"/>
                  </a:lnTo>
                  <a:lnTo>
                    <a:pt x="200134" y="856236"/>
                  </a:lnTo>
                  <a:lnTo>
                    <a:pt x="193155" y="855549"/>
                  </a:lnTo>
                  <a:lnTo>
                    <a:pt x="186175" y="854861"/>
                  </a:lnTo>
                  <a:lnTo>
                    <a:pt x="179246" y="853833"/>
                  </a:lnTo>
                  <a:lnTo>
                    <a:pt x="172367" y="852465"/>
                  </a:lnTo>
                  <a:lnTo>
                    <a:pt x="165488" y="851097"/>
                  </a:lnTo>
                  <a:lnTo>
                    <a:pt x="132195" y="840279"/>
                  </a:lnTo>
                  <a:lnTo>
                    <a:pt x="125715" y="837595"/>
                  </a:lnTo>
                  <a:lnTo>
                    <a:pt x="89340" y="816593"/>
                  </a:lnTo>
                  <a:lnTo>
                    <a:pt x="78292" y="807971"/>
                  </a:lnTo>
                  <a:lnTo>
                    <a:pt x="72871" y="803522"/>
                  </a:lnTo>
                  <a:lnTo>
                    <a:pt x="67680" y="798817"/>
                  </a:lnTo>
                  <a:lnTo>
                    <a:pt x="62721" y="793858"/>
                  </a:lnTo>
                  <a:lnTo>
                    <a:pt x="57762" y="788899"/>
                  </a:lnTo>
                  <a:lnTo>
                    <a:pt x="53058" y="783708"/>
                  </a:lnTo>
                  <a:lnTo>
                    <a:pt x="48608" y="778287"/>
                  </a:lnTo>
                  <a:lnTo>
                    <a:pt x="44159" y="772865"/>
                  </a:lnTo>
                  <a:lnTo>
                    <a:pt x="39986" y="767239"/>
                  </a:lnTo>
                  <a:lnTo>
                    <a:pt x="36089" y="761407"/>
                  </a:lnTo>
                  <a:lnTo>
                    <a:pt x="32193" y="755576"/>
                  </a:lnTo>
                  <a:lnTo>
                    <a:pt x="16300" y="724384"/>
                  </a:lnTo>
                  <a:lnTo>
                    <a:pt x="13616" y="717905"/>
                  </a:lnTo>
                  <a:lnTo>
                    <a:pt x="4114" y="684212"/>
                  </a:lnTo>
                  <a:lnTo>
                    <a:pt x="2746" y="677334"/>
                  </a:lnTo>
                  <a:lnTo>
                    <a:pt x="1718" y="670404"/>
                  </a:lnTo>
                  <a:lnTo>
                    <a:pt x="1031" y="663425"/>
                  </a:lnTo>
                  <a:lnTo>
                    <a:pt x="343" y="656445"/>
                  </a:lnTo>
                  <a:lnTo>
                    <a:pt x="0" y="649448"/>
                  </a:lnTo>
                  <a:lnTo>
                    <a:pt x="0" y="642435"/>
                  </a:lnTo>
                  <a:close/>
                </a:path>
              </a:pathLst>
            </a:custGeom>
            <a:ln w="9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9" name="object 579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5705" y="4342864"/>
              <a:ext cx="770922" cy="770922"/>
            </a:xfrm>
            <a:prstGeom prst="rect">
              <a:avLst/>
            </a:prstGeom>
          </p:spPr>
        </p:pic>
        <p:pic>
          <p:nvPicPr>
            <p:cNvPr id="580" name="object 580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7152" y="5189926"/>
              <a:ext cx="742369" cy="761404"/>
            </a:xfrm>
            <a:prstGeom prst="rect">
              <a:avLst/>
            </a:prstGeom>
          </p:spPr>
        </p:pic>
        <p:sp>
          <p:nvSpPr>
            <p:cNvPr id="581" name="object 581" descr=""/>
            <p:cNvSpPr/>
            <p:nvPr/>
          </p:nvSpPr>
          <p:spPr>
            <a:xfrm>
              <a:off x="233358" y="6089335"/>
              <a:ext cx="800100" cy="866140"/>
            </a:xfrm>
            <a:custGeom>
              <a:avLst/>
              <a:gdLst/>
              <a:ahLst/>
              <a:cxnLst/>
              <a:rect l="l" t="t" r="r" b="b"/>
              <a:pathLst>
                <a:path w="800100" h="866140">
                  <a:moveTo>
                    <a:pt x="592343" y="866097"/>
                  </a:moveTo>
                  <a:lnTo>
                    <a:pt x="207131" y="866097"/>
                  </a:lnTo>
                  <a:lnTo>
                    <a:pt x="200134" y="865754"/>
                  </a:lnTo>
                  <a:lnTo>
                    <a:pt x="158693" y="858912"/>
                  </a:lnTo>
                  <a:lnTo>
                    <a:pt x="119383" y="844117"/>
                  </a:lnTo>
                  <a:lnTo>
                    <a:pt x="83714" y="821938"/>
                  </a:lnTo>
                  <a:lnTo>
                    <a:pt x="53058" y="793226"/>
                  </a:lnTo>
                  <a:lnTo>
                    <a:pt x="28592" y="759085"/>
                  </a:lnTo>
                  <a:lnTo>
                    <a:pt x="11256" y="720827"/>
                  </a:lnTo>
                  <a:lnTo>
                    <a:pt x="1718" y="679922"/>
                  </a:lnTo>
                  <a:lnTo>
                    <a:pt x="0" y="658966"/>
                  </a:lnTo>
                  <a:lnTo>
                    <a:pt x="0" y="651952"/>
                  </a:lnTo>
                  <a:lnTo>
                    <a:pt x="0" y="207131"/>
                  </a:lnTo>
                  <a:lnTo>
                    <a:pt x="5483" y="165488"/>
                  </a:lnTo>
                  <a:lnTo>
                    <a:pt x="18984" y="125715"/>
                  </a:lnTo>
                  <a:lnTo>
                    <a:pt x="39986" y="89340"/>
                  </a:lnTo>
                  <a:lnTo>
                    <a:pt x="67680" y="57762"/>
                  </a:lnTo>
                  <a:lnTo>
                    <a:pt x="101003" y="32193"/>
                  </a:lnTo>
                  <a:lnTo>
                    <a:pt x="138674" y="13616"/>
                  </a:lnTo>
                  <a:lnTo>
                    <a:pt x="179246" y="2746"/>
                  </a:lnTo>
                  <a:lnTo>
                    <a:pt x="207131" y="0"/>
                  </a:lnTo>
                  <a:lnTo>
                    <a:pt x="592343" y="0"/>
                  </a:lnTo>
                  <a:lnTo>
                    <a:pt x="633986" y="5483"/>
                  </a:lnTo>
                  <a:lnTo>
                    <a:pt x="673759" y="18984"/>
                  </a:lnTo>
                  <a:lnTo>
                    <a:pt x="710133" y="39986"/>
                  </a:lnTo>
                  <a:lnTo>
                    <a:pt x="741712" y="67680"/>
                  </a:lnTo>
                  <a:lnTo>
                    <a:pt x="767281" y="101003"/>
                  </a:lnTo>
                  <a:lnTo>
                    <a:pt x="785857" y="138674"/>
                  </a:lnTo>
                  <a:lnTo>
                    <a:pt x="796728" y="179246"/>
                  </a:lnTo>
                  <a:lnTo>
                    <a:pt x="799474" y="207131"/>
                  </a:lnTo>
                  <a:lnTo>
                    <a:pt x="799474" y="658966"/>
                  </a:lnTo>
                  <a:lnTo>
                    <a:pt x="793991" y="700609"/>
                  </a:lnTo>
                  <a:lnTo>
                    <a:pt x="780490" y="740382"/>
                  </a:lnTo>
                  <a:lnTo>
                    <a:pt x="759488" y="776756"/>
                  </a:lnTo>
                  <a:lnTo>
                    <a:pt x="731793" y="808335"/>
                  </a:lnTo>
                  <a:lnTo>
                    <a:pt x="698470" y="833904"/>
                  </a:lnTo>
                  <a:lnTo>
                    <a:pt x="660799" y="852480"/>
                  </a:lnTo>
                  <a:lnTo>
                    <a:pt x="620228" y="863351"/>
                  </a:lnTo>
                  <a:lnTo>
                    <a:pt x="599339" y="865754"/>
                  </a:lnTo>
                  <a:lnTo>
                    <a:pt x="592343" y="8660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2" name="object 582" descr=""/>
            <p:cNvSpPr/>
            <p:nvPr/>
          </p:nvSpPr>
          <p:spPr>
            <a:xfrm>
              <a:off x="233358" y="6089335"/>
              <a:ext cx="800100" cy="866140"/>
            </a:xfrm>
            <a:custGeom>
              <a:avLst/>
              <a:gdLst/>
              <a:ahLst/>
              <a:cxnLst/>
              <a:rect l="l" t="t" r="r" b="b"/>
              <a:pathLst>
                <a:path w="800100" h="866140">
                  <a:moveTo>
                    <a:pt x="0" y="651952"/>
                  </a:moveTo>
                  <a:lnTo>
                    <a:pt x="0" y="214145"/>
                  </a:lnTo>
                  <a:lnTo>
                    <a:pt x="0" y="207131"/>
                  </a:lnTo>
                  <a:lnTo>
                    <a:pt x="343" y="200134"/>
                  </a:lnTo>
                  <a:lnTo>
                    <a:pt x="1031" y="193155"/>
                  </a:lnTo>
                  <a:lnTo>
                    <a:pt x="1718" y="186175"/>
                  </a:lnTo>
                  <a:lnTo>
                    <a:pt x="2746" y="179246"/>
                  </a:lnTo>
                  <a:lnTo>
                    <a:pt x="4114" y="172367"/>
                  </a:lnTo>
                  <a:lnTo>
                    <a:pt x="5483" y="165488"/>
                  </a:lnTo>
                  <a:lnTo>
                    <a:pt x="7185" y="158693"/>
                  </a:lnTo>
                  <a:lnTo>
                    <a:pt x="9221" y="151982"/>
                  </a:lnTo>
                  <a:lnTo>
                    <a:pt x="11256" y="145270"/>
                  </a:lnTo>
                  <a:lnTo>
                    <a:pt x="28592" y="107012"/>
                  </a:lnTo>
                  <a:lnTo>
                    <a:pt x="48608" y="78292"/>
                  </a:lnTo>
                  <a:lnTo>
                    <a:pt x="53058" y="72871"/>
                  </a:lnTo>
                  <a:lnTo>
                    <a:pt x="78292" y="48608"/>
                  </a:lnTo>
                  <a:lnTo>
                    <a:pt x="83714" y="44159"/>
                  </a:lnTo>
                  <a:lnTo>
                    <a:pt x="113197" y="25285"/>
                  </a:lnTo>
                  <a:lnTo>
                    <a:pt x="119383" y="21979"/>
                  </a:lnTo>
                  <a:lnTo>
                    <a:pt x="151982" y="9221"/>
                  </a:lnTo>
                  <a:lnTo>
                    <a:pt x="158693" y="7185"/>
                  </a:lnTo>
                  <a:lnTo>
                    <a:pt x="193155" y="1031"/>
                  </a:lnTo>
                  <a:lnTo>
                    <a:pt x="200134" y="343"/>
                  </a:lnTo>
                  <a:lnTo>
                    <a:pt x="207131" y="0"/>
                  </a:lnTo>
                  <a:lnTo>
                    <a:pt x="214145" y="0"/>
                  </a:lnTo>
                  <a:lnTo>
                    <a:pt x="585329" y="0"/>
                  </a:lnTo>
                  <a:lnTo>
                    <a:pt x="592343" y="0"/>
                  </a:lnTo>
                  <a:lnTo>
                    <a:pt x="599339" y="343"/>
                  </a:lnTo>
                  <a:lnTo>
                    <a:pt x="606319" y="1031"/>
                  </a:lnTo>
                  <a:lnTo>
                    <a:pt x="613299" y="1718"/>
                  </a:lnTo>
                  <a:lnTo>
                    <a:pt x="620228" y="2746"/>
                  </a:lnTo>
                  <a:lnTo>
                    <a:pt x="627107" y="4114"/>
                  </a:lnTo>
                  <a:lnTo>
                    <a:pt x="633986" y="5483"/>
                  </a:lnTo>
                  <a:lnTo>
                    <a:pt x="667279" y="16300"/>
                  </a:lnTo>
                  <a:lnTo>
                    <a:pt x="673759" y="18984"/>
                  </a:lnTo>
                  <a:lnTo>
                    <a:pt x="680091" y="21979"/>
                  </a:lnTo>
                  <a:lnTo>
                    <a:pt x="686277" y="25285"/>
                  </a:lnTo>
                  <a:lnTo>
                    <a:pt x="692462" y="28592"/>
                  </a:lnTo>
                  <a:lnTo>
                    <a:pt x="726603" y="53058"/>
                  </a:lnTo>
                  <a:lnTo>
                    <a:pt x="736753" y="62721"/>
                  </a:lnTo>
                  <a:lnTo>
                    <a:pt x="741712" y="67680"/>
                  </a:lnTo>
                  <a:lnTo>
                    <a:pt x="767281" y="101003"/>
                  </a:lnTo>
                  <a:lnTo>
                    <a:pt x="774188" y="113197"/>
                  </a:lnTo>
                  <a:lnTo>
                    <a:pt x="777494" y="119383"/>
                  </a:lnTo>
                  <a:lnTo>
                    <a:pt x="780490" y="125715"/>
                  </a:lnTo>
                  <a:lnTo>
                    <a:pt x="783173" y="132195"/>
                  </a:lnTo>
                  <a:lnTo>
                    <a:pt x="785857" y="138674"/>
                  </a:lnTo>
                  <a:lnTo>
                    <a:pt x="788217" y="145270"/>
                  </a:lnTo>
                  <a:lnTo>
                    <a:pt x="790253" y="151982"/>
                  </a:lnTo>
                  <a:lnTo>
                    <a:pt x="792289" y="158693"/>
                  </a:lnTo>
                  <a:lnTo>
                    <a:pt x="793991" y="165488"/>
                  </a:lnTo>
                  <a:lnTo>
                    <a:pt x="795360" y="172367"/>
                  </a:lnTo>
                  <a:lnTo>
                    <a:pt x="796728" y="179246"/>
                  </a:lnTo>
                  <a:lnTo>
                    <a:pt x="797756" y="186175"/>
                  </a:lnTo>
                  <a:lnTo>
                    <a:pt x="798443" y="193155"/>
                  </a:lnTo>
                  <a:lnTo>
                    <a:pt x="799131" y="200134"/>
                  </a:lnTo>
                  <a:lnTo>
                    <a:pt x="799474" y="207131"/>
                  </a:lnTo>
                  <a:lnTo>
                    <a:pt x="799474" y="214145"/>
                  </a:lnTo>
                  <a:lnTo>
                    <a:pt x="799474" y="651952"/>
                  </a:lnTo>
                  <a:lnTo>
                    <a:pt x="799474" y="658966"/>
                  </a:lnTo>
                  <a:lnTo>
                    <a:pt x="799131" y="665962"/>
                  </a:lnTo>
                  <a:lnTo>
                    <a:pt x="798443" y="672942"/>
                  </a:lnTo>
                  <a:lnTo>
                    <a:pt x="797756" y="679922"/>
                  </a:lnTo>
                  <a:lnTo>
                    <a:pt x="796728" y="686851"/>
                  </a:lnTo>
                  <a:lnTo>
                    <a:pt x="795360" y="693730"/>
                  </a:lnTo>
                  <a:lnTo>
                    <a:pt x="793991" y="700609"/>
                  </a:lnTo>
                  <a:lnTo>
                    <a:pt x="783173" y="733902"/>
                  </a:lnTo>
                  <a:lnTo>
                    <a:pt x="780490" y="740382"/>
                  </a:lnTo>
                  <a:lnTo>
                    <a:pt x="777494" y="746714"/>
                  </a:lnTo>
                  <a:lnTo>
                    <a:pt x="774188" y="752899"/>
                  </a:lnTo>
                  <a:lnTo>
                    <a:pt x="770882" y="759085"/>
                  </a:lnTo>
                  <a:lnTo>
                    <a:pt x="767281" y="765093"/>
                  </a:lnTo>
                  <a:lnTo>
                    <a:pt x="763384" y="770925"/>
                  </a:lnTo>
                  <a:lnTo>
                    <a:pt x="759488" y="776756"/>
                  </a:lnTo>
                  <a:lnTo>
                    <a:pt x="736753" y="803376"/>
                  </a:lnTo>
                  <a:lnTo>
                    <a:pt x="731793" y="808335"/>
                  </a:lnTo>
                  <a:lnTo>
                    <a:pt x="698470" y="833904"/>
                  </a:lnTo>
                  <a:lnTo>
                    <a:pt x="686277" y="840811"/>
                  </a:lnTo>
                  <a:lnTo>
                    <a:pt x="680091" y="844117"/>
                  </a:lnTo>
                  <a:lnTo>
                    <a:pt x="673759" y="847112"/>
                  </a:lnTo>
                  <a:lnTo>
                    <a:pt x="667279" y="849796"/>
                  </a:lnTo>
                  <a:lnTo>
                    <a:pt x="660799" y="852480"/>
                  </a:lnTo>
                  <a:lnTo>
                    <a:pt x="654204" y="854840"/>
                  </a:lnTo>
                  <a:lnTo>
                    <a:pt x="647492" y="856876"/>
                  </a:lnTo>
                  <a:lnTo>
                    <a:pt x="640781" y="858912"/>
                  </a:lnTo>
                  <a:lnTo>
                    <a:pt x="633986" y="860614"/>
                  </a:lnTo>
                  <a:lnTo>
                    <a:pt x="627107" y="861983"/>
                  </a:lnTo>
                  <a:lnTo>
                    <a:pt x="620228" y="863351"/>
                  </a:lnTo>
                  <a:lnTo>
                    <a:pt x="613299" y="864379"/>
                  </a:lnTo>
                  <a:lnTo>
                    <a:pt x="606319" y="865066"/>
                  </a:lnTo>
                  <a:lnTo>
                    <a:pt x="599339" y="865754"/>
                  </a:lnTo>
                  <a:lnTo>
                    <a:pt x="592343" y="866097"/>
                  </a:lnTo>
                  <a:lnTo>
                    <a:pt x="585329" y="866097"/>
                  </a:lnTo>
                  <a:lnTo>
                    <a:pt x="214145" y="866097"/>
                  </a:lnTo>
                  <a:lnTo>
                    <a:pt x="207131" y="866097"/>
                  </a:lnTo>
                  <a:lnTo>
                    <a:pt x="200134" y="865754"/>
                  </a:lnTo>
                  <a:lnTo>
                    <a:pt x="193155" y="865066"/>
                  </a:lnTo>
                  <a:lnTo>
                    <a:pt x="186175" y="864379"/>
                  </a:lnTo>
                  <a:lnTo>
                    <a:pt x="179246" y="863351"/>
                  </a:lnTo>
                  <a:lnTo>
                    <a:pt x="172367" y="861983"/>
                  </a:lnTo>
                  <a:lnTo>
                    <a:pt x="165488" y="860614"/>
                  </a:lnTo>
                  <a:lnTo>
                    <a:pt x="132195" y="849796"/>
                  </a:lnTo>
                  <a:lnTo>
                    <a:pt x="125715" y="847112"/>
                  </a:lnTo>
                  <a:lnTo>
                    <a:pt x="119383" y="844117"/>
                  </a:lnTo>
                  <a:lnTo>
                    <a:pt x="113197" y="840811"/>
                  </a:lnTo>
                  <a:lnTo>
                    <a:pt x="107012" y="837505"/>
                  </a:lnTo>
                  <a:lnTo>
                    <a:pt x="72871" y="813039"/>
                  </a:lnTo>
                  <a:lnTo>
                    <a:pt x="62721" y="803376"/>
                  </a:lnTo>
                  <a:lnTo>
                    <a:pt x="57762" y="798416"/>
                  </a:lnTo>
                  <a:lnTo>
                    <a:pt x="53058" y="793226"/>
                  </a:lnTo>
                  <a:lnTo>
                    <a:pt x="48608" y="787804"/>
                  </a:lnTo>
                  <a:lnTo>
                    <a:pt x="44159" y="782383"/>
                  </a:lnTo>
                  <a:lnTo>
                    <a:pt x="39986" y="776756"/>
                  </a:lnTo>
                  <a:lnTo>
                    <a:pt x="36089" y="770925"/>
                  </a:lnTo>
                  <a:lnTo>
                    <a:pt x="32193" y="765093"/>
                  </a:lnTo>
                  <a:lnTo>
                    <a:pt x="28592" y="759085"/>
                  </a:lnTo>
                  <a:lnTo>
                    <a:pt x="25285" y="752899"/>
                  </a:lnTo>
                  <a:lnTo>
                    <a:pt x="21979" y="746714"/>
                  </a:lnTo>
                  <a:lnTo>
                    <a:pt x="7185" y="707404"/>
                  </a:lnTo>
                  <a:lnTo>
                    <a:pt x="4114" y="693730"/>
                  </a:lnTo>
                  <a:lnTo>
                    <a:pt x="2746" y="686851"/>
                  </a:lnTo>
                  <a:lnTo>
                    <a:pt x="1718" y="679922"/>
                  </a:lnTo>
                  <a:lnTo>
                    <a:pt x="1031" y="672942"/>
                  </a:lnTo>
                  <a:lnTo>
                    <a:pt x="343" y="665962"/>
                  </a:lnTo>
                  <a:lnTo>
                    <a:pt x="0" y="658966"/>
                  </a:lnTo>
                  <a:lnTo>
                    <a:pt x="0" y="651952"/>
                  </a:lnTo>
                  <a:close/>
                </a:path>
              </a:pathLst>
            </a:custGeom>
            <a:ln w="9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3" name="object 583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7152" y="6151200"/>
              <a:ext cx="770922" cy="770922"/>
            </a:xfrm>
            <a:prstGeom prst="rect">
              <a:avLst/>
            </a:prstGeom>
          </p:spPr>
        </p:pic>
        <p:sp>
          <p:nvSpPr>
            <p:cNvPr id="584" name="object 584" descr=""/>
            <p:cNvSpPr/>
            <p:nvPr/>
          </p:nvSpPr>
          <p:spPr>
            <a:xfrm>
              <a:off x="228587" y="3270249"/>
              <a:ext cx="1094740" cy="1109980"/>
            </a:xfrm>
            <a:custGeom>
              <a:avLst/>
              <a:gdLst/>
              <a:ahLst/>
              <a:cxnLst/>
              <a:rect l="l" t="t" r="r" b="b"/>
              <a:pathLst>
                <a:path w="1094740" h="1109979">
                  <a:moveTo>
                    <a:pt x="1094232" y="0"/>
                  </a:moveTo>
                  <a:lnTo>
                    <a:pt x="0" y="0"/>
                  </a:lnTo>
                  <a:lnTo>
                    <a:pt x="0" y="92710"/>
                  </a:lnTo>
                  <a:lnTo>
                    <a:pt x="0" y="882650"/>
                  </a:lnTo>
                  <a:lnTo>
                    <a:pt x="0" y="1109980"/>
                  </a:lnTo>
                  <a:lnTo>
                    <a:pt x="1094232" y="1109980"/>
                  </a:lnTo>
                  <a:lnTo>
                    <a:pt x="1094232" y="882650"/>
                  </a:lnTo>
                  <a:lnTo>
                    <a:pt x="28562" y="882650"/>
                  </a:lnTo>
                  <a:lnTo>
                    <a:pt x="28562" y="92710"/>
                  </a:lnTo>
                  <a:lnTo>
                    <a:pt x="866101" y="92710"/>
                  </a:lnTo>
                  <a:lnTo>
                    <a:pt x="866101" y="882269"/>
                  </a:lnTo>
                  <a:lnTo>
                    <a:pt x="1094232" y="882269"/>
                  </a:lnTo>
                  <a:lnTo>
                    <a:pt x="1094232" y="92710"/>
                  </a:lnTo>
                  <a:lnTo>
                    <a:pt x="1094232" y="92316"/>
                  </a:lnTo>
                  <a:lnTo>
                    <a:pt x="1094232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5" name="object 585" descr=""/>
            <p:cNvSpPr/>
            <p:nvPr/>
          </p:nvSpPr>
          <p:spPr>
            <a:xfrm>
              <a:off x="257152" y="3362555"/>
              <a:ext cx="837565" cy="790575"/>
            </a:xfrm>
            <a:custGeom>
              <a:avLst/>
              <a:gdLst/>
              <a:ahLst/>
              <a:cxnLst/>
              <a:rect l="l" t="t" r="r" b="b"/>
              <a:pathLst>
                <a:path w="837565" h="790575">
                  <a:moveTo>
                    <a:pt x="640055" y="789957"/>
                  </a:moveTo>
                  <a:lnTo>
                    <a:pt x="197489" y="789957"/>
                  </a:lnTo>
                  <a:lnTo>
                    <a:pt x="158955" y="786199"/>
                  </a:lnTo>
                  <a:lnTo>
                    <a:pt x="121913" y="774924"/>
                  </a:lnTo>
                  <a:lnTo>
                    <a:pt x="87751" y="756706"/>
                  </a:lnTo>
                  <a:lnTo>
                    <a:pt x="57843" y="732114"/>
                  </a:lnTo>
                  <a:lnTo>
                    <a:pt x="33253" y="702209"/>
                  </a:lnTo>
                  <a:lnTo>
                    <a:pt x="15033" y="668043"/>
                  </a:lnTo>
                  <a:lnTo>
                    <a:pt x="3758" y="631005"/>
                  </a:lnTo>
                  <a:lnTo>
                    <a:pt x="0" y="592467"/>
                  </a:lnTo>
                  <a:lnTo>
                    <a:pt x="0" y="197489"/>
                  </a:lnTo>
                  <a:lnTo>
                    <a:pt x="3757" y="158955"/>
                  </a:lnTo>
                  <a:lnTo>
                    <a:pt x="15032" y="121913"/>
                  </a:lnTo>
                  <a:lnTo>
                    <a:pt x="33251" y="87751"/>
                  </a:lnTo>
                  <a:lnTo>
                    <a:pt x="57843" y="57843"/>
                  </a:lnTo>
                  <a:lnTo>
                    <a:pt x="87747" y="33252"/>
                  </a:lnTo>
                  <a:lnTo>
                    <a:pt x="121913" y="15032"/>
                  </a:lnTo>
                  <a:lnTo>
                    <a:pt x="158952" y="3758"/>
                  </a:lnTo>
                  <a:lnTo>
                    <a:pt x="197489" y="0"/>
                  </a:lnTo>
                  <a:lnTo>
                    <a:pt x="640055" y="0"/>
                  </a:lnTo>
                  <a:lnTo>
                    <a:pt x="659414" y="935"/>
                  </a:lnTo>
                  <a:lnTo>
                    <a:pt x="697390" y="8479"/>
                  </a:lnTo>
                  <a:lnTo>
                    <a:pt x="733158" y="23304"/>
                  </a:lnTo>
                  <a:lnTo>
                    <a:pt x="765356" y="44807"/>
                  </a:lnTo>
                  <a:lnTo>
                    <a:pt x="792728" y="72192"/>
                  </a:lnTo>
                  <a:lnTo>
                    <a:pt x="814247" y="104380"/>
                  </a:lnTo>
                  <a:lnTo>
                    <a:pt x="829056" y="140155"/>
                  </a:lnTo>
                  <a:lnTo>
                    <a:pt x="836619" y="178128"/>
                  </a:lnTo>
                  <a:lnTo>
                    <a:pt x="837545" y="592467"/>
                  </a:lnTo>
                  <a:lnTo>
                    <a:pt x="836610" y="611826"/>
                  </a:lnTo>
                  <a:lnTo>
                    <a:pt x="829066" y="649802"/>
                  </a:lnTo>
                  <a:lnTo>
                    <a:pt x="814240" y="685570"/>
                  </a:lnTo>
                  <a:lnTo>
                    <a:pt x="792737" y="717769"/>
                  </a:lnTo>
                  <a:lnTo>
                    <a:pt x="765352" y="745141"/>
                  </a:lnTo>
                  <a:lnTo>
                    <a:pt x="733164" y="766660"/>
                  </a:lnTo>
                  <a:lnTo>
                    <a:pt x="697389" y="781468"/>
                  </a:lnTo>
                  <a:lnTo>
                    <a:pt x="659416" y="789031"/>
                  </a:lnTo>
                  <a:lnTo>
                    <a:pt x="640055" y="789957"/>
                  </a:lnTo>
                  <a:close/>
                </a:path>
              </a:pathLst>
            </a:custGeom>
            <a:solidFill>
              <a:srgbClr val="A1333C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6" name="object 586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38117" y="1601807"/>
              <a:ext cx="789957" cy="628158"/>
            </a:xfrm>
            <a:prstGeom prst="rect">
              <a:avLst/>
            </a:prstGeom>
          </p:spPr>
        </p:pic>
      </p:grpSp>
      <p:pic>
        <p:nvPicPr>
          <p:cNvPr id="587" name="object 587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47635" y="297901"/>
            <a:ext cx="1170659" cy="1170659"/>
          </a:xfrm>
          <a:prstGeom prst="rect">
            <a:avLst/>
          </a:prstGeom>
        </p:spPr>
      </p:pic>
      <p:sp>
        <p:nvSpPr>
          <p:cNvPr id="588" name="object 588" descr=""/>
          <p:cNvSpPr txBox="1"/>
          <p:nvPr/>
        </p:nvSpPr>
        <p:spPr>
          <a:xfrm>
            <a:off x="2510969" y="1027571"/>
            <a:ext cx="167893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Customer</a:t>
            </a:r>
            <a:r>
              <a:rPr dirty="0" sz="1200" spc="-4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10" b="1">
                <a:solidFill>
                  <a:srgbClr val="252423"/>
                </a:solidFill>
                <a:latin typeface="Segoe UI"/>
                <a:cs typeface="Segoe UI"/>
              </a:rPr>
              <a:t>performance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89" name="object 589" descr=""/>
          <p:cNvSpPr txBox="1"/>
          <p:nvPr/>
        </p:nvSpPr>
        <p:spPr>
          <a:xfrm>
            <a:off x="2480037" y="4644243"/>
            <a:ext cx="15506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Product</a:t>
            </a:r>
            <a:r>
              <a:rPr dirty="0" sz="1200" spc="-10" b="1">
                <a:solidFill>
                  <a:srgbClr val="252423"/>
                </a:solidFill>
                <a:latin typeface="Segoe UI"/>
                <a:cs typeface="Segoe UI"/>
              </a:rPr>
              <a:t> Performance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90" name="object 590" descr=""/>
          <p:cNvSpPr txBox="1"/>
          <p:nvPr/>
        </p:nvSpPr>
        <p:spPr>
          <a:xfrm>
            <a:off x="8149676" y="4035119"/>
            <a:ext cx="1127760" cy="58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1564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52423"/>
                </a:solidFill>
                <a:latin typeface="Trebuchet MS"/>
                <a:cs typeface="Trebuchet MS"/>
              </a:rPr>
              <a:t>NS</a:t>
            </a:r>
            <a:r>
              <a:rPr dirty="0" sz="1200" spc="-4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200" spc="-50">
                <a:solidFill>
                  <a:srgbClr val="252423"/>
                </a:solidFill>
                <a:latin typeface="Trebuchet MS"/>
                <a:cs typeface="Trebuchet MS"/>
              </a:rPr>
              <a:t>$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Unit</a:t>
            </a:r>
            <a:r>
              <a:rPr dirty="0" sz="1200" spc="-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10" b="1">
                <a:solidFill>
                  <a:srgbClr val="252423"/>
                </a:solidFill>
                <a:latin typeface="Segoe UI"/>
                <a:cs typeface="Segoe UI"/>
              </a:rPr>
              <a:t>Economics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91" name="object 591" descr=""/>
          <p:cNvSpPr txBox="1"/>
          <p:nvPr/>
        </p:nvSpPr>
        <p:spPr>
          <a:xfrm>
            <a:off x="8306865" y="922878"/>
            <a:ext cx="1460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Performance</a:t>
            </a:r>
            <a:r>
              <a:rPr dirty="0" sz="1200" spc="-8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10" b="1">
                <a:solidFill>
                  <a:srgbClr val="252423"/>
                </a:solidFill>
                <a:latin typeface="Segoe UI"/>
                <a:cs typeface="Segoe UI"/>
              </a:rPr>
              <a:t>Matrix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592" name="object 592" descr=""/>
          <p:cNvGrpSpPr/>
          <p:nvPr/>
        </p:nvGrpSpPr>
        <p:grpSpPr>
          <a:xfrm>
            <a:off x="12411074" y="228600"/>
            <a:ext cx="9525" cy="6858000"/>
            <a:chOff x="12411074" y="228600"/>
            <a:chExt cx="9525" cy="6858000"/>
          </a:xfrm>
        </p:grpSpPr>
        <p:sp>
          <p:nvSpPr>
            <p:cNvPr id="593" name="object 593" descr=""/>
            <p:cNvSpPr/>
            <p:nvPr/>
          </p:nvSpPr>
          <p:spPr>
            <a:xfrm>
              <a:off x="12411074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4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9524" y="0"/>
                  </a:lnTo>
                  <a:lnTo>
                    <a:pt x="9524" y="6857999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4" name="object 594" descr=""/>
            <p:cNvSpPr/>
            <p:nvPr/>
          </p:nvSpPr>
          <p:spPr>
            <a:xfrm>
              <a:off x="12411074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4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9524" y="0"/>
                  </a:lnTo>
                  <a:lnTo>
                    <a:pt x="9524" y="6857999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12191999" cy="6857999"/>
          </a:xfrm>
          <a:prstGeom prst="rect">
            <a:avLst/>
          </a:prstGeom>
        </p:spPr>
      </p:pic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748127" y="345489"/>
          <a:ext cx="2094230" cy="380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190"/>
                <a:gridCol w="504190"/>
                <a:gridCol w="513715"/>
                <a:gridCol w="494665"/>
              </a:tblGrid>
              <a:tr h="380365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900" spc="-2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2018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23189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900" spc="-2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2019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23189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900" spc="-2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2020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23189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900" spc="-2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2021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23189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9E9E9"/>
                    </a:solidFill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8800737" y="447000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45">
                <a:solidFill>
                  <a:srgbClr val="605D5C"/>
                </a:solidFill>
                <a:latin typeface="Arial MT"/>
                <a:cs typeface="Arial MT"/>
              </a:rPr>
              <a:t>&gt;</a:t>
            </a:r>
            <a:endParaRPr sz="1200">
              <a:latin typeface="Arial MT"/>
              <a:cs typeface="Arial MT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9241727" y="335972"/>
          <a:ext cx="1751330" cy="332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465"/>
                <a:gridCol w="418465"/>
                <a:gridCol w="427990"/>
                <a:gridCol w="408940"/>
              </a:tblGrid>
              <a:tr h="332740"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900" spc="-25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Q1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4139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900" spc="-25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Q2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4139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900" spc="-25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Q3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4139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900" spc="-25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Q4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4139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9E9E9"/>
                    </a:solidFill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11230897" y="364524"/>
            <a:ext cx="466725" cy="285750"/>
          </a:xfrm>
          <a:prstGeom prst="rect">
            <a:avLst/>
          </a:prstGeom>
          <a:solidFill>
            <a:srgbClr val="E9E9E9"/>
          </a:solidFill>
        </p:spPr>
        <p:txBody>
          <a:bodyPr wrap="square" lIns="0" tIns="75565" rIns="0" bIns="0" rtlCol="0" vert="horz">
            <a:spAutoFit/>
          </a:bodyPr>
          <a:lstStyle/>
          <a:p>
            <a:pPr marL="130175">
              <a:lnSpc>
                <a:spcPct val="100000"/>
              </a:lnSpc>
              <a:spcBef>
                <a:spcPts val="595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YTD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716292" y="364524"/>
            <a:ext cx="466725" cy="285750"/>
          </a:xfrm>
          <a:prstGeom prst="rect">
            <a:avLst/>
          </a:prstGeom>
          <a:solidFill>
            <a:srgbClr val="E9E9E9"/>
          </a:solidFill>
        </p:spPr>
        <p:txBody>
          <a:bodyPr wrap="square" lIns="0" tIns="75565" rIns="0" bIns="0" rtlCol="0" vert="horz">
            <a:spAutoFit/>
          </a:bodyPr>
          <a:lstStyle/>
          <a:p>
            <a:pPr marL="133985">
              <a:lnSpc>
                <a:spcPct val="100000"/>
              </a:lnSpc>
              <a:spcBef>
                <a:spcPts val="595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YTG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7215677" y="3762292"/>
            <a:ext cx="4881880" cy="152400"/>
            <a:chOff x="7215677" y="3762292"/>
            <a:chExt cx="4881880" cy="152400"/>
          </a:xfrm>
        </p:grpSpPr>
        <p:sp>
          <p:nvSpPr>
            <p:cNvPr id="10" name="object 10" descr=""/>
            <p:cNvSpPr/>
            <p:nvPr/>
          </p:nvSpPr>
          <p:spPr>
            <a:xfrm>
              <a:off x="7290627" y="3819398"/>
              <a:ext cx="4730750" cy="38100"/>
            </a:xfrm>
            <a:custGeom>
              <a:avLst/>
              <a:gdLst/>
              <a:ahLst/>
              <a:cxnLst/>
              <a:rect l="l" t="t" r="r" b="b"/>
              <a:pathLst>
                <a:path w="4730750" h="38100">
                  <a:moveTo>
                    <a:pt x="4713715" y="38070"/>
                  </a:moveTo>
                  <a:lnTo>
                    <a:pt x="16510" y="38070"/>
                  </a:lnTo>
                  <a:lnTo>
                    <a:pt x="14082" y="37586"/>
                  </a:lnTo>
                  <a:lnTo>
                    <a:pt x="0" y="21559"/>
                  </a:lnTo>
                  <a:lnTo>
                    <a:pt x="0" y="19035"/>
                  </a:lnTo>
                  <a:lnTo>
                    <a:pt x="0" y="16510"/>
                  </a:lnTo>
                  <a:lnTo>
                    <a:pt x="16510" y="0"/>
                  </a:lnTo>
                  <a:lnTo>
                    <a:pt x="4713715" y="0"/>
                  </a:lnTo>
                  <a:lnTo>
                    <a:pt x="4730225" y="16510"/>
                  </a:lnTo>
                  <a:lnTo>
                    <a:pt x="4730225" y="21559"/>
                  </a:lnTo>
                  <a:lnTo>
                    <a:pt x="4716143" y="37586"/>
                  </a:lnTo>
                  <a:lnTo>
                    <a:pt x="4713715" y="3807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290627" y="3819397"/>
              <a:ext cx="4730750" cy="38100"/>
            </a:xfrm>
            <a:custGeom>
              <a:avLst/>
              <a:gdLst/>
              <a:ahLst/>
              <a:cxnLst/>
              <a:rect l="l" t="t" r="r" b="b"/>
              <a:pathLst>
                <a:path w="4730750" h="38100">
                  <a:moveTo>
                    <a:pt x="4716446" y="38069"/>
                  </a:moveTo>
                  <a:lnTo>
                    <a:pt x="13778" y="38069"/>
                  </a:lnTo>
                  <a:lnTo>
                    <a:pt x="9292" y="36211"/>
                  </a:lnTo>
                  <a:lnTo>
                    <a:pt x="1858" y="28777"/>
                  </a:lnTo>
                  <a:lnTo>
                    <a:pt x="0" y="24291"/>
                  </a:lnTo>
                  <a:lnTo>
                    <a:pt x="0" y="13778"/>
                  </a:lnTo>
                  <a:lnTo>
                    <a:pt x="1858" y="9292"/>
                  </a:lnTo>
                  <a:lnTo>
                    <a:pt x="9292" y="1858"/>
                  </a:lnTo>
                  <a:lnTo>
                    <a:pt x="13778" y="0"/>
                  </a:lnTo>
                  <a:lnTo>
                    <a:pt x="4716446" y="0"/>
                  </a:lnTo>
                  <a:lnTo>
                    <a:pt x="4720933" y="1858"/>
                  </a:lnTo>
                  <a:lnTo>
                    <a:pt x="4728366" y="9292"/>
                  </a:lnTo>
                  <a:lnTo>
                    <a:pt x="4730225" y="13778"/>
                  </a:lnTo>
                  <a:lnTo>
                    <a:pt x="4730225" y="24291"/>
                  </a:lnTo>
                  <a:lnTo>
                    <a:pt x="4728367" y="28777"/>
                  </a:lnTo>
                  <a:lnTo>
                    <a:pt x="4720934" y="36211"/>
                  </a:lnTo>
                  <a:lnTo>
                    <a:pt x="4716446" y="38069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290627" y="3819398"/>
              <a:ext cx="4730750" cy="38100"/>
            </a:xfrm>
            <a:custGeom>
              <a:avLst/>
              <a:gdLst/>
              <a:ahLst/>
              <a:cxnLst/>
              <a:rect l="l" t="t" r="r" b="b"/>
              <a:pathLst>
                <a:path w="4730750" h="38100">
                  <a:moveTo>
                    <a:pt x="4713715" y="38070"/>
                  </a:moveTo>
                  <a:lnTo>
                    <a:pt x="16510" y="38070"/>
                  </a:lnTo>
                  <a:lnTo>
                    <a:pt x="14082" y="37586"/>
                  </a:lnTo>
                  <a:lnTo>
                    <a:pt x="0" y="21559"/>
                  </a:lnTo>
                  <a:lnTo>
                    <a:pt x="0" y="19035"/>
                  </a:lnTo>
                  <a:lnTo>
                    <a:pt x="0" y="16510"/>
                  </a:lnTo>
                  <a:lnTo>
                    <a:pt x="16510" y="0"/>
                  </a:lnTo>
                  <a:lnTo>
                    <a:pt x="4713715" y="0"/>
                  </a:lnTo>
                  <a:lnTo>
                    <a:pt x="4730225" y="16510"/>
                  </a:lnTo>
                  <a:lnTo>
                    <a:pt x="4730225" y="21559"/>
                  </a:lnTo>
                  <a:lnTo>
                    <a:pt x="4716143" y="37586"/>
                  </a:lnTo>
                  <a:lnTo>
                    <a:pt x="4713715" y="3807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290628" y="3819398"/>
              <a:ext cx="4730750" cy="38100"/>
            </a:xfrm>
            <a:custGeom>
              <a:avLst/>
              <a:gdLst/>
              <a:ahLst/>
              <a:cxnLst/>
              <a:rect l="l" t="t" r="r" b="b"/>
              <a:pathLst>
                <a:path w="4730750" h="38100">
                  <a:moveTo>
                    <a:pt x="4730226" y="38070"/>
                  </a:moveTo>
                  <a:lnTo>
                    <a:pt x="0" y="38070"/>
                  </a:lnTo>
                  <a:lnTo>
                    <a:pt x="0" y="0"/>
                  </a:lnTo>
                  <a:lnTo>
                    <a:pt x="4730226" y="0"/>
                  </a:lnTo>
                  <a:lnTo>
                    <a:pt x="4730226" y="38070"/>
                  </a:lnTo>
                  <a:close/>
                </a:path>
              </a:pathLst>
            </a:custGeom>
            <a:solidFill>
              <a:srgbClr val="48454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44713" y="3762292"/>
              <a:ext cx="152280" cy="15228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5677" y="3762292"/>
              <a:ext cx="152280" cy="152280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9499980" y="3901873"/>
            <a:ext cx="3117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52423"/>
                </a:solidFill>
                <a:latin typeface="Trebuchet MS"/>
                <a:cs typeface="Trebuchet MS"/>
              </a:rPr>
              <a:t>NS</a:t>
            </a:r>
            <a:r>
              <a:rPr dirty="0" sz="1200" spc="-4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200" spc="-50">
                <a:solidFill>
                  <a:srgbClr val="252423"/>
                </a:solidFill>
                <a:latin typeface="Trebuchet MS"/>
                <a:cs typeface="Trebuchet MS"/>
              </a:rPr>
              <a:t>$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6729092" y="2077685"/>
            <a:ext cx="152400" cy="1510030"/>
            <a:chOff x="6729092" y="2077685"/>
            <a:chExt cx="152400" cy="1510030"/>
          </a:xfrm>
        </p:grpSpPr>
        <p:sp>
          <p:nvSpPr>
            <p:cNvPr id="18" name="object 18" descr=""/>
            <p:cNvSpPr/>
            <p:nvPr/>
          </p:nvSpPr>
          <p:spPr>
            <a:xfrm>
              <a:off x="6786197" y="2153825"/>
              <a:ext cx="38100" cy="1361440"/>
            </a:xfrm>
            <a:custGeom>
              <a:avLst/>
              <a:gdLst/>
              <a:ahLst/>
              <a:cxnLst/>
              <a:rect l="l" t="t" r="r" b="b"/>
              <a:pathLst>
                <a:path w="38100" h="1361439">
                  <a:moveTo>
                    <a:pt x="21559" y="1361010"/>
                  </a:moveTo>
                  <a:lnTo>
                    <a:pt x="16510" y="1361010"/>
                  </a:lnTo>
                  <a:lnTo>
                    <a:pt x="14082" y="1360527"/>
                  </a:lnTo>
                  <a:lnTo>
                    <a:pt x="0" y="1344499"/>
                  </a:lnTo>
                  <a:lnTo>
                    <a:pt x="0" y="1341975"/>
                  </a:lnTo>
                  <a:lnTo>
                    <a:pt x="0" y="16510"/>
                  </a:lnTo>
                  <a:lnTo>
                    <a:pt x="16510" y="0"/>
                  </a:lnTo>
                  <a:lnTo>
                    <a:pt x="21559" y="0"/>
                  </a:lnTo>
                  <a:lnTo>
                    <a:pt x="38070" y="16510"/>
                  </a:lnTo>
                  <a:lnTo>
                    <a:pt x="38070" y="1344499"/>
                  </a:lnTo>
                  <a:lnTo>
                    <a:pt x="23987" y="1360527"/>
                  </a:lnTo>
                  <a:lnTo>
                    <a:pt x="21559" y="136101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786197" y="2153825"/>
              <a:ext cx="38100" cy="1361440"/>
            </a:xfrm>
            <a:custGeom>
              <a:avLst/>
              <a:gdLst/>
              <a:ahLst/>
              <a:cxnLst/>
              <a:rect l="l" t="t" r="r" b="b"/>
              <a:pathLst>
                <a:path w="38100" h="1361439">
                  <a:moveTo>
                    <a:pt x="24291" y="1361010"/>
                  </a:moveTo>
                  <a:lnTo>
                    <a:pt x="13778" y="1361010"/>
                  </a:lnTo>
                  <a:lnTo>
                    <a:pt x="9291" y="1359152"/>
                  </a:lnTo>
                  <a:lnTo>
                    <a:pt x="1858" y="1351718"/>
                  </a:lnTo>
                  <a:lnTo>
                    <a:pt x="0" y="1347231"/>
                  </a:lnTo>
                  <a:lnTo>
                    <a:pt x="0" y="13778"/>
                  </a:lnTo>
                  <a:lnTo>
                    <a:pt x="1858" y="9292"/>
                  </a:lnTo>
                  <a:lnTo>
                    <a:pt x="9291" y="1858"/>
                  </a:lnTo>
                  <a:lnTo>
                    <a:pt x="13778" y="0"/>
                  </a:lnTo>
                  <a:lnTo>
                    <a:pt x="24291" y="0"/>
                  </a:lnTo>
                  <a:lnTo>
                    <a:pt x="28777" y="1858"/>
                  </a:lnTo>
                  <a:lnTo>
                    <a:pt x="36211" y="9292"/>
                  </a:lnTo>
                  <a:lnTo>
                    <a:pt x="38069" y="13778"/>
                  </a:lnTo>
                  <a:lnTo>
                    <a:pt x="38069" y="1347231"/>
                  </a:lnTo>
                  <a:lnTo>
                    <a:pt x="36211" y="1351718"/>
                  </a:lnTo>
                  <a:lnTo>
                    <a:pt x="28777" y="1359152"/>
                  </a:lnTo>
                  <a:lnTo>
                    <a:pt x="24291" y="136101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786197" y="2153825"/>
              <a:ext cx="38100" cy="1361440"/>
            </a:xfrm>
            <a:custGeom>
              <a:avLst/>
              <a:gdLst/>
              <a:ahLst/>
              <a:cxnLst/>
              <a:rect l="l" t="t" r="r" b="b"/>
              <a:pathLst>
                <a:path w="38100" h="1361439">
                  <a:moveTo>
                    <a:pt x="21559" y="1361010"/>
                  </a:moveTo>
                  <a:lnTo>
                    <a:pt x="16510" y="1361010"/>
                  </a:lnTo>
                  <a:lnTo>
                    <a:pt x="14082" y="1360527"/>
                  </a:lnTo>
                  <a:lnTo>
                    <a:pt x="0" y="1344499"/>
                  </a:lnTo>
                  <a:lnTo>
                    <a:pt x="0" y="1341975"/>
                  </a:lnTo>
                  <a:lnTo>
                    <a:pt x="0" y="16510"/>
                  </a:lnTo>
                  <a:lnTo>
                    <a:pt x="16510" y="0"/>
                  </a:lnTo>
                  <a:lnTo>
                    <a:pt x="21559" y="0"/>
                  </a:lnTo>
                  <a:lnTo>
                    <a:pt x="38070" y="16510"/>
                  </a:lnTo>
                  <a:lnTo>
                    <a:pt x="38070" y="1344499"/>
                  </a:lnTo>
                  <a:lnTo>
                    <a:pt x="23987" y="1360527"/>
                  </a:lnTo>
                  <a:lnTo>
                    <a:pt x="21559" y="136101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786197" y="2153825"/>
              <a:ext cx="38100" cy="1361440"/>
            </a:xfrm>
            <a:custGeom>
              <a:avLst/>
              <a:gdLst/>
              <a:ahLst/>
              <a:cxnLst/>
              <a:rect l="l" t="t" r="r" b="b"/>
              <a:pathLst>
                <a:path w="38100" h="1361439">
                  <a:moveTo>
                    <a:pt x="38070" y="1361010"/>
                  </a:moveTo>
                  <a:lnTo>
                    <a:pt x="0" y="1361010"/>
                  </a:lnTo>
                  <a:lnTo>
                    <a:pt x="0" y="0"/>
                  </a:lnTo>
                  <a:lnTo>
                    <a:pt x="38070" y="0"/>
                  </a:lnTo>
                  <a:lnTo>
                    <a:pt x="38070" y="1361010"/>
                  </a:lnTo>
                  <a:close/>
                </a:path>
              </a:pathLst>
            </a:custGeom>
            <a:solidFill>
              <a:srgbClr val="48454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29092" y="2077685"/>
              <a:ext cx="152280" cy="152280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29092" y="3435424"/>
              <a:ext cx="152280" cy="152280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6540575" y="2659014"/>
            <a:ext cx="177800" cy="3606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z="1200" spc="-90">
                <a:solidFill>
                  <a:srgbClr val="252423"/>
                </a:solidFill>
                <a:latin typeface="Trebuchet MS"/>
                <a:cs typeface="Trebuchet MS"/>
              </a:rPr>
              <a:t>GM</a:t>
            </a:r>
            <a:r>
              <a:rPr dirty="0" sz="1200" spc="-7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252423"/>
                </a:solidFill>
                <a:latin typeface="Trebuchet MS"/>
                <a:cs typeface="Trebuchet MS"/>
              </a:rPr>
              <a:t>%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7347733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7404838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7461944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7519049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7576154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7633260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7690365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7747471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7804576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7861681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7918787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7975892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8032998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8090103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8147208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8204313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8261418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8318524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8375629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8432734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8489840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8546945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8832472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8889577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8946683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9003788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9060894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9117999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9289315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9346420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9403526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9460631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9517736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9574841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9631946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9689052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9746157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/>
          <p:nvPr/>
        </p:nvSpPr>
        <p:spPr>
          <a:xfrm>
            <a:off x="9803263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/>
          <p:nvPr/>
        </p:nvSpPr>
        <p:spPr>
          <a:xfrm>
            <a:off x="9860368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/>
          <p:nvPr/>
        </p:nvSpPr>
        <p:spPr>
          <a:xfrm>
            <a:off x="9917473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/>
          <p:nvPr/>
        </p:nvSpPr>
        <p:spPr>
          <a:xfrm>
            <a:off x="9974579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/>
          <p:nvPr/>
        </p:nvSpPr>
        <p:spPr>
          <a:xfrm>
            <a:off x="10031684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 descr=""/>
          <p:cNvSpPr/>
          <p:nvPr/>
        </p:nvSpPr>
        <p:spPr>
          <a:xfrm>
            <a:off x="10088790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 descr=""/>
          <p:cNvSpPr/>
          <p:nvPr/>
        </p:nvSpPr>
        <p:spPr>
          <a:xfrm>
            <a:off x="10145895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 descr=""/>
          <p:cNvSpPr/>
          <p:nvPr/>
        </p:nvSpPr>
        <p:spPr>
          <a:xfrm>
            <a:off x="10203000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/>
          <p:nvPr/>
        </p:nvSpPr>
        <p:spPr>
          <a:xfrm>
            <a:off x="10260106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/>
          <p:nvPr/>
        </p:nvSpPr>
        <p:spPr>
          <a:xfrm>
            <a:off x="10317211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/>
          <p:nvPr/>
        </p:nvSpPr>
        <p:spPr>
          <a:xfrm>
            <a:off x="10374316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 descr=""/>
          <p:cNvSpPr/>
          <p:nvPr/>
        </p:nvSpPr>
        <p:spPr>
          <a:xfrm>
            <a:off x="10431422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 descr=""/>
          <p:cNvSpPr/>
          <p:nvPr/>
        </p:nvSpPr>
        <p:spPr>
          <a:xfrm>
            <a:off x="10488527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/>
          <p:nvPr/>
        </p:nvSpPr>
        <p:spPr>
          <a:xfrm>
            <a:off x="10545633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 descr=""/>
          <p:cNvSpPr/>
          <p:nvPr/>
        </p:nvSpPr>
        <p:spPr>
          <a:xfrm>
            <a:off x="10602738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 descr=""/>
          <p:cNvSpPr/>
          <p:nvPr/>
        </p:nvSpPr>
        <p:spPr>
          <a:xfrm>
            <a:off x="10659843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 descr=""/>
          <p:cNvSpPr/>
          <p:nvPr/>
        </p:nvSpPr>
        <p:spPr>
          <a:xfrm>
            <a:off x="10716948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/>
          <p:nvPr/>
        </p:nvSpPr>
        <p:spPr>
          <a:xfrm>
            <a:off x="10774053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 descr=""/>
          <p:cNvSpPr/>
          <p:nvPr/>
        </p:nvSpPr>
        <p:spPr>
          <a:xfrm>
            <a:off x="10831159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 descr=""/>
          <p:cNvSpPr/>
          <p:nvPr/>
        </p:nvSpPr>
        <p:spPr>
          <a:xfrm>
            <a:off x="10888264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 descr=""/>
          <p:cNvSpPr/>
          <p:nvPr/>
        </p:nvSpPr>
        <p:spPr>
          <a:xfrm>
            <a:off x="10945369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 descr=""/>
          <p:cNvSpPr/>
          <p:nvPr/>
        </p:nvSpPr>
        <p:spPr>
          <a:xfrm>
            <a:off x="11002475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 descr=""/>
          <p:cNvSpPr/>
          <p:nvPr/>
        </p:nvSpPr>
        <p:spPr>
          <a:xfrm>
            <a:off x="11173791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 descr=""/>
          <p:cNvSpPr/>
          <p:nvPr/>
        </p:nvSpPr>
        <p:spPr>
          <a:xfrm>
            <a:off x="11230896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 descr=""/>
          <p:cNvSpPr/>
          <p:nvPr/>
        </p:nvSpPr>
        <p:spPr>
          <a:xfrm>
            <a:off x="11288002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 descr=""/>
          <p:cNvSpPr/>
          <p:nvPr/>
        </p:nvSpPr>
        <p:spPr>
          <a:xfrm>
            <a:off x="11345107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 descr=""/>
          <p:cNvSpPr/>
          <p:nvPr/>
        </p:nvSpPr>
        <p:spPr>
          <a:xfrm>
            <a:off x="11402213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 descr=""/>
          <p:cNvSpPr/>
          <p:nvPr/>
        </p:nvSpPr>
        <p:spPr>
          <a:xfrm>
            <a:off x="11459318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 descr=""/>
          <p:cNvSpPr/>
          <p:nvPr/>
        </p:nvSpPr>
        <p:spPr>
          <a:xfrm>
            <a:off x="11516423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 descr=""/>
          <p:cNvSpPr/>
          <p:nvPr/>
        </p:nvSpPr>
        <p:spPr>
          <a:xfrm>
            <a:off x="11573529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 descr=""/>
          <p:cNvSpPr/>
          <p:nvPr/>
        </p:nvSpPr>
        <p:spPr>
          <a:xfrm>
            <a:off x="11630634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 descr=""/>
          <p:cNvSpPr/>
          <p:nvPr/>
        </p:nvSpPr>
        <p:spPr>
          <a:xfrm>
            <a:off x="11687740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 descr=""/>
          <p:cNvSpPr/>
          <p:nvPr/>
        </p:nvSpPr>
        <p:spPr>
          <a:xfrm>
            <a:off x="11744845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 descr=""/>
          <p:cNvSpPr/>
          <p:nvPr/>
        </p:nvSpPr>
        <p:spPr>
          <a:xfrm>
            <a:off x="11801950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 descr=""/>
          <p:cNvSpPr/>
          <p:nvPr/>
        </p:nvSpPr>
        <p:spPr>
          <a:xfrm>
            <a:off x="11859055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 descr=""/>
          <p:cNvSpPr/>
          <p:nvPr/>
        </p:nvSpPr>
        <p:spPr>
          <a:xfrm>
            <a:off x="11916161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 descr=""/>
          <p:cNvSpPr/>
          <p:nvPr/>
        </p:nvSpPr>
        <p:spPr>
          <a:xfrm>
            <a:off x="11973266" y="3502146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 descr=""/>
          <p:cNvSpPr/>
          <p:nvPr/>
        </p:nvSpPr>
        <p:spPr>
          <a:xfrm>
            <a:off x="7347733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 descr=""/>
          <p:cNvSpPr/>
          <p:nvPr/>
        </p:nvSpPr>
        <p:spPr>
          <a:xfrm>
            <a:off x="7404838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 descr=""/>
          <p:cNvSpPr/>
          <p:nvPr/>
        </p:nvSpPr>
        <p:spPr>
          <a:xfrm>
            <a:off x="7461944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 descr=""/>
          <p:cNvSpPr/>
          <p:nvPr/>
        </p:nvSpPr>
        <p:spPr>
          <a:xfrm>
            <a:off x="7519049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 descr=""/>
          <p:cNvSpPr/>
          <p:nvPr/>
        </p:nvSpPr>
        <p:spPr>
          <a:xfrm>
            <a:off x="7576154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 descr=""/>
          <p:cNvSpPr/>
          <p:nvPr/>
        </p:nvSpPr>
        <p:spPr>
          <a:xfrm>
            <a:off x="7633260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 descr=""/>
          <p:cNvSpPr/>
          <p:nvPr/>
        </p:nvSpPr>
        <p:spPr>
          <a:xfrm>
            <a:off x="7690365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 descr=""/>
          <p:cNvSpPr/>
          <p:nvPr/>
        </p:nvSpPr>
        <p:spPr>
          <a:xfrm>
            <a:off x="7747471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 descr=""/>
          <p:cNvSpPr/>
          <p:nvPr/>
        </p:nvSpPr>
        <p:spPr>
          <a:xfrm>
            <a:off x="7804576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 descr=""/>
          <p:cNvSpPr/>
          <p:nvPr/>
        </p:nvSpPr>
        <p:spPr>
          <a:xfrm>
            <a:off x="7861681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 descr=""/>
          <p:cNvSpPr/>
          <p:nvPr/>
        </p:nvSpPr>
        <p:spPr>
          <a:xfrm>
            <a:off x="7918787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 descr=""/>
          <p:cNvSpPr/>
          <p:nvPr/>
        </p:nvSpPr>
        <p:spPr>
          <a:xfrm>
            <a:off x="7975892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 descr=""/>
          <p:cNvSpPr/>
          <p:nvPr/>
        </p:nvSpPr>
        <p:spPr>
          <a:xfrm>
            <a:off x="8032998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 descr=""/>
          <p:cNvSpPr/>
          <p:nvPr/>
        </p:nvSpPr>
        <p:spPr>
          <a:xfrm>
            <a:off x="8090103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 descr=""/>
          <p:cNvSpPr/>
          <p:nvPr/>
        </p:nvSpPr>
        <p:spPr>
          <a:xfrm>
            <a:off x="8147208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 descr=""/>
          <p:cNvSpPr/>
          <p:nvPr/>
        </p:nvSpPr>
        <p:spPr>
          <a:xfrm>
            <a:off x="8204313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 descr=""/>
          <p:cNvSpPr/>
          <p:nvPr/>
        </p:nvSpPr>
        <p:spPr>
          <a:xfrm>
            <a:off x="8261418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 descr=""/>
          <p:cNvSpPr/>
          <p:nvPr/>
        </p:nvSpPr>
        <p:spPr>
          <a:xfrm>
            <a:off x="8318524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 descr=""/>
          <p:cNvSpPr/>
          <p:nvPr/>
        </p:nvSpPr>
        <p:spPr>
          <a:xfrm>
            <a:off x="8375629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 descr=""/>
          <p:cNvSpPr/>
          <p:nvPr/>
        </p:nvSpPr>
        <p:spPr>
          <a:xfrm>
            <a:off x="8432734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 descr=""/>
          <p:cNvSpPr/>
          <p:nvPr/>
        </p:nvSpPr>
        <p:spPr>
          <a:xfrm>
            <a:off x="8489840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 descr=""/>
          <p:cNvSpPr/>
          <p:nvPr/>
        </p:nvSpPr>
        <p:spPr>
          <a:xfrm>
            <a:off x="8546945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 descr=""/>
          <p:cNvSpPr/>
          <p:nvPr/>
        </p:nvSpPr>
        <p:spPr>
          <a:xfrm>
            <a:off x="8604050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 descr=""/>
          <p:cNvSpPr/>
          <p:nvPr/>
        </p:nvSpPr>
        <p:spPr>
          <a:xfrm>
            <a:off x="8661156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 descr=""/>
          <p:cNvSpPr/>
          <p:nvPr/>
        </p:nvSpPr>
        <p:spPr>
          <a:xfrm>
            <a:off x="8718261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 descr=""/>
          <p:cNvSpPr/>
          <p:nvPr/>
        </p:nvSpPr>
        <p:spPr>
          <a:xfrm>
            <a:off x="8775367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 descr=""/>
          <p:cNvSpPr/>
          <p:nvPr/>
        </p:nvSpPr>
        <p:spPr>
          <a:xfrm>
            <a:off x="8832472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 descr=""/>
          <p:cNvSpPr/>
          <p:nvPr/>
        </p:nvSpPr>
        <p:spPr>
          <a:xfrm>
            <a:off x="8889577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 descr=""/>
          <p:cNvSpPr/>
          <p:nvPr/>
        </p:nvSpPr>
        <p:spPr>
          <a:xfrm>
            <a:off x="8946683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 descr=""/>
          <p:cNvSpPr/>
          <p:nvPr/>
        </p:nvSpPr>
        <p:spPr>
          <a:xfrm>
            <a:off x="9289315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 descr=""/>
          <p:cNvSpPr/>
          <p:nvPr/>
        </p:nvSpPr>
        <p:spPr>
          <a:xfrm>
            <a:off x="9346420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 descr=""/>
          <p:cNvSpPr/>
          <p:nvPr/>
        </p:nvSpPr>
        <p:spPr>
          <a:xfrm>
            <a:off x="9403526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 descr=""/>
          <p:cNvSpPr/>
          <p:nvPr/>
        </p:nvSpPr>
        <p:spPr>
          <a:xfrm>
            <a:off x="9460631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 descr=""/>
          <p:cNvSpPr/>
          <p:nvPr/>
        </p:nvSpPr>
        <p:spPr>
          <a:xfrm>
            <a:off x="9517736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 descr=""/>
          <p:cNvSpPr/>
          <p:nvPr/>
        </p:nvSpPr>
        <p:spPr>
          <a:xfrm>
            <a:off x="9574841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 descr=""/>
          <p:cNvSpPr/>
          <p:nvPr/>
        </p:nvSpPr>
        <p:spPr>
          <a:xfrm>
            <a:off x="9631946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 descr=""/>
          <p:cNvSpPr/>
          <p:nvPr/>
        </p:nvSpPr>
        <p:spPr>
          <a:xfrm>
            <a:off x="9689052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 descr=""/>
          <p:cNvSpPr/>
          <p:nvPr/>
        </p:nvSpPr>
        <p:spPr>
          <a:xfrm>
            <a:off x="9746157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 descr=""/>
          <p:cNvSpPr/>
          <p:nvPr/>
        </p:nvSpPr>
        <p:spPr>
          <a:xfrm>
            <a:off x="9803263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 descr=""/>
          <p:cNvSpPr/>
          <p:nvPr/>
        </p:nvSpPr>
        <p:spPr>
          <a:xfrm>
            <a:off x="9860368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 descr=""/>
          <p:cNvSpPr/>
          <p:nvPr/>
        </p:nvSpPr>
        <p:spPr>
          <a:xfrm>
            <a:off x="9917473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 descr=""/>
          <p:cNvSpPr/>
          <p:nvPr/>
        </p:nvSpPr>
        <p:spPr>
          <a:xfrm>
            <a:off x="9974579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 descr=""/>
          <p:cNvSpPr/>
          <p:nvPr/>
        </p:nvSpPr>
        <p:spPr>
          <a:xfrm>
            <a:off x="10031684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 descr=""/>
          <p:cNvSpPr/>
          <p:nvPr/>
        </p:nvSpPr>
        <p:spPr>
          <a:xfrm>
            <a:off x="10088790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 descr=""/>
          <p:cNvSpPr/>
          <p:nvPr/>
        </p:nvSpPr>
        <p:spPr>
          <a:xfrm>
            <a:off x="10145895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 descr=""/>
          <p:cNvSpPr/>
          <p:nvPr/>
        </p:nvSpPr>
        <p:spPr>
          <a:xfrm>
            <a:off x="10203000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 descr=""/>
          <p:cNvSpPr/>
          <p:nvPr/>
        </p:nvSpPr>
        <p:spPr>
          <a:xfrm>
            <a:off x="10260106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 descr=""/>
          <p:cNvSpPr/>
          <p:nvPr/>
        </p:nvSpPr>
        <p:spPr>
          <a:xfrm>
            <a:off x="10317211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 descr=""/>
          <p:cNvSpPr/>
          <p:nvPr/>
        </p:nvSpPr>
        <p:spPr>
          <a:xfrm>
            <a:off x="10374316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 descr=""/>
          <p:cNvSpPr/>
          <p:nvPr/>
        </p:nvSpPr>
        <p:spPr>
          <a:xfrm>
            <a:off x="10431422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 descr=""/>
          <p:cNvSpPr/>
          <p:nvPr/>
        </p:nvSpPr>
        <p:spPr>
          <a:xfrm>
            <a:off x="10488527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 descr=""/>
          <p:cNvSpPr/>
          <p:nvPr/>
        </p:nvSpPr>
        <p:spPr>
          <a:xfrm>
            <a:off x="10545633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 descr=""/>
          <p:cNvSpPr/>
          <p:nvPr/>
        </p:nvSpPr>
        <p:spPr>
          <a:xfrm>
            <a:off x="10602738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 descr=""/>
          <p:cNvSpPr/>
          <p:nvPr/>
        </p:nvSpPr>
        <p:spPr>
          <a:xfrm>
            <a:off x="10659843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 descr=""/>
          <p:cNvSpPr/>
          <p:nvPr/>
        </p:nvSpPr>
        <p:spPr>
          <a:xfrm>
            <a:off x="10716948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 descr=""/>
          <p:cNvSpPr/>
          <p:nvPr/>
        </p:nvSpPr>
        <p:spPr>
          <a:xfrm>
            <a:off x="10774053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 descr=""/>
          <p:cNvSpPr/>
          <p:nvPr/>
        </p:nvSpPr>
        <p:spPr>
          <a:xfrm>
            <a:off x="10831159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 descr=""/>
          <p:cNvSpPr/>
          <p:nvPr/>
        </p:nvSpPr>
        <p:spPr>
          <a:xfrm>
            <a:off x="10888264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 descr=""/>
          <p:cNvSpPr/>
          <p:nvPr/>
        </p:nvSpPr>
        <p:spPr>
          <a:xfrm>
            <a:off x="10945369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 descr=""/>
          <p:cNvSpPr/>
          <p:nvPr/>
        </p:nvSpPr>
        <p:spPr>
          <a:xfrm>
            <a:off x="11002475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 descr=""/>
          <p:cNvSpPr/>
          <p:nvPr/>
        </p:nvSpPr>
        <p:spPr>
          <a:xfrm>
            <a:off x="11173791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 descr=""/>
          <p:cNvSpPr/>
          <p:nvPr/>
        </p:nvSpPr>
        <p:spPr>
          <a:xfrm>
            <a:off x="11230896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 descr=""/>
          <p:cNvSpPr/>
          <p:nvPr/>
        </p:nvSpPr>
        <p:spPr>
          <a:xfrm>
            <a:off x="11288002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 descr=""/>
          <p:cNvSpPr/>
          <p:nvPr/>
        </p:nvSpPr>
        <p:spPr>
          <a:xfrm>
            <a:off x="11345107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 descr=""/>
          <p:cNvSpPr/>
          <p:nvPr/>
        </p:nvSpPr>
        <p:spPr>
          <a:xfrm>
            <a:off x="11402213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 descr=""/>
          <p:cNvSpPr/>
          <p:nvPr/>
        </p:nvSpPr>
        <p:spPr>
          <a:xfrm>
            <a:off x="11459318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 descr=""/>
          <p:cNvSpPr/>
          <p:nvPr/>
        </p:nvSpPr>
        <p:spPr>
          <a:xfrm>
            <a:off x="11516423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 descr=""/>
          <p:cNvSpPr/>
          <p:nvPr/>
        </p:nvSpPr>
        <p:spPr>
          <a:xfrm>
            <a:off x="11573529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 descr=""/>
          <p:cNvSpPr/>
          <p:nvPr/>
        </p:nvSpPr>
        <p:spPr>
          <a:xfrm>
            <a:off x="11630634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 descr=""/>
          <p:cNvSpPr/>
          <p:nvPr/>
        </p:nvSpPr>
        <p:spPr>
          <a:xfrm>
            <a:off x="11687740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 descr=""/>
          <p:cNvSpPr/>
          <p:nvPr/>
        </p:nvSpPr>
        <p:spPr>
          <a:xfrm>
            <a:off x="11744845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 descr=""/>
          <p:cNvSpPr/>
          <p:nvPr/>
        </p:nvSpPr>
        <p:spPr>
          <a:xfrm>
            <a:off x="11801950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 descr=""/>
          <p:cNvSpPr/>
          <p:nvPr/>
        </p:nvSpPr>
        <p:spPr>
          <a:xfrm>
            <a:off x="11859055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 descr=""/>
          <p:cNvSpPr/>
          <p:nvPr/>
        </p:nvSpPr>
        <p:spPr>
          <a:xfrm>
            <a:off x="11916161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 descr=""/>
          <p:cNvSpPr/>
          <p:nvPr/>
        </p:nvSpPr>
        <p:spPr>
          <a:xfrm>
            <a:off x="11973266" y="26096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 descr=""/>
          <p:cNvSpPr/>
          <p:nvPr/>
        </p:nvSpPr>
        <p:spPr>
          <a:xfrm>
            <a:off x="7290625" y="350215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2" y="0"/>
                </a:moveTo>
                <a:lnTo>
                  <a:pt x="0" y="0"/>
                </a:lnTo>
                <a:lnTo>
                  <a:pt x="0" y="9512"/>
                </a:lnTo>
                <a:lnTo>
                  <a:pt x="9512" y="9512"/>
                </a:lnTo>
                <a:lnTo>
                  <a:pt x="9512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 descr=""/>
          <p:cNvSpPr/>
          <p:nvPr/>
        </p:nvSpPr>
        <p:spPr>
          <a:xfrm>
            <a:off x="7290625" y="2588462"/>
            <a:ext cx="9525" cy="66675"/>
          </a:xfrm>
          <a:custGeom>
            <a:avLst/>
            <a:gdLst/>
            <a:ahLst/>
            <a:cxnLst/>
            <a:rect l="l" t="t" r="r" b="b"/>
            <a:pathLst>
              <a:path w="9525" h="66675">
                <a:moveTo>
                  <a:pt x="9512" y="57111"/>
                </a:moveTo>
                <a:lnTo>
                  <a:pt x="0" y="57111"/>
                </a:lnTo>
                <a:lnTo>
                  <a:pt x="0" y="66624"/>
                </a:lnTo>
                <a:lnTo>
                  <a:pt x="9512" y="66624"/>
                </a:lnTo>
                <a:lnTo>
                  <a:pt x="9512" y="57111"/>
                </a:lnTo>
                <a:close/>
              </a:path>
              <a:path w="9525" h="66675">
                <a:moveTo>
                  <a:pt x="9512" y="21158"/>
                </a:moveTo>
                <a:lnTo>
                  <a:pt x="0" y="21158"/>
                </a:lnTo>
                <a:lnTo>
                  <a:pt x="0" y="30670"/>
                </a:lnTo>
                <a:lnTo>
                  <a:pt x="9512" y="30670"/>
                </a:lnTo>
                <a:lnTo>
                  <a:pt x="9512" y="21158"/>
                </a:lnTo>
                <a:close/>
              </a:path>
              <a:path w="9525" h="66675">
                <a:moveTo>
                  <a:pt x="9512" y="0"/>
                </a:moveTo>
                <a:lnTo>
                  <a:pt x="0" y="0"/>
                </a:lnTo>
                <a:lnTo>
                  <a:pt x="0" y="9525"/>
                </a:lnTo>
                <a:lnTo>
                  <a:pt x="9512" y="9525"/>
                </a:lnTo>
                <a:lnTo>
                  <a:pt x="9512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 descr=""/>
          <p:cNvSpPr/>
          <p:nvPr/>
        </p:nvSpPr>
        <p:spPr>
          <a:xfrm>
            <a:off x="9175102" y="3502151"/>
            <a:ext cx="66675" cy="9525"/>
          </a:xfrm>
          <a:custGeom>
            <a:avLst/>
            <a:gdLst/>
            <a:ahLst/>
            <a:cxnLst/>
            <a:rect l="l" t="t" r="r" b="b"/>
            <a:pathLst>
              <a:path w="66675" h="9525">
                <a:moveTo>
                  <a:pt x="17132" y="0"/>
                </a:moveTo>
                <a:lnTo>
                  <a:pt x="9512" y="0"/>
                </a:lnTo>
                <a:lnTo>
                  <a:pt x="7607" y="0"/>
                </a:lnTo>
                <a:lnTo>
                  <a:pt x="0" y="0"/>
                </a:lnTo>
                <a:lnTo>
                  <a:pt x="0" y="9512"/>
                </a:lnTo>
                <a:lnTo>
                  <a:pt x="7607" y="9512"/>
                </a:lnTo>
                <a:lnTo>
                  <a:pt x="9512" y="9512"/>
                </a:lnTo>
                <a:lnTo>
                  <a:pt x="17132" y="9512"/>
                </a:lnTo>
                <a:lnTo>
                  <a:pt x="17132" y="0"/>
                </a:lnTo>
                <a:close/>
              </a:path>
              <a:path w="66675" h="9525">
                <a:moveTo>
                  <a:pt x="66624" y="0"/>
                </a:moveTo>
                <a:lnTo>
                  <a:pt x="57099" y="0"/>
                </a:lnTo>
                <a:lnTo>
                  <a:pt x="57099" y="9512"/>
                </a:lnTo>
                <a:lnTo>
                  <a:pt x="66624" y="9512"/>
                </a:lnTo>
                <a:lnTo>
                  <a:pt x="66624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 descr=""/>
          <p:cNvSpPr/>
          <p:nvPr/>
        </p:nvSpPr>
        <p:spPr>
          <a:xfrm>
            <a:off x="11059579" y="3502151"/>
            <a:ext cx="66675" cy="9525"/>
          </a:xfrm>
          <a:custGeom>
            <a:avLst/>
            <a:gdLst/>
            <a:ahLst/>
            <a:cxnLst/>
            <a:rect l="l" t="t" r="r" b="b"/>
            <a:pathLst>
              <a:path w="66675" h="9525">
                <a:moveTo>
                  <a:pt x="9512" y="0"/>
                </a:moveTo>
                <a:lnTo>
                  <a:pt x="0" y="0"/>
                </a:lnTo>
                <a:lnTo>
                  <a:pt x="0" y="9512"/>
                </a:lnTo>
                <a:lnTo>
                  <a:pt x="9512" y="9512"/>
                </a:lnTo>
                <a:lnTo>
                  <a:pt x="9512" y="0"/>
                </a:lnTo>
                <a:close/>
              </a:path>
              <a:path w="66675" h="9525">
                <a:moveTo>
                  <a:pt x="24739" y="0"/>
                </a:moveTo>
                <a:lnTo>
                  <a:pt x="15227" y="0"/>
                </a:lnTo>
                <a:lnTo>
                  <a:pt x="15227" y="9512"/>
                </a:lnTo>
                <a:lnTo>
                  <a:pt x="24739" y="9512"/>
                </a:lnTo>
                <a:lnTo>
                  <a:pt x="24739" y="0"/>
                </a:lnTo>
                <a:close/>
              </a:path>
              <a:path w="66675" h="9525">
                <a:moveTo>
                  <a:pt x="66624" y="0"/>
                </a:moveTo>
                <a:lnTo>
                  <a:pt x="57099" y="0"/>
                </a:lnTo>
                <a:lnTo>
                  <a:pt x="57099" y="9512"/>
                </a:lnTo>
                <a:lnTo>
                  <a:pt x="66624" y="9512"/>
                </a:lnTo>
                <a:lnTo>
                  <a:pt x="66624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 descr=""/>
          <p:cNvSpPr/>
          <p:nvPr/>
        </p:nvSpPr>
        <p:spPr>
          <a:xfrm>
            <a:off x="11059579" y="258846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9512" y="21158"/>
                </a:moveTo>
                <a:lnTo>
                  <a:pt x="0" y="21158"/>
                </a:lnTo>
                <a:lnTo>
                  <a:pt x="0" y="30670"/>
                </a:lnTo>
                <a:lnTo>
                  <a:pt x="9512" y="30670"/>
                </a:lnTo>
                <a:lnTo>
                  <a:pt x="9512" y="21158"/>
                </a:lnTo>
                <a:close/>
              </a:path>
              <a:path w="66675" h="66675">
                <a:moveTo>
                  <a:pt x="24739" y="57111"/>
                </a:moveTo>
                <a:lnTo>
                  <a:pt x="15227" y="57111"/>
                </a:lnTo>
                <a:lnTo>
                  <a:pt x="15227" y="66624"/>
                </a:lnTo>
                <a:lnTo>
                  <a:pt x="24739" y="66624"/>
                </a:lnTo>
                <a:lnTo>
                  <a:pt x="24739" y="57111"/>
                </a:lnTo>
                <a:close/>
              </a:path>
              <a:path w="66675" h="66675">
                <a:moveTo>
                  <a:pt x="24739" y="0"/>
                </a:moveTo>
                <a:lnTo>
                  <a:pt x="15227" y="0"/>
                </a:lnTo>
                <a:lnTo>
                  <a:pt x="15227" y="9525"/>
                </a:lnTo>
                <a:lnTo>
                  <a:pt x="24739" y="9525"/>
                </a:lnTo>
                <a:lnTo>
                  <a:pt x="24739" y="0"/>
                </a:lnTo>
                <a:close/>
              </a:path>
              <a:path w="66675" h="66675">
                <a:moveTo>
                  <a:pt x="66624" y="21158"/>
                </a:moveTo>
                <a:lnTo>
                  <a:pt x="57099" y="21158"/>
                </a:lnTo>
                <a:lnTo>
                  <a:pt x="57099" y="30670"/>
                </a:lnTo>
                <a:lnTo>
                  <a:pt x="66624" y="30670"/>
                </a:lnTo>
                <a:lnTo>
                  <a:pt x="66624" y="21158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9" name="object 179" descr=""/>
          <p:cNvGrpSpPr/>
          <p:nvPr/>
        </p:nvGrpSpPr>
        <p:grpSpPr>
          <a:xfrm>
            <a:off x="9003788" y="2474250"/>
            <a:ext cx="238125" cy="238125"/>
            <a:chOff x="9003788" y="2474250"/>
            <a:chExt cx="238125" cy="238125"/>
          </a:xfrm>
        </p:grpSpPr>
        <p:sp>
          <p:nvSpPr>
            <p:cNvPr id="180" name="object 180" descr=""/>
            <p:cNvSpPr/>
            <p:nvPr/>
          </p:nvSpPr>
          <p:spPr>
            <a:xfrm>
              <a:off x="9003779" y="2474251"/>
              <a:ext cx="238125" cy="238125"/>
            </a:xfrm>
            <a:custGeom>
              <a:avLst/>
              <a:gdLst/>
              <a:ahLst/>
              <a:cxnLst/>
              <a:rect l="l" t="t" r="r" b="b"/>
              <a:pathLst>
                <a:path w="238125" h="238125">
                  <a:moveTo>
                    <a:pt x="9525" y="135369"/>
                  </a:moveTo>
                  <a:lnTo>
                    <a:pt x="0" y="135369"/>
                  </a:lnTo>
                  <a:lnTo>
                    <a:pt x="0" y="144881"/>
                  </a:lnTo>
                  <a:lnTo>
                    <a:pt x="9525" y="144881"/>
                  </a:lnTo>
                  <a:lnTo>
                    <a:pt x="9525" y="135369"/>
                  </a:lnTo>
                  <a:close/>
                </a:path>
                <a:path w="238125" h="238125">
                  <a:moveTo>
                    <a:pt x="66624" y="135369"/>
                  </a:moveTo>
                  <a:lnTo>
                    <a:pt x="57111" y="135369"/>
                  </a:lnTo>
                  <a:lnTo>
                    <a:pt x="57111" y="144881"/>
                  </a:lnTo>
                  <a:lnTo>
                    <a:pt x="66624" y="144881"/>
                  </a:lnTo>
                  <a:lnTo>
                    <a:pt x="66624" y="135369"/>
                  </a:lnTo>
                  <a:close/>
                </a:path>
                <a:path w="238125" h="238125">
                  <a:moveTo>
                    <a:pt x="123736" y="135369"/>
                  </a:moveTo>
                  <a:lnTo>
                    <a:pt x="114211" y="135369"/>
                  </a:lnTo>
                  <a:lnTo>
                    <a:pt x="114211" y="144881"/>
                  </a:lnTo>
                  <a:lnTo>
                    <a:pt x="123736" y="144881"/>
                  </a:lnTo>
                  <a:lnTo>
                    <a:pt x="123736" y="135369"/>
                  </a:lnTo>
                  <a:close/>
                </a:path>
                <a:path w="238125" h="238125">
                  <a:moveTo>
                    <a:pt x="180835" y="135369"/>
                  </a:moveTo>
                  <a:lnTo>
                    <a:pt x="171323" y="135369"/>
                  </a:lnTo>
                  <a:lnTo>
                    <a:pt x="171323" y="144881"/>
                  </a:lnTo>
                  <a:lnTo>
                    <a:pt x="180835" y="144881"/>
                  </a:lnTo>
                  <a:lnTo>
                    <a:pt x="180835" y="135369"/>
                  </a:lnTo>
                  <a:close/>
                </a:path>
                <a:path w="238125" h="238125">
                  <a:moveTo>
                    <a:pt x="188455" y="228422"/>
                  </a:moveTo>
                  <a:lnTo>
                    <a:pt x="178930" y="228422"/>
                  </a:lnTo>
                  <a:lnTo>
                    <a:pt x="178930" y="237947"/>
                  </a:lnTo>
                  <a:lnTo>
                    <a:pt x="188455" y="237947"/>
                  </a:lnTo>
                  <a:lnTo>
                    <a:pt x="188455" y="228422"/>
                  </a:lnTo>
                  <a:close/>
                </a:path>
                <a:path w="238125" h="238125">
                  <a:moveTo>
                    <a:pt x="188455" y="171323"/>
                  </a:moveTo>
                  <a:lnTo>
                    <a:pt x="178930" y="171323"/>
                  </a:lnTo>
                  <a:lnTo>
                    <a:pt x="178930" y="180835"/>
                  </a:lnTo>
                  <a:lnTo>
                    <a:pt x="188455" y="180835"/>
                  </a:lnTo>
                  <a:lnTo>
                    <a:pt x="188455" y="171323"/>
                  </a:lnTo>
                  <a:close/>
                </a:path>
                <a:path w="238125" h="238125">
                  <a:moveTo>
                    <a:pt x="188455" y="114211"/>
                  </a:moveTo>
                  <a:lnTo>
                    <a:pt x="178930" y="114211"/>
                  </a:lnTo>
                  <a:lnTo>
                    <a:pt x="178930" y="123736"/>
                  </a:lnTo>
                  <a:lnTo>
                    <a:pt x="188455" y="123736"/>
                  </a:lnTo>
                  <a:lnTo>
                    <a:pt x="188455" y="114211"/>
                  </a:lnTo>
                  <a:close/>
                </a:path>
                <a:path w="238125" h="238125">
                  <a:moveTo>
                    <a:pt x="188455" y="57111"/>
                  </a:moveTo>
                  <a:lnTo>
                    <a:pt x="178930" y="57111"/>
                  </a:lnTo>
                  <a:lnTo>
                    <a:pt x="178930" y="66624"/>
                  </a:lnTo>
                  <a:lnTo>
                    <a:pt x="188455" y="66624"/>
                  </a:lnTo>
                  <a:lnTo>
                    <a:pt x="188455" y="57111"/>
                  </a:lnTo>
                  <a:close/>
                </a:path>
                <a:path w="238125" h="238125">
                  <a:moveTo>
                    <a:pt x="188455" y="0"/>
                  </a:moveTo>
                  <a:lnTo>
                    <a:pt x="178930" y="0"/>
                  </a:lnTo>
                  <a:lnTo>
                    <a:pt x="178930" y="9525"/>
                  </a:lnTo>
                  <a:lnTo>
                    <a:pt x="188455" y="9525"/>
                  </a:lnTo>
                  <a:lnTo>
                    <a:pt x="188455" y="0"/>
                  </a:lnTo>
                  <a:close/>
                </a:path>
                <a:path w="238125" h="238125">
                  <a:moveTo>
                    <a:pt x="237947" y="135369"/>
                  </a:moveTo>
                  <a:lnTo>
                    <a:pt x="228422" y="135369"/>
                  </a:lnTo>
                  <a:lnTo>
                    <a:pt x="228422" y="144881"/>
                  </a:lnTo>
                  <a:lnTo>
                    <a:pt x="237947" y="144881"/>
                  </a:lnTo>
                  <a:lnTo>
                    <a:pt x="237947" y="135369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 descr=""/>
            <p:cNvSpPr/>
            <p:nvPr/>
          </p:nvSpPr>
          <p:spPr>
            <a:xfrm>
              <a:off x="9056111" y="2527398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81459" y="152881"/>
                  </a:moveTo>
                  <a:lnTo>
                    <a:pt x="71421" y="152881"/>
                  </a:lnTo>
                  <a:lnTo>
                    <a:pt x="66450" y="152391"/>
                  </a:lnTo>
                  <a:lnTo>
                    <a:pt x="29799" y="137210"/>
                  </a:lnTo>
                  <a:lnTo>
                    <a:pt x="3897" y="101056"/>
                  </a:lnTo>
                  <a:lnTo>
                    <a:pt x="0" y="76440"/>
                  </a:lnTo>
                  <a:lnTo>
                    <a:pt x="0" y="71421"/>
                  </a:lnTo>
                  <a:lnTo>
                    <a:pt x="15671" y="29799"/>
                  </a:lnTo>
                  <a:lnTo>
                    <a:pt x="51825" y="3897"/>
                  </a:lnTo>
                  <a:lnTo>
                    <a:pt x="71421" y="0"/>
                  </a:lnTo>
                  <a:lnTo>
                    <a:pt x="81459" y="0"/>
                  </a:lnTo>
                  <a:lnTo>
                    <a:pt x="123082" y="15671"/>
                  </a:lnTo>
                  <a:lnTo>
                    <a:pt x="148983" y="51825"/>
                  </a:lnTo>
                  <a:lnTo>
                    <a:pt x="152881" y="71421"/>
                  </a:lnTo>
                  <a:lnTo>
                    <a:pt x="152881" y="81459"/>
                  </a:lnTo>
                  <a:lnTo>
                    <a:pt x="137210" y="123082"/>
                  </a:lnTo>
                  <a:lnTo>
                    <a:pt x="101056" y="148983"/>
                  </a:lnTo>
                  <a:lnTo>
                    <a:pt x="81459" y="152881"/>
                  </a:lnTo>
                  <a:close/>
                </a:path>
              </a:pathLst>
            </a:custGeom>
            <a:solidFill>
              <a:srgbClr val="12239D">
                <a:alpha val="8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 descr=""/>
            <p:cNvSpPr/>
            <p:nvPr/>
          </p:nvSpPr>
          <p:spPr>
            <a:xfrm>
              <a:off x="9056111" y="2527398"/>
              <a:ext cx="153035" cy="153035"/>
            </a:xfrm>
            <a:custGeom>
              <a:avLst/>
              <a:gdLst/>
              <a:ahLst/>
              <a:cxnLst/>
              <a:rect l="l" t="t" r="r" b="b"/>
              <a:pathLst>
                <a:path w="153034" h="153035">
                  <a:moveTo>
                    <a:pt x="0" y="76440"/>
                  </a:moveTo>
                  <a:lnTo>
                    <a:pt x="5818" y="105693"/>
                  </a:lnTo>
                  <a:lnTo>
                    <a:pt x="7739" y="110330"/>
                  </a:lnTo>
                  <a:lnTo>
                    <a:pt x="10094" y="114735"/>
                  </a:lnTo>
                  <a:lnTo>
                    <a:pt x="12882" y="118908"/>
                  </a:lnTo>
                  <a:lnTo>
                    <a:pt x="15671" y="123082"/>
                  </a:lnTo>
                  <a:lnTo>
                    <a:pt x="18839" y="126943"/>
                  </a:lnTo>
                  <a:lnTo>
                    <a:pt x="22388" y="130492"/>
                  </a:lnTo>
                  <a:lnTo>
                    <a:pt x="25938" y="134041"/>
                  </a:lnTo>
                  <a:lnTo>
                    <a:pt x="29799" y="137210"/>
                  </a:lnTo>
                  <a:lnTo>
                    <a:pt x="33972" y="139998"/>
                  </a:lnTo>
                  <a:lnTo>
                    <a:pt x="38145" y="142787"/>
                  </a:lnTo>
                  <a:lnTo>
                    <a:pt x="42550" y="145141"/>
                  </a:lnTo>
                  <a:lnTo>
                    <a:pt x="47188" y="147062"/>
                  </a:lnTo>
                  <a:lnTo>
                    <a:pt x="51825" y="148983"/>
                  </a:lnTo>
                  <a:lnTo>
                    <a:pt x="76440" y="152881"/>
                  </a:lnTo>
                  <a:lnTo>
                    <a:pt x="81459" y="152881"/>
                  </a:lnTo>
                  <a:lnTo>
                    <a:pt x="105693" y="147062"/>
                  </a:lnTo>
                  <a:lnTo>
                    <a:pt x="110330" y="145141"/>
                  </a:lnTo>
                  <a:lnTo>
                    <a:pt x="114735" y="142787"/>
                  </a:lnTo>
                  <a:lnTo>
                    <a:pt x="118908" y="139998"/>
                  </a:lnTo>
                  <a:lnTo>
                    <a:pt x="123082" y="137210"/>
                  </a:lnTo>
                  <a:lnTo>
                    <a:pt x="126943" y="134041"/>
                  </a:lnTo>
                  <a:lnTo>
                    <a:pt x="130492" y="130492"/>
                  </a:lnTo>
                  <a:lnTo>
                    <a:pt x="134041" y="126943"/>
                  </a:lnTo>
                  <a:lnTo>
                    <a:pt x="137210" y="123082"/>
                  </a:lnTo>
                  <a:lnTo>
                    <a:pt x="139998" y="118908"/>
                  </a:lnTo>
                  <a:lnTo>
                    <a:pt x="142787" y="114735"/>
                  </a:lnTo>
                  <a:lnTo>
                    <a:pt x="145141" y="110330"/>
                  </a:lnTo>
                  <a:lnTo>
                    <a:pt x="147062" y="105693"/>
                  </a:lnTo>
                  <a:lnTo>
                    <a:pt x="148983" y="101056"/>
                  </a:lnTo>
                  <a:lnTo>
                    <a:pt x="152881" y="76440"/>
                  </a:lnTo>
                  <a:lnTo>
                    <a:pt x="152881" y="71421"/>
                  </a:lnTo>
                  <a:lnTo>
                    <a:pt x="147062" y="47188"/>
                  </a:lnTo>
                  <a:lnTo>
                    <a:pt x="145141" y="42550"/>
                  </a:lnTo>
                  <a:lnTo>
                    <a:pt x="142787" y="38145"/>
                  </a:lnTo>
                  <a:lnTo>
                    <a:pt x="139998" y="33972"/>
                  </a:lnTo>
                  <a:lnTo>
                    <a:pt x="137210" y="29799"/>
                  </a:lnTo>
                  <a:lnTo>
                    <a:pt x="134041" y="25938"/>
                  </a:lnTo>
                  <a:lnTo>
                    <a:pt x="130492" y="22388"/>
                  </a:lnTo>
                  <a:lnTo>
                    <a:pt x="126943" y="18839"/>
                  </a:lnTo>
                  <a:lnTo>
                    <a:pt x="123082" y="15671"/>
                  </a:lnTo>
                  <a:lnTo>
                    <a:pt x="118908" y="12882"/>
                  </a:lnTo>
                  <a:lnTo>
                    <a:pt x="114735" y="10094"/>
                  </a:lnTo>
                  <a:lnTo>
                    <a:pt x="110330" y="7739"/>
                  </a:lnTo>
                  <a:lnTo>
                    <a:pt x="105693" y="5818"/>
                  </a:lnTo>
                  <a:lnTo>
                    <a:pt x="101056" y="3897"/>
                  </a:lnTo>
                  <a:lnTo>
                    <a:pt x="76440" y="0"/>
                  </a:lnTo>
                  <a:lnTo>
                    <a:pt x="71421" y="0"/>
                  </a:lnTo>
                  <a:lnTo>
                    <a:pt x="47188" y="5818"/>
                  </a:lnTo>
                  <a:lnTo>
                    <a:pt x="42550" y="7739"/>
                  </a:lnTo>
                  <a:lnTo>
                    <a:pt x="38145" y="10094"/>
                  </a:lnTo>
                  <a:lnTo>
                    <a:pt x="33972" y="12882"/>
                  </a:lnTo>
                  <a:lnTo>
                    <a:pt x="29799" y="15671"/>
                  </a:lnTo>
                  <a:lnTo>
                    <a:pt x="12882" y="33972"/>
                  </a:lnTo>
                  <a:lnTo>
                    <a:pt x="10094" y="38145"/>
                  </a:lnTo>
                  <a:lnTo>
                    <a:pt x="7739" y="42550"/>
                  </a:lnTo>
                  <a:lnTo>
                    <a:pt x="5818" y="47188"/>
                  </a:lnTo>
                  <a:lnTo>
                    <a:pt x="3897" y="51825"/>
                  </a:lnTo>
                  <a:lnTo>
                    <a:pt x="2447" y="56605"/>
                  </a:lnTo>
                  <a:lnTo>
                    <a:pt x="1468" y="61527"/>
                  </a:lnTo>
                  <a:lnTo>
                    <a:pt x="489" y="66450"/>
                  </a:lnTo>
                  <a:lnTo>
                    <a:pt x="0" y="71421"/>
                  </a:lnTo>
                  <a:lnTo>
                    <a:pt x="0" y="76440"/>
                  </a:lnTo>
                </a:path>
              </a:pathLst>
            </a:custGeom>
            <a:ln w="9517">
              <a:solidFill>
                <a:srgbClr val="12239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3" name="object 183" descr=""/>
          <p:cNvGrpSpPr/>
          <p:nvPr/>
        </p:nvGrpSpPr>
        <p:grpSpPr>
          <a:xfrm>
            <a:off x="8604050" y="3389065"/>
            <a:ext cx="180975" cy="127635"/>
            <a:chOff x="8604050" y="3389065"/>
            <a:chExt cx="180975" cy="127635"/>
          </a:xfrm>
        </p:grpSpPr>
        <p:sp>
          <p:nvSpPr>
            <p:cNvPr id="184" name="object 184" descr=""/>
            <p:cNvSpPr/>
            <p:nvPr/>
          </p:nvSpPr>
          <p:spPr>
            <a:xfrm>
              <a:off x="8604046" y="3502151"/>
              <a:ext cx="180975" cy="9525"/>
            </a:xfrm>
            <a:custGeom>
              <a:avLst/>
              <a:gdLst/>
              <a:ahLst/>
              <a:cxnLst/>
              <a:rect l="l" t="t" r="r" b="b"/>
              <a:pathLst>
                <a:path w="180975" h="9525">
                  <a:moveTo>
                    <a:pt x="9512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12" y="9512"/>
                  </a:lnTo>
                  <a:lnTo>
                    <a:pt x="9512" y="0"/>
                  </a:lnTo>
                  <a:close/>
                </a:path>
                <a:path w="180975" h="9525">
                  <a:moveTo>
                    <a:pt x="66624" y="0"/>
                  </a:moveTo>
                  <a:lnTo>
                    <a:pt x="57099" y="0"/>
                  </a:lnTo>
                  <a:lnTo>
                    <a:pt x="57099" y="9512"/>
                  </a:lnTo>
                  <a:lnTo>
                    <a:pt x="66624" y="9512"/>
                  </a:lnTo>
                  <a:lnTo>
                    <a:pt x="66624" y="0"/>
                  </a:lnTo>
                  <a:close/>
                </a:path>
                <a:path w="180975" h="9525">
                  <a:moveTo>
                    <a:pt x="123723" y="0"/>
                  </a:moveTo>
                  <a:lnTo>
                    <a:pt x="114211" y="0"/>
                  </a:lnTo>
                  <a:lnTo>
                    <a:pt x="114211" y="9512"/>
                  </a:lnTo>
                  <a:lnTo>
                    <a:pt x="123723" y="9512"/>
                  </a:lnTo>
                  <a:lnTo>
                    <a:pt x="123723" y="0"/>
                  </a:lnTo>
                  <a:close/>
                </a:path>
                <a:path w="180975" h="9525">
                  <a:moveTo>
                    <a:pt x="180835" y="0"/>
                  </a:moveTo>
                  <a:lnTo>
                    <a:pt x="171310" y="0"/>
                  </a:lnTo>
                  <a:lnTo>
                    <a:pt x="171310" y="9512"/>
                  </a:lnTo>
                  <a:lnTo>
                    <a:pt x="180835" y="9512"/>
                  </a:lnTo>
                  <a:lnTo>
                    <a:pt x="18083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 descr=""/>
            <p:cNvSpPr/>
            <p:nvPr/>
          </p:nvSpPr>
          <p:spPr>
            <a:xfrm>
              <a:off x="8611661" y="3393824"/>
              <a:ext cx="143510" cy="118110"/>
            </a:xfrm>
            <a:custGeom>
              <a:avLst/>
              <a:gdLst/>
              <a:ahLst/>
              <a:cxnLst/>
              <a:rect l="l" t="t" r="r" b="b"/>
              <a:pathLst>
                <a:path w="143509" h="118110">
                  <a:moveTo>
                    <a:pt x="126757" y="117840"/>
                  </a:moveTo>
                  <a:lnTo>
                    <a:pt x="16654" y="117840"/>
                  </a:lnTo>
                  <a:lnTo>
                    <a:pt x="14700" y="115459"/>
                  </a:lnTo>
                  <a:lnTo>
                    <a:pt x="0" y="76414"/>
                  </a:lnTo>
                  <a:lnTo>
                    <a:pt x="0" y="66998"/>
                  </a:lnTo>
                  <a:lnTo>
                    <a:pt x="14700" y="27953"/>
                  </a:lnTo>
                  <a:lnTo>
                    <a:pt x="48615" y="3656"/>
                  </a:lnTo>
                  <a:lnTo>
                    <a:pt x="66998" y="0"/>
                  </a:lnTo>
                  <a:lnTo>
                    <a:pt x="76414" y="0"/>
                  </a:lnTo>
                  <a:lnTo>
                    <a:pt x="115459" y="14700"/>
                  </a:lnTo>
                  <a:lnTo>
                    <a:pt x="139756" y="48615"/>
                  </a:lnTo>
                  <a:lnTo>
                    <a:pt x="143412" y="66998"/>
                  </a:lnTo>
                  <a:lnTo>
                    <a:pt x="143412" y="76414"/>
                  </a:lnTo>
                  <a:lnTo>
                    <a:pt x="128712" y="115459"/>
                  </a:lnTo>
                  <a:lnTo>
                    <a:pt x="126757" y="117840"/>
                  </a:lnTo>
                  <a:close/>
                </a:path>
              </a:pathLst>
            </a:custGeom>
            <a:solidFill>
              <a:srgbClr val="118CFF">
                <a:alpha val="8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 descr=""/>
            <p:cNvSpPr/>
            <p:nvPr/>
          </p:nvSpPr>
          <p:spPr>
            <a:xfrm>
              <a:off x="8611661" y="3393824"/>
              <a:ext cx="143510" cy="118110"/>
            </a:xfrm>
            <a:custGeom>
              <a:avLst/>
              <a:gdLst/>
              <a:ahLst/>
              <a:cxnLst/>
              <a:rect l="l" t="t" r="r" b="b"/>
              <a:pathLst>
                <a:path w="143509" h="118110">
                  <a:moveTo>
                    <a:pt x="126757" y="117840"/>
                  </a:moveTo>
                  <a:lnTo>
                    <a:pt x="128712" y="115459"/>
                  </a:lnTo>
                  <a:lnTo>
                    <a:pt x="131328" y="111544"/>
                  </a:lnTo>
                  <a:lnTo>
                    <a:pt x="133943" y="107629"/>
                  </a:lnTo>
                  <a:lnTo>
                    <a:pt x="136152" y="103497"/>
                  </a:lnTo>
                  <a:lnTo>
                    <a:pt x="137954" y="99147"/>
                  </a:lnTo>
                  <a:lnTo>
                    <a:pt x="139756" y="94797"/>
                  </a:lnTo>
                  <a:lnTo>
                    <a:pt x="141116" y="90313"/>
                  </a:lnTo>
                  <a:lnTo>
                    <a:pt x="142034" y="85695"/>
                  </a:lnTo>
                  <a:lnTo>
                    <a:pt x="142953" y="81077"/>
                  </a:lnTo>
                  <a:lnTo>
                    <a:pt x="143412" y="76414"/>
                  </a:lnTo>
                  <a:lnTo>
                    <a:pt x="143412" y="71706"/>
                  </a:lnTo>
                  <a:lnTo>
                    <a:pt x="143412" y="66998"/>
                  </a:lnTo>
                  <a:lnTo>
                    <a:pt x="142953" y="62335"/>
                  </a:lnTo>
                  <a:lnTo>
                    <a:pt x="142034" y="57717"/>
                  </a:lnTo>
                  <a:lnTo>
                    <a:pt x="141116" y="53099"/>
                  </a:lnTo>
                  <a:lnTo>
                    <a:pt x="139756" y="48615"/>
                  </a:lnTo>
                  <a:lnTo>
                    <a:pt x="137954" y="44265"/>
                  </a:lnTo>
                  <a:lnTo>
                    <a:pt x="136152" y="39915"/>
                  </a:lnTo>
                  <a:lnTo>
                    <a:pt x="133943" y="35783"/>
                  </a:lnTo>
                  <a:lnTo>
                    <a:pt x="131328" y="31868"/>
                  </a:lnTo>
                  <a:lnTo>
                    <a:pt x="128712" y="27953"/>
                  </a:lnTo>
                  <a:lnTo>
                    <a:pt x="125739" y="24331"/>
                  </a:lnTo>
                  <a:lnTo>
                    <a:pt x="122410" y="21002"/>
                  </a:lnTo>
                  <a:lnTo>
                    <a:pt x="119081" y="17673"/>
                  </a:lnTo>
                  <a:lnTo>
                    <a:pt x="115459" y="14700"/>
                  </a:lnTo>
                  <a:lnTo>
                    <a:pt x="111544" y="12084"/>
                  </a:lnTo>
                  <a:lnTo>
                    <a:pt x="107629" y="9468"/>
                  </a:lnTo>
                  <a:lnTo>
                    <a:pt x="103497" y="7260"/>
                  </a:lnTo>
                  <a:lnTo>
                    <a:pt x="99147" y="5458"/>
                  </a:lnTo>
                  <a:lnTo>
                    <a:pt x="94797" y="3656"/>
                  </a:lnTo>
                  <a:lnTo>
                    <a:pt x="90313" y="2296"/>
                  </a:lnTo>
                  <a:lnTo>
                    <a:pt x="85695" y="1377"/>
                  </a:lnTo>
                  <a:lnTo>
                    <a:pt x="81077" y="459"/>
                  </a:lnTo>
                  <a:lnTo>
                    <a:pt x="76414" y="0"/>
                  </a:lnTo>
                  <a:lnTo>
                    <a:pt x="71706" y="0"/>
                  </a:lnTo>
                  <a:lnTo>
                    <a:pt x="66998" y="0"/>
                  </a:lnTo>
                  <a:lnTo>
                    <a:pt x="62335" y="459"/>
                  </a:lnTo>
                  <a:lnTo>
                    <a:pt x="57717" y="1377"/>
                  </a:lnTo>
                  <a:lnTo>
                    <a:pt x="53099" y="2296"/>
                  </a:lnTo>
                  <a:lnTo>
                    <a:pt x="48615" y="3656"/>
                  </a:lnTo>
                  <a:lnTo>
                    <a:pt x="44265" y="5458"/>
                  </a:lnTo>
                  <a:lnTo>
                    <a:pt x="39915" y="7260"/>
                  </a:lnTo>
                  <a:lnTo>
                    <a:pt x="35783" y="9468"/>
                  </a:lnTo>
                  <a:lnTo>
                    <a:pt x="31868" y="12084"/>
                  </a:lnTo>
                  <a:lnTo>
                    <a:pt x="27953" y="14700"/>
                  </a:lnTo>
                  <a:lnTo>
                    <a:pt x="24331" y="17673"/>
                  </a:lnTo>
                  <a:lnTo>
                    <a:pt x="21002" y="21002"/>
                  </a:lnTo>
                  <a:lnTo>
                    <a:pt x="17673" y="24331"/>
                  </a:lnTo>
                  <a:lnTo>
                    <a:pt x="14700" y="27953"/>
                  </a:lnTo>
                  <a:lnTo>
                    <a:pt x="12084" y="31868"/>
                  </a:lnTo>
                  <a:lnTo>
                    <a:pt x="9468" y="35783"/>
                  </a:lnTo>
                  <a:lnTo>
                    <a:pt x="7260" y="39915"/>
                  </a:lnTo>
                  <a:lnTo>
                    <a:pt x="5458" y="44265"/>
                  </a:lnTo>
                  <a:lnTo>
                    <a:pt x="3656" y="48615"/>
                  </a:lnTo>
                  <a:lnTo>
                    <a:pt x="2296" y="53099"/>
                  </a:lnTo>
                  <a:lnTo>
                    <a:pt x="1377" y="57717"/>
                  </a:lnTo>
                  <a:lnTo>
                    <a:pt x="459" y="62335"/>
                  </a:lnTo>
                  <a:lnTo>
                    <a:pt x="0" y="66998"/>
                  </a:lnTo>
                  <a:lnTo>
                    <a:pt x="0" y="71706"/>
                  </a:lnTo>
                  <a:lnTo>
                    <a:pt x="0" y="76414"/>
                  </a:lnTo>
                  <a:lnTo>
                    <a:pt x="459" y="81077"/>
                  </a:lnTo>
                  <a:lnTo>
                    <a:pt x="1377" y="85695"/>
                  </a:lnTo>
                  <a:lnTo>
                    <a:pt x="2296" y="90313"/>
                  </a:lnTo>
                  <a:lnTo>
                    <a:pt x="3656" y="94797"/>
                  </a:lnTo>
                  <a:lnTo>
                    <a:pt x="5458" y="99147"/>
                  </a:lnTo>
                  <a:lnTo>
                    <a:pt x="7260" y="103497"/>
                  </a:lnTo>
                  <a:lnTo>
                    <a:pt x="9468" y="107629"/>
                  </a:lnTo>
                  <a:lnTo>
                    <a:pt x="12084" y="111544"/>
                  </a:lnTo>
                  <a:lnTo>
                    <a:pt x="14700" y="115459"/>
                  </a:lnTo>
                  <a:lnTo>
                    <a:pt x="16654" y="117840"/>
                  </a:lnTo>
                </a:path>
              </a:pathLst>
            </a:custGeom>
            <a:ln w="9517">
              <a:solidFill>
                <a:srgbClr val="118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7" name="object 187" descr=""/>
          <p:cNvSpPr txBox="1"/>
          <p:nvPr/>
        </p:nvSpPr>
        <p:spPr>
          <a:xfrm>
            <a:off x="6966133" y="2524076"/>
            <a:ext cx="2425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42%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88" name="object 188" descr=""/>
          <p:cNvSpPr/>
          <p:nvPr/>
        </p:nvSpPr>
        <p:spPr>
          <a:xfrm>
            <a:off x="7290628" y="344504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 descr=""/>
          <p:cNvSpPr/>
          <p:nvPr/>
        </p:nvSpPr>
        <p:spPr>
          <a:xfrm>
            <a:off x="7290628" y="33879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 descr=""/>
          <p:cNvSpPr/>
          <p:nvPr/>
        </p:nvSpPr>
        <p:spPr>
          <a:xfrm>
            <a:off x="7290628" y="333083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 descr=""/>
          <p:cNvSpPr/>
          <p:nvPr/>
        </p:nvSpPr>
        <p:spPr>
          <a:xfrm>
            <a:off x="7290628" y="32737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 descr=""/>
          <p:cNvSpPr/>
          <p:nvPr/>
        </p:nvSpPr>
        <p:spPr>
          <a:xfrm>
            <a:off x="7290628" y="321661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 descr=""/>
          <p:cNvSpPr/>
          <p:nvPr/>
        </p:nvSpPr>
        <p:spPr>
          <a:xfrm>
            <a:off x="7290628" y="31595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 descr=""/>
          <p:cNvSpPr/>
          <p:nvPr/>
        </p:nvSpPr>
        <p:spPr>
          <a:xfrm>
            <a:off x="7290628" y="31024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 descr=""/>
          <p:cNvSpPr/>
          <p:nvPr/>
        </p:nvSpPr>
        <p:spPr>
          <a:xfrm>
            <a:off x="7290628" y="30453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 descr=""/>
          <p:cNvSpPr/>
          <p:nvPr/>
        </p:nvSpPr>
        <p:spPr>
          <a:xfrm>
            <a:off x="7290628" y="298819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 descr=""/>
          <p:cNvSpPr/>
          <p:nvPr/>
        </p:nvSpPr>
        <p:spPr>
          <a:xfrm>
            <a:off x="7290628" y="293109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 descr=""/>
          <p:cNvSpPr/>
          <p:nvPr/>
        </p:nvSpPr>
        <p:spPr>
          <a:xfrm>
            <a:off x="7290628" y="28739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 descr=""/>
          <p:cNvSpPr/>
          <p:nvPr/>
        </p:nvSpPr>
        <p:spPr>
          <a:xfrm>
            <a:off x="7290628" y="281688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 descr=""/>
          <p:cNvSpPr/>
          <p:nvPr/>
        </p:nvSpPr>
        <p:spPr>
          <a:xfrm>
            <a:off x="7290628" y="27597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 descr=""/>
          <p:cNvSpPr/>
          <p:nvPr/>
        </p:nvSpPr>
        <p:spPr>
          <a:xfrm>
            <a:off x="7290628" y="27026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 descr=""/>
          <p:cNvSpPr/>
          <p:nvPr/>
        </p:nvSpPr>
        <p:spPr>
          <a:xfrm>
            <a:off x="7290628" y="25313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 descr=""/>
          <p:cNvSpPr/>
          <p:nvPr/>
        </p:nvSpPr>
        <p:spPr>
          <a:xfrm>
            <a:off x="7290628" y="24742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 descr=""/>
          <p:cNvSpPr/>
          <p:nvPr/>
        </p:nvSpPr>
        <p:spPr>
          <a:xfrm>
            <a:off x="7290628" y="241714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 descr=""/>
          <p:cNvSpPr/>
          <p:nvPr/>
        </p:nvSpPr>
        <p:spPr>
          <a:xfrm>
            <a:off x="7290628" y="236003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 descr=""/>
          <p:cNvSpPr/>
          <p:nvPr/>
        </p:nvSpPr>
        <p:spPr>
          <a:xfrm>
            <a:off x="7290628" y="230293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 descr=""/>
          <p:cNvSpPr/>
          <p:nvPr/>
        </p:nvSpPr>
        <p:spPr>
          <a:xfrm>
            <a:off x="7290628" y="224582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 descr=""/>
          <p:cNvSpPr/>
          <p:nvPr/>
        </p:nvSpPr>
        <p:spPr>
          <a:xfrm>
            <a:off x="7290628" y="21887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 descr=""/>
          <p:cNvSpPr txBox="1"/>
          <p:nvPr/>
        </p:nvSpPr>
        <p:spPr>
          <a:xfrm>
            <a:off x="6966133" y="3416612"/>
            <a:ext cx="485775" cy="273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975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40%</a:t>
            </a:r>
            <a:endParaRPr sz="900">
              <a:latin typeface="Segoe UI"/>
              <a:cs typeface="Segoe UI"/>
            </a:endParaRPr>
          </a:p>
          <a:p>
            <a:pPr marL="185420">
              <a:lnSpc>
                <a:spcPts val="975"/>
              </a:lnSpc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$10M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10" name="object 210" descr=""/>
          <p:cNvSpPr/>
          <p:nvPr/>
        </p:nvSpPr>
        <p:spPr>
          <a:xfrm>
            <a:off x="9182718" y="344504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 descr=""/>
          <p:cNvSpPr/>
          <p:nvPr/>
        </p:nvSpPr>
        <p:spPr>
          <a:xfrm>
            <a:off x="9182718" y="33879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 descr=""/>
          <p:cNvSpPr/>
          <p:nvPr/>
        </p:nvSpPr>
        <p:spPr>
          <a:xfrm>
            <a:off x="9182718" y="333083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 descr=""/>
          <p:cNvSpPr/>
          <p:nvPr/>
        </p:nvSpPr>
        <p:spPr>
          <a:xfrm>
            <a:off x="9182718" y="32737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 descr=""/>
          <p:cNvSpPr/>
          <p:nvPr/>
        </p:nvSpPr>
        <p:spPr>
          <a:xfrm>
            <a:off x="9182718" y="321661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 descr=""/>
          <p:cNvSpPr/>
          <p:nvPr/>
        </p:nvSpPr>
        <p:spPr>
          <a:xfrm>
            <a:off x="9182718" y="31595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 descr=""/>
          <p:cNvSpPr/>
          <p:nvPr/>
        </p:nvSpPr>
        <p:spPr>
          <a:xfrm>
            <a:off x="9182718" y="31024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 descr=""/>
          <p:cNvSpPr/>
          <p:nvPr/>
        </p:nvSpPr>
        <p:spPr>
          <a:xfrm>
            <a:off x="9182718" y="30453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 descr=""/>
          <p:cNvSpPr/>
          <p:nvPr/>
        </p:nvSpPr>
        <p:spPr>
          <a:xfrm>
            <a:off x="9182718" y="298819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 descr=""/>
          <p:cNvSpPr/>
          <p:nvPr/>
        </p:nvSpPr>
        <p:spPr>
          <a:xfrm>
            <a:off x="9182718" y="293109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 descr=""/>
          <p:cNvSpPr/>
          <p:nvPr/>
        </p:nvSpPr>
        <p:spPr>
          <a:xfrm>
            <a:off x="9182718" y="28739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 descr=""/>
          <p:cNvSpPr/>
          <p:nvPr/>
        </p:nvSpPr>
        <p:spPr>
          <a:xfrm>
            <a:off x="9182718" y="281688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 descr=""/>
          <p:cNvSpPr/>
          <p:nvPr/>
        </p:nvSpPr>
        <p:spPr>
          <a:xfrm>
            <a:off x="9182718" y="27597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 descr=""/>
          <p:cNvSpPr/>
          <p:nvPr/>
        </p:nvSpPr>
        <p:spPr>
          <a:xfrm>
            <a:off x="9182718" y="241714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 descr=""/>
          <p:cNvSpPr/>
          <p:nvPr/>
        </p:nvSpPr>
        <p:spPr>
          <a:xfrm>
            <a:off x="9182718" y="236003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 descr=""/>
          <p:cNvSpPr/>
          <p:nvPr/>
        </p:nvSpPr>
        <p:spPr>
          <a:xfrm>
            <a:off x="9182718" y="230293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 descr=""/>
          <p:cNvSpPr/>
          <p:nvPr/>
        </p:nvSpPr>
        <p:spPr>
          <a:xfrm>
            <a:off x="9182718" y="224582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 descr=""/>
          <p:cNvSpPr/>
          <p:nvPr/>
        </p:nvSpPr>
        <p:spPr>
          <a:xfrm>
            <a:off x="9182718" y="21887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 descr=""/>
          <p:cNvSpPr txBox="1"/>
          <p:nvPr/>
        </p:nvSpPr>
        <p:spPr>
          <a:xfrm>
            <a:off x="9031158" y="3527485"/>
            <a:ext cx="313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$20M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29" name="object 229" descr=""/>
          <p:cNvSpPr/>
          <p:nvPr/>
        </p:nvSpPr>
        <p:spPr>
          <a:xfrm>
            <a:off x="11074808" y="344504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 descr=""/>
          <p:cNvSpPr/>
          <p:nvPr/>
        </p:nvSpPr>
        <p:spPr>
          <a:xfrm>
            <a:off x="11074808" y="338793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 descr=""/>
          <p:cNvSpPr/>
          <p:nvPr/>
        </p:nvSpPr>
        <p:spPr>
          <a:xfrm>
            <a:off x="11074808" y="333083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 descr=""/>
          <p:cNvSpPr/>
          <p:nvPr/>
        </p:nvSpPr>
        <p:spPr>
          <a:xfrm>
            <a:off x="11074808" y="32737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 descr=""/>
          <p:cNvSpPr/>
          <p:nvPr/>
        </p:nvSpPr>
        <p:spPr>
          <a:xfrm>
            <a:off x="11074808" y="321661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 descr=""/>
          <p:cNvSpPr/>
          <p:nvPr/>
        </p:nvSpPr>
        <p:spPr>
          <a:xfrm>
            <a:off x="11074808" y="31595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 descr=""/>
          <p:cNvSpPr/>
          <p:nvPr/>
        </p:nvSpPr>
        <p:spPr>
          <a:xfrm>
            <a:off x="11074808" y="31024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 descr=""/>
          <p:cNvSpPr/>
          <p:nvPr/>
        </p:nvSpPr>
        <p:spPr>
          <a:xfrm>
            <a:off x="11074808" y="304530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 descr=""/>
          <p:cNvSpPr/>
          <p:nvPr/>
        </p:nvSpPr>
        <p:spPr>
          <a:xfrm>
            <a:off x="11074808" y="298819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 descr=""/>
          <p:cNvSpPr/>
          <p:nvPr/>
        </p:nvSpPr>
        <p:spPr>
          <a:xfrm>
            <a:off x="11074808" y="293109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 descr=""/>
          <p:cNvSpPr/>
          <p:nvPr/>
        </p:nvSpPr>
        <p:spPr>
          <a:xfrm>
            <a:off x="11074808" y="28739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 descr=""/>
          <p:cNvSpPr/>
          <p:nvPr/>
        </p:nvSpPr>
        <p:spPr>
          <a:xfrm>
            <a:off x="11074808" y="281688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 descr=""/>
          <p:cNvSpPr/>
          <p:nvPr/>
        </p:nvSpPr>
        <p:spPr>
          <a:xfrm>
            <a:off x="11074808" y="27597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 descr=""/>
          <p:cNvSpPr/>
          <p:nvPr/>
        </p:nvSpPr>
        <p:spPr>
          <a:xfrm>
            <a:off x="11074808" y="270267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 descr=""/>
          <p:cNvSpPr/>
          <p:nvPr/>
        </p:nvSpPr>
        <p:spPr>
          <a:xfrm>
            <a:off x="11074808" y="253135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 descr=""/>
          <p:cNvSpPr/>
          <p:nvPr/>
        </p:nvSpPr>
        <p:spPr>
          <a:xfrm>
            <a:off x="11074808" y="24742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 descr=""/>
          <p:cNvSpPr/>
          <p:nvPr/>
        </p:nvSpPr>
        <p:spPr>
          <a:xfrm>
            <a:off x="11074808" y="241714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 descr=""/>
          <p:cNvSpPr/>
          <p:nvPr/>
        </p:nvSpPr>
        <p:spPr>
          <a:xfrm>
            <a:off x="11074808" y="236003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 descr=""/>
          <p:cNvSpPr/>
          <p:nvPr/>
        </p:nvSpPr>
        <p:spPr>
          <a:xfrm>
            <a:off x="11074808" y="230293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 descr=""/>
          <p:cNvSpPr/>
          <p:nvPr/>
        </p:nvSpPr>
        <p:spPr>
          <a:xfrm>
            <a:off x="11074808" y="224582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 descr=""/>
          <p:cNvSpPr/>
          <p:nvPr/>
        </p:nvSpPr>
        <p:spPr>
          <a:xfrm>
            <a:off x="11074808" y="218872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 descr=""/>
          <p:cNvSpPr txBox="1"/>
          <p:nvPr/>
        </p:nvSpPr>
        <p:spPr>
          <a:xfrm>
            <a:off x="10923247" y="3527485"/>
            <a:ext cx="3130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$30M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251" name="object 25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26710" y="2825828"/>
            <a:ext cx="205330" cy="205330"/>
          </a:xfrm>
          <a:prstGeom prst="rect">
            <a:avLst/>
          </a:prstGeom>
        </p:spPr>
      </p:pic>
      <p:pic>
        <p:nvPicPr>
          <p:cNvPr id="252" name="object 25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608139" y="2823332"/>
            <a:ext cx="191691" cy="191691"/>
          </a:xfrm>
          <a:prstGeom prst="rect">
            <a:avLst/>
          </a:prstGeom>
        </p:spPr>
      </p:pic>
      <p:pic>
        <p:nvPicPr>
          <p:cNvPr id="253" name="object 25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47614" y="2967762"/>
            <a:ext cx="137586" cy="137586"/>
          </a:xfrm>
          <a:prstGeom prst="rect">
            <a:avLst/>
          </a:prstGeom>
        </p:spPr>
      </p:pic>
      <p:sp>
        <p:nvSpPr>
          <p:cNvPr id="254" name="object 254" descr=""/>
          <p:cNvSpPr txBox="1"/>
          <p:nvPr/>
        </p:nvSpPr>
        <p:spPr>
          <a:xfrm>
            <a:off x="11262476" y="3042385"/>
            <a:ext cx="534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Notebook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5" name="object 255" descr=""/>
          <p:cNvSpPr txBox="1"/>
          <p:nvPr/>
        </p:nvSpPr>
        <p:spPr>
          <a:xfrm>
            <a:off x="8843776" y="2696265"/>
            <a:ext cx="577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Peripherals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6" name="object 256" descr=""/>
          <p:cNvSpPr txBox="1"/>
          <p:nvPr/>
        </p:nvSpPr>
        <p:spPr>
          <a:xfrm>
            <a:off x="8375987" y="3219458"/>
            <a:ext cx="6153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Networking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7" name="object 257" descr=""/>
          <p:cNvSpPr txBox="1"/>
          <p:nvPr/>
        </p:nvSpPr>
        <p:spPr>
          <a:xfrm>
            <a:off x="10402112" y="3026250"/>
            <a:ext cx="6038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Accessories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8" name="object 258" descr=""/>
          <p:cNvSpPr txBox="1"/>
          <p:nvPr/>
        </p:nvSpPr>
        <p:spPr>
          <a:xfrm>
            <a:off x="7810082" y="3116575"/>
            <a:ext cx="41338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Storage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259" name="object 25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58297" y="1898170"/>
            <a:ext cx="94110" cy="94110"/>
          </a:xfrm>
          <a:prstGeom prst="rect">
            <a:avLst/>
          </a:prstGeom>
        </p:spPr>
      </p:pic>
      <p:pic>
        <p:nvPicPr>
          <p:cNvPr id="260" name="object 26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062728" y="1898170"/>
            <a:ext cx="94110" cy="94110"/>
          </a:xfrm>
          <a:prstGeom prst="rect">
            <a:avLst/>
          </a:prstGeom>
        </p:spPr>
      </p:pic>
      <p:pic>
        <p:nvPicPr>
          <p:cNvPr id="261" name="object 26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58487" y="1898170"/>
            <a:ext cx="102043" cy="94110"/>
          </a:xfrm>
          <a:prstGeom prst="rect">
            <a:avLst/>
          </a:prstGeom>
        </p:spPr>
      </p:pic>
      <p:sp>
        <p:nvSpPr>
          <p:cNvPr id="262" name="object 262" descr=""/>
          <p:cNvSpPr txBox="1"/>
          <p:nvPr/>
        </p:nvSpPr>
        <p:spPr>
          <a:xfrm>
            <a:off x="6660476" y="1852458"/>
            <a:ext cx="11791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8795" algn="l"/>
                <a:tab pos="1016000" algn="l"/>
              </a:tabLst>
            </a:pP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N</a:t>
            </a:r>
            <a:r>
              <a:rPr dirty="0" sz="10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&amp;</a:t>
            </a:r>
            <a:r>
              <a:rPr dirty="0" sz="10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50">
                <a:solidFill>
                  <a:srgbClr val="605D5C"/>
                </a:solidFill>
                <a:latin typeface="Segoe UI"/>
                <a:cs typeface="Segoe UI"/>
              </a:rPr>
              <a:t>S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	P</a:t>
            </a:r>
            <a:r>
              <a:rPr dirty="0" sz="10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&amp;</a:t>
            </a: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50">
                <a:solidFill>
                  <a:srgbClr val="605D5C"/>
                </a:solidFill>
                <a:latin typeface="Segoe UI"/>
                <a:cs typeface="Segoe UI"/>
              </a:rPr>
              <a:t>A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1000" spc="-25">
                <a:solidFill>
                  <a:srgbClr val="605D5C"/>
                </a:solidFill>
                <a:latin typeface="Segoe UI"/>
                <a:cs typeface="Segoe UI"/>
              </a:rPr>
              <a:t>PC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63" name="object 263" descr=""/>
          <p:cNvSpPr txBox="1"/>
          <p:nvPr/>
        </p:nvSpPr>
        <p:spPr>
          <a:xfrm>
            <a:off x="1672086" y="237613"/>
            <a:ext cx="4622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0">
                <a:solidFill>
                  <a:srgbClr val="252423"/>
                </a:solidFill>
                <a:latin typeface="Trebuchet MS"/>
                <a:cs typeface="Trebuchet MS"/>
              </a:rPr>
              <a:t>market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64" name="object 264" descr=""/>
          <p:cNvSpPr txBox="1"/>
          <p:nvPr/>
        </p:nvSpPr>
        <p:spPr>
          <a:xfrm>
            <a:off x="2690465" y="266166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50">
                <a:solidFill>
                  <a:srgbClr val="605D5C"/>
                </a:solidFill>
                <a:latin typeface="Arial MT"/>
                <a:cs typeface="Arial MT"/>
              </a:rPr>
              <a:t>V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5" name="object 265" descr=""/>
          <p:cNvSpPr txBox="1"/>
          <p:nvPr/>
        </p:nvSpPr>
        <p:spPr>
          <a:xfrm>
            <a:off x="1660992" y="502529"/>
            <a:ext cx="1180465" cy="247650"/>
          </a:xfrm>
          <a:prstGeom prst="rect">
            <a:avLst/>
          </a:prstGeom>
          <a:solidFill>
            <a:srgbClr val="CCBED8"/>
          </a:solidFill>
          <a:ln w="9517">
            <a:solidFill>
              <a:srgbClr val="E9E9E9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535"/>
              </a:spcBef>
              <a:tabLst>
                <a:tab pos="1000760" algn="l"/>
              </a:tabLst>
            </a:pPr>
            <a:r>
              <a:rPr dirty="0" baseline="2777" sz="1500" spc="-37">
                <a:latin typeface="Segoe UI"/>
                <a:cs typeface="Segoe UI"/>
              </a:rPr>
              <a:t>All</a:t>
            </a:r>
            <a:r>
              <a:rPr dirty="0" baseline="2777" sz="1500">
                <a:latin typeface="Segoe UI"/>
                <a:cs typeface="Segoe UI"/>
              </a:rPr>
              <a:t>	</a:t>
            </a:r>
            <a:r>
              <a:rPr dirty="0" sz="1000" spc="280">
                <a:latin typeface="Arial MT"/>
                <a:cs typeface="Arial MT"/>
              </a:rPr>
              <a:t>V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66" name="object 266" descr=""/>
          <p:cNvSpPr txBox="1"/>
          <p:nvPr/>
        </p:nvSpPr>
        <p:spPr>
          <a:xfrm>
            <a:off x="3309106" y="237613"/>
            <a:ext cx="415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5">
                <a:solidFill>
                  <a:srgbClr val="252423"/>
                </a:solidFill>
                <a:latin typeface="Trebuchet MS"/>
                <a:cs typeface="Trebuchet MS"/>
              </a:rPr>
              <a:t>region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67" name="object 267" descr=""/>
          <p:cNvSpPr txBox="1"/>
          <p:nvPr/>
        </p:nvSpPr>
        <p:spPr>
          <a:xfrm>
            <a:off x="4279897" y="266166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50">
                <a:solidFill>
                  <a:srgbClr val="605D5C"/>
                </a:solidFill>
                <a:latin typeface="Arial MT"/>
                <a:cs typeface="Arial MT"/>
              </a:rPr>
              <a:t>V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8" name="object 268" descr=""/>
          <p:cNvSpPr txBox="1"/>
          <p:nvPr/>
        </p:nvSpPr>
        <p:spPr>
          <a:xfrm>
            <a:off x="3298012" y="502529"/>
            <a:ext cx="1132840" cy="247650"/>
          </a:xfrm>
          <a:prstGeom prst="rect">
            <a:avLst/>
          </a:prstGeom>
          <a:solidFill>
            <a:srgbClr val="CCBED8"/>
          </a:solidFill>
          <a:ln w="9517">
            <a:solidFill>
              <a:srgbClr val="E9E9E9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535"/>
              </a:spcBef>
              <a:tabLst>
                <a:tab pos="953135" algn="l"/>
              </a:tabLst>
            </a:pPr>
            <a:r>
              <a:rPr dirty="0" baseline="2777" sz="1500" spc="-37">
                <a:latin typeface="Segoe UI"/>
                <a:cs typeface="Segoe UI"/>
              </a:rPr>
              <a:t>All</a:t>
            </a:r>
            <a:r>
              <a:rPr dirty="0" baseline="2777" sz="1500">
                <a:latin typeface="Segoe UI"/>
                <a:cs typeface="Segoe UI"/>
              </a:rPr>
              <a:t>	</a:t>
            </a:r>
            <a:r>
              <a:rPr dirty="0" sz="1000" spc="280">
                <a:latin typeface="Arial MT"/>
                <a:cs typeface="Arial MT"/>
              </a:rPr>
              <a:t>V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69" name="object 269" descr=""/>
          <p:cNvSpPr txBox="1"/>
          <p:nvPr/>
        </p:nvSpPr>
        <p:spPr>
          <a:xfrm>
            <a:off x="4803363" y="304236"/>
            <a:ext cx="6070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252423"/>
                </a:solidFill>
                <a:latin typeface="Trebuchet MS"/>
                <a:cs typeface="Trebuchet MS"/>
              </a:rPr>
              <a:t>customer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70" name="object 270" descr=""/>
          <p:cNvGrpSpPr/>
          <p:nvPr/>
        </p:nvGrpSpPr>
        <p:grpSpPr>
          <a:xfrm>
            <a:off x="4787510" y="564393"/>
            <a:ext cx="1180465" cy="205104"/>
            <a:chOff x="4787510" y="564393"/>
            <a:chExt cx="1180465" cy="205104"/>
          </a:xfrm>
        </p:grpSpPr>
        <p:sp>
          <p:nvSpPr>
            <p:cNvPr id="271" name="object 271" descr=""/>
            <p:cNvSpPr/>
            <p:nvPr/>
          </p:nvSpPr>
          <p:spPr>
            <a:xfrm>
              <a:off x="4787510" y="564393"/>
              <a:ext cx="1180465" cy="200025"/>
            </a:xfrm>
            <a:custGeom>
              <a:avLst/>
              <a:gdLst/>
              <a:ahLst/>
              <a:cxnLst/>
              <a:rect l="l" t="t" r="r" b="b"/>
              <a:pathLst>
                <a:path w="1180464" h="200025">
                  <a:moveTo>
                    <a:pt x="1180177" y="199868"/>
                  </a:moveTo>
                  <a:lnTo>
                    <a:pt x="0" y="199868"/>
                  </a:lnTo>
                  <a:lnTo>
                    <a:pt x="0" y="0"/>
                  </a:lnTo>
                  <a:lnTo>
                    <a:pt x="1180177" y="0"/>
                  </a:lnTo>
                  <a:lnTo>
                    <a:pt x="1180177" y="199868"/>
                  </a:lnTo>
                  <a:close/>
                </a:path>
              </a:pathLst>
            </a:custGeom>
            <a:solidFill>
              <a:srgbClr val="CCBE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2" name="object 272" descr=""/>
            <p:cNvSpPr/>
            <p:nvPr/>
          </p:nvSpPr>
          <p:spPr>
            <a:xfrm>
              <a:off x="4792268" y="569152"/>
              <a:ext cx="1170940" cy="195580"/>
            </a:xfrm>
            <a:custGeom>
              <a:avLst/>
              <a:gdLst/>
              <a:ahLst/>
              <a:cxnLst/>
              <a:rect l="l" t="t" r="r" b="b"/>
              <a:pathLst>
                <a:path w="1170939" h="195579">
                  <a:moveTo>
                    <a:pt x="0" y="195109"/>
                  </a:moveTo>
                  <a:lnTo>
                    <a:pt x="0" y="0"/>
                  </a:lnTo>
                  <a:lnTo>
                    <a:pt x="1170659" y="0"/>
                  </a:lnTo>
                  <a:lnTo>
                    <a:pt x="1170659" y="195109"/>
                  </a:lnTo>
                </a:path>
              </a:pathLst>
            </a:custGeom>
            <a:ln w="9517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3" name="object 273" descr=""/>
          <p:cNvSpPr txBox="1"/>
          <p:nvPr/>
        </p:nvSpPr>
        <p:spPr>
          <a:xfrm>
            <a:off x="5812224" y="332789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50">
                <a:solidFill>
                  <a:srgbClr val="605D5C"/>
                </a:solidFill>
                <a:latin typeface="Arial MT"/>
                <a:cs typeface="Arial MT"/>
              </a:rPr>
              <a:t>V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4" name="object 274" descr=""/>
          <p:cNvSpPr txBox="1"/>
          <p:nvPr/>
        </p:nvSpPr>
        <p:spPr>
          <a:xfrm>
            <a:off x="4797027" y="624692"/>
            <a:ext cx="11614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95"/>
              </a:spcBef>
              <a:tabLst>
                <a:tab pos="986155" algn="l"/>
              </a:tabLst>
            </a:pPr>
            <a:r>
              <a:rPr dirty="0" baseline="2777" sz="1500" spc="-37">
                <a:latin typeface="Segoe UI"/>
                <a:cs typeface="Segoe UI"/>
              </a:rPr>
              <a:t>All</a:t>
            </a:r>
            <a:r>
              <a:rPr dirty="0" baseline="2777" sz="1500">
                <a:latin typeface="Segoe UI"/>
                <a:cs typeface="Segoe UI"/>
              </a:rPr>
              <a:t>	</a:t>
            </a:r>
            <a:r>
              <a:rPr dirty="0" sz="1000" spc="280">
                <a:latin typeface="Arial MT"/>
                <a:cs typeface="Arial MT"/>
              </a:rPr>
              <a:t>V</a:t>
            </a:r>
            <a:endParaRPr sz="1000">
              <a:latin typeface="Arial MT"/>
              <a:cs typeface="Arial MT"/>
            </a:endParaRPr>
          </a:p>
        </p:txBody>
      </p:sp>
      <p:graphicFrame>
        <p:nvGraphicFramePr>
          <p:cNvPr id="275" name="object 275" descr=""/>
          <p:cNvGraphicFramePr>
            <a:graphicFrameLocks noGrp="1"/>
          </p:cNvGraphicFramePr>
          <p:nvPr/>
        </p:nvGraphicFramePr>
        <p:xfrm>
          <a:off x="1465882" y="1801676"/>
          <a:ext cx="4502150" cy="1254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150"/>
                <a:gridCol w="753744"/>
                <a:gridCol w="594994"/>
                <a:gridCol w="523875"/>
                <a:gridCol w="542925"/>
                <a:gridCol w="838200"/>
                <a:gridCol w="336550"/>
                <a:gridCol w="654685"/>
              </a:tblGrid>
              <a:tr h="347345">
                <a:tc gridSpan="2"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3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segment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4765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NS</a:t>
                      </a:r>
                      <a:r>
                        <a:rPr dirty="0" sz="1300" spc="-1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300" spc="-5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4765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47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GM</a:t>
                      </a:r>
                      <a:r>
                        <a:rPr dirty="0" sz="1300" spc="-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300" spc="-5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4765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540"/>
                        </a:lnSpc>
                        <a:spcBef>
                          <a:spcPts val="195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GM</a:t>
                      </a:r>
                      <a:r>
                        <a:rPr dirty="0" sz="1300" spc="-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300" spc="-5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%</a:t>
                      </a:r>
                      <a:endParaRPr sz="1300">
                        <a:latin typeface="Segoe UI"/>
                        <a:cs typeface="Segoe UI"/>
                      </a:endParaRPr>
                    </a:p>
                    <a:p>
                      <a:pPr marL="46990">
                        <a:lnSpc>
                          <a:spcPts val="894"/>
                        </a:lnSpc>
                      </a:pPr>
                      <a:r>
                        <a:rPr dirty="0" sz="900" spc="-50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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24765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3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Net_profit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4765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300" spc="-2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Net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4765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profit</a:t>
                      </a:r>
                      <a:r>
                        <a:rPr dirty="0" sz="13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300" spc="-5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%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4765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marL="12065">
                        <a:lnSpc>
                          <a:spcPts val="925"/>
                        </a:lnSpc>
                        <a:spcBef>
                          <a:spcPts val="434"/>
                        </a:spcBef>
                      </a:pPr>
                      <a:r>
                        <a:rPr dirty="0" sz="800" spc="-50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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55244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Networking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R w="9525">
                      <a:solidFill>
                        <a:srgbClr val="118CFF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$17.36M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L w="9525">
                      <a:solidFill>
                        <a:srgbClr val="118CFF"/>
                      </a:solidFill>
                      <a:prstDash val="solid"/>
                    </a:lnL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128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6.96M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19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40.08%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0.18M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051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1.02%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0340">
                <a:tc>
                  <a:txBody>
                    <a:bodyPr/>
                    <a:lstStyle/>
                    <a:p>
                      <a:pPr algn="ctr" marL="12065">
                        <a:lnSpc>
                          <a:spcPts val="925"/>
                        </a:lnSpc>
                        <a:spcBef>
                          <a:spcPts val="400"/>
                        </a:spcBef>
                      </a:pPr>
                      <a:r>
                        <a:rPr dirty="0" sz="800" spc="-50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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5080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Storage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$13.84M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12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5.68M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19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41.04%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0.29M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0515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2.09%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0340">
                <a:tc>
                  <a:txBody>
                    <a:bodyPr/>
                    <a:lstStyle/>
                    <a:p>
                      <a:pPr algn="ctr" marL="12065">
                        <a:lnSpc>
                          <a:spcPts val="925"/>
                        </a:lnSpc>
                        <a:spcBef>
                          <a:spcPts val="400"/>
                        </a:spcBef>
                      </a:pPr>
                      <a:r>
                        <a:rPr dirty="0" sz="800" spc="-50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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508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Notebook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$32.40M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13.38M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19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41.29%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0.74M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0515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2.28%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0340">
                <a:tc>
                  <a:txBody>
                    <a:bodyPr/>
                    <a:lstStyle/>
                    <a:p>
                      <a:pPr algn="ctr" marL="12065">
                        <a:lnSpc>
                          <a:spcPts val="925"/>
                        </a:lnSpc>
                        <a:spcBef>
                          <a:spcPts val="400"/>
                        </a:spcBef>
                      </a:pPr>
                      <a:r>
                        <a:rPr dirty="0" sz="800" spc="-50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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5080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Accessories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$28.04M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11.58M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19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41.31%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0.66M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0515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2.34%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0340">
                <a:tc>
                  <a:txBody>
                    <a:bodyPr/>
                    <a:lstStyle/>
                    <a:p>
                      <a:pPr algn="ctr" marL="12065">
                        <a:lnSpc>
                          <a:spcPts val="925"/>
                        </a:lnSpc>
                        <a:spcBef>
                          <a:spcPts val="400"/>
                        </a:spcBef>
                      </a:pPr>
                      <a:r>
                        <a:rPr dirty="0" sz="800" spc="-50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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508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Peripherals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$19.73M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12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8.29M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19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42.01%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0.60M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0515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3.02%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276" name="object 276" descr=""/>
          <p:cNvGrpSpPr/>
          <p:nvPr/>
        </p:nvGrpSpPr>
        <p:grpSpPr>
          <a:xfrm>
            <a:off x="8508875" y="5542076"/>
            <a:ext cx="609600" cy="1047115"/>
            <a:chOff x="8508875" y="5542076"/>
            <a:chExt cx="609600" cy="1047115"/>
          </a:xfrm>
        </p:grpSpPr>
        <p:sp>
          <p:nvSpPr>
            <p:cNvPr id="277" name="object 277" descr=""/>
            <p:cNvSpPr/>
            <p:nvPr/>
          </p:nvSpPr>
          <p:spPr>
            <a:xfrm>
              <a:off x="8518392" y="5551594"/>
              <a:ext cx="590550" cy="1028065"/>
            </a:xfrm>
            <a:custGeom>
              <a:avLst/>
              <a:gdLst/>
              <a:ahLst/>
              <a:cxnLst/>
              <a:rect l="l" t="t" r="r" b="b"/>
              <a:pathLst>
                <a:path w="590550" h="1028065">
                  <a:moveTo>
                    <a:pt x="295044" y="1027896"/>
                  </a:moveTo>
                  <a:lnTo>
                    <a:pt x="295044" y="770922"/>
                  </a:lnTo>
                  <a:lnTo>
                    <a:pt x="0" y="770922"/>
                  </a:lnTo>
                  <a:lnTo>
                    <a:pt x="0" y="256973"/>
                  </a:lnTo>
                  <a:lnTo>
                    <a:pt x="295044" y="256973"/>
                  </a:lnTo>
                  <a:lnTo>
                    <a:pt x="295044" y="0"/>
                  </a:lnTo>
                  <a:lnTo>
                    <a:pt x="590088" y="513947"/>
                  </a:lnTo>
                  <a:lnTo>
                    <a:pt x="295044" y="1027896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8" name="object 278" descr=""/>
            <p:cNvSpPr/>
            <p:nvPr/>
          </p:nvSpPr>
          <p:spPr>
            <a:xfrm>
              <a:off x="8518392" y="5551594"/>
              <a:ext cx="590550" cy="1028065"/>
            </a:xfrm>
            <a:custGeom>
              <a:avLst/>
              <a:gdLst/>
              <a:ahLst/>
              <a:cxnLst/>
              <a:rect l="l" t="t" r="r" b="b"/>
              <a:pathLst>
                <a:path w="590550" h="1028065">
                  <a:moveTo>
                    <a:pt x="0" y="256973"/>
                  </a:moveTo>
                  <a:lnTo>
                    <a:pt x="295044" y="256974"/>
                  </a:lnTo>
                  <a:lnTo>
                    <a:pt x="295044" y="0"/>
                  </a:lnTo>
                  <a:lnTo>
                    <a:pt x="590088" y="513948"/>
                  </a:lnTo>
                  <a:lnTo>
                    <a:pt x="295044" y="1027896"/>
                  </a:lnTo>
                  <a:lnTo>
                    <a:pt x="295044" y="770922"/>
                  </a:lnTo>
                  <a:lnTo>
                    <a:pt x="0" y="770922"/>
                  </a:lnTo>
                  <a:lnTo>
                    <a:pt x="0" y="256973"/>
                  </a:lnTo>
                </a:path>
              </a:pathLst>
            </a:custGeom>
            <a:ln w="19035">
              <a:solidFill>
                <a:srgbClr val="0D6A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9" name="object 279" descr=""/>
          <p:cNvGrpSpPr/>
          <p:nvPr/>
        </p:nvGrpSpPr>
        <p:grpSpPr>
          <a:xfrm>
            <a:off x="6825181" y="5646062"/>
            <a:ext cx="1064260" cy="1064260"/>
            <a:chOff x="6825181" y="5646062"/>
            <a:chExt cx="1064260" cy="1064260"/>
          </a:xfrm>
        </p:grpSpPr>
        <p:sp>
          <p:nvSpPr>
            <p:cNvPr id="280" name="object 280" descr=""/>
            <p:cNvSpPr/>
            <p:nvPr/>
          </p:nvSpPr>
          <p:spPr>
            <a:xfrm>
              <a:off x="6825181" y="5646062"/>
              <a:ext cx="811530" cy="1064260"/>
            </a:xfrm>
            <a:custGeom>
              <a:avLst/>
              <a:gdLst/>
              <a:ahLst/>
              <a:cxnLst/>
              <a:rect l="l" t="t" r="r" b="b"/>
              <a:pathLst>
                <a:path w="811529" h="1064259">
                  <a:moveTo>
                    <a:pt x="532069" y="1064212"/>
                  </a:moveTo>
                  <a:lnTo>
                    <a:pt x="486052" y="1062219"/>
                  </a:lnTo>
                  <a:lnTo>
                    <a:pt x="440381" y="1056253"/>
                  </a:lnTo>
                  <a:lnTo>
                    <a:pt x="395396" y="1046361"/>
                  </a:lnTo>
                  <a:lnTo>
                    <a:pt x="351436" y="1032615"/>
                  </a:lnTo>
                  <a:lnTo>
                    <a:pt x="308829" y="1015119"/>
                  </a:lnTo>
                  <a:lnTo>
                    <a:pt x="267894" y="994003"/>
                  </a:lnTo>
                  <a:lnTo>
                    <a:pt x="228939" y="969428"/>
                  </a:lnTo>
                  <a:lnTo>
                    <a:pt x="192255" y="941575"/>
                  </a:lnTo>
                  <a:lnTo>
                    <a:pt x="158118" y="910654"/>
                  </a:lnTo>
                  <a:lnTo>
                    <a:pt x="126782" y="876897"/>
                  </a:lnTo>
                  <a:lnTo>
                    <a:pt x="98483" y="840556"/>
                  </a:lnTo>
                  <a:lnTo>
                    <a:pt x="73432" y="801905"/>
                  </a:lnTo>
                  <a:lnTo>
                    <a:pt x="51818" y="761231"/>
                  </a:lnTo>
                  <a:lnTo>
                    <a:pt x="33803" y="718841"/>
                  </a:lnTo>
                  <a:lnTo>
                    <a:pt x="19521" y="675052"/>
                  </a:lnTo>
                  <a:lnTo>
                    <a:pt x="9079" y="630192"/>
                  </a:lnTo>
                  <a:lnTo>
                    <a:pt x="2555" y="584597"/>
                  </a:lnTo>
                  <a:lnTo>
                    <a:pt x="0" y="538608"/>
                  </a:lnTo>
                  <a:lnTo>
                    <a:pt x="33" y="523251"/>
                  </a:lnTo>
                  <a:lnTo>
                    <a:pt x="2792" y="477274"/>
                  </a:lnTo>
                  <a:lnTo>
                    <a:pt x="9517" y="431708"/>
                  </a:lnTo>
                  <a:lnTo>
                    <a:pt x="20156" y="386894"/>
                  </a:lnTo>
                  <a:lnTo>
                    <a:pt x="34632" y="343169"/>
                  </a:lnTo>
                  <a:lnTo>
                    <a:pt x="52834" y="300859"/>
                  </a:lnTo>
                  <a:lnTo>
                    <a:pt x="74627" y="260281"/>
                  </a:lnTo>
                  <a:lnTo>
                    <a:pt x="99848" y="221740"/>
                  </a:lnTo>
                  <a:lnTo>
                    <a:pt x="128307" y="185525"/>
                  </a:lnTo>
                  <a:lnTo>
                    <a:pt x="159792" y="151906"/>
                  </a:lnTo>
                  <a:lnTo>
                    <a:pt x="194065" y="121136"/>
                  </a:lnTo>
                  <a:lnTo>
                    <a:pt x="230872" y="93446"/>
                  </a:lnTo>
                  <a:lnTo>
                    <a:pt x="269935" y="69042"/>
                  </a:lnTo>
                  <a:lnTo>
                    <a:pt x="310962" y="48108"/>
                  </a:lnTo>
                  <a:lnTo>
                    <a:pt x="353646" y="30800"/>
                  </a:lnTo>
                  <a:lnTo>
                    <a:pt x="397667" y="17248"/>
                  </a:lnTo>
                  <a:lnTo>
                    <a:pt x="442694" y="7554"/>
                  </a:lnTo>
                  <a:lnTo>
                    <a:pt x="488392" y="1790"/>
                  </a:lnTo>
                  <a:lnTo>
                    <a:pt x="534416" y="0"/>
                  </a:lnTo>
                  <a:lnTo>
                    <a:pt x="549771" y="289"/>
                  </a:lnTo>
                  <a:lnTo>
                    <a:pt x="595696" y="3812"/>
                  </a:lnTo>
                  <a:lnTo>
                    <a:pt x="641143" y="11294"/>
                  </a:lnTo>
                  <a:lnTo>
                    <a:pt x="685774" y="22678"/>
                  </a:lnTo>
                  <a:lnTo>
                    <a:pt x="729253" y="37878"/>
                  </a:lnTo>
                  <a:lnTo>
                    <a:pt x="771254" y="56782"/>
                  </a:lnTo>
                  <a:lnTo>
                    <a:pt x="811464" y="79247"/>
                  </a:lnTo>
                  <a:lnTo>
                    <a:pt x="716469" y="233218"/>
                  </a:lnTo>
                  <a:lnTo>
                    <a:pt x="707764" y="228019"/>
                  </a:lnTo>
                  <a:lnTo>
                    <a:pt x="698919" y="223077"/>
                  </a:lnTo>
                  <a:lnTo>
                    <a:pt x="662210" y="205914"/>
                  </a:lnTo>
                  <a:lnTo>
                    <a:pt x="623769" y="193094"/>
                  </a:lnTo>
                  <a:lnTo>
                    <a:pt x="584107" y="184788"/>
                  </a:lnTo>
                  <a:lnTo>
                    <a:pt x="543752" y="181105"/>
                  </a:lnTo>
                  <a:lnTo>
                    <a:pt x="533622" y="180915"/>
                  </a:lnTo>
                  <a:lnTo>
                    <a:pt x="523483" y="181016"/>
                  </a:lnTo>
                  <a:lnTo>
                    <a:pt x="483097" y="184343"/>
                  </a:lnTo>
                  <a:lnTo>
                    <a:pt x="443363" y="192299"/>
                  </a:lnTo>
                  <a:lnTo>
                    <a:pt x="404811" y="204779"/>
                  </a:lnTo>
                  <a:lnTo>
                    <a:pt x="367952" y="221617"/>
                  </a:lnTo>
                  <a:lnTo>
                    <a:pt x="333279" y="242589"/>
                  </a:lnTo>
                  <a:lnTo>
                    <a:pt x="301252" y="267416"/>
                  </a:lnTo>
                  <a:lnTo>
                    <a:pt x="272298" y="295767"/>
                  </a:lnTo>
                  <a:lnTo>
                    <a:pt x="246803" y="327264"/>
                  </a:lnTo>
                  <a:lnTo>
                    <a:pt x="225106" y="361488"/>
                  </a:lnTo>
                  <a:lnTo>
                    <a:pt x="207496" y="397984"/>
                  </a:lnTo>
                  <a:lnTo>
                    <a:pt x="194207" y="436265"/>
                  </a:lnTo>
                  <a:lnTo>
                    <a:pt x="185416" y="475823"/>
                  </a:lnTo>
                  <a:lnTo>
                    <a:pt x="181240" y="516130"/>
                  </a:lnTo>
                  <a:lnTo>
                    <a:pt x="180903" y="536397"/>
                  </a:lnTo>
                  <a:lnTo>
                    <a:pt x="181173" y="546525"/>
                  </a:lnTo>
                  <a:lnTo>
                    <a:pt x="185170" y="586850"/>
                  </a:lnTo>
                  <a:lnTo>
                    <a:pt x="193786" y="626446"/>
                  </a:lnTo>
                  <a:lnTo>
                    <a:pt x="206905" y="664786"/>
                  </a:lnTo>
                  <a:lnTo>
                    <a:pt x="224354" y="701359"/>
                  </a:lnTo>
                  <a:lnTo>
                    <a:pt x="245899" y="735679"/>
                  </a:lnTo>
                  <a:lnTo>
                    <a:pt x="271255" y="767289"/>
                  </a:lnTo>
                  <a:lnTo>
                    <a:pt x="300083" y="795767"/>
                  </a:lnTo>
                  <a:lnTo>
                    <a:pt x="332000" y="820735"/>
                  </a:lnTo>
                  <a:lnTo>
                    <a:pt x="366580" y="841860"/>
                  </a:lnTo>
                  <a:lnTo>
                    <a:pt x="403364" y="858862"/>
                  </a:lnTo>
                  <a:lnTo>
                    <a:pt x="441861" y="871512"/>
                  </a:lnTo>
                  <a:lnTo>
                    <a:pt x="481559" y="879644"/>
                  </a:lnTo>
                  <a:lnTo>
                    <a:pt x="521930" y="883149"/>
                  </a:lnTo>
                  <a:lnTo>
                    <a:pt x="532069" y="883295"/>
                  </a:lnTo>
                  <a:lnTo>
                    <a:pt x="532069" y="1064212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1" name="object 281" descr=""/>
            <p:cNvSpPr/>
            <p:nvPr/>
          </p:nvSpPr>
          <p:spPr>
            <a:xfrm>
              <a:off x="7357251" y="5725310"/>
              <a:ext cx="532130" cy="985519"/>
            </a:xfrm>
            <a:custGeom>
              <a:avLst/>
              <a:gdLst/>
              <a:ahLst/>
              <a:cxnLst/>
              <a:rect l="l" t="t" r="r" b="b"/>
              <a:pathLst>
                <a:path w="532129" h="985520">
                  <a:moveTo>
                    <a:pt x="0" y="984964"/>
                  </a:moveTo>
                  <a:lnTo>
                    <a:pt x="0" y="804047"/>
                  </a:lnTo>
                  <a:lnTo>
                    <a:pt x="14213" y="803761"/>
                  </a:lnTo>
                  <a:lnTo>
                    <a:pt x="28380" y="802900"/>
                  </a:lnTo>
                  <a:lnTo>
                    <a:pt x="70556" y="796888"/>
                  </a:lnTo>
                  <a:lnTo>
                    <a:pt x="111672" y="785819"/>
                  </a:lnTo>
                  <a:lnTo>
                    <a:pt x="151147" y="769859"/>
                  </a:lnTo>
                  <a:lnTo>
                    <a:pt x="188419" y="749225"/>
                  </a:lnTo>
                  <a:lnTo>
                    <a:pt x="222918" y="724229"/>
                  </a:lnTo>
                  <a:lnTo>
                    <a:pt x="254121" y="695256"/>
                  </a:lnTo>
                  <a:lnTo>
                    <a:pt x="281589" y="662722"/>
                  </a:lnTo>
                  <a:lnTo>
                    <a:pt x="304929" y="627082"/>
                  </a:lnTo>
                  <a:lnTo>
                    <a:pt x="323781" y="588877"/>
                  </a:lnTo>
                  <a:lnTo>
                    <a:pt x="337862" y="548693"/>
                  </a:lnTo>
                  <a:lnTo>
                    <a:pt x="346978" y="507101"/>
                  </a:lnTo>
                  <a:lnTo>
                    <a:pt x="350994" y="464688"/>
                  </a:lnTo>
                  <a:lnTo>
                    <a:pt x="351184" y="450496"/>
                  </a:lnTo>
                  <a:lnTo>
                    <a:pt x="350800" y="436285"/>
                  </a:lnTo>
                  <a:lnTo>
                    <a:pt x="346218" y="393953"/>
                  </a:lnTo>
                  <a:lnTo>
                    <a:pt x="336539" y="352464"/>
                  </a:lnTo>
                  <a:lnTo>
                    <a:pt x="321906" y="312454"/>
                  </a:lnTo>
                  <a:lnTo>
                    <a:pt x="302548" y="274529"/>
                  </a:lnTo>
                  <a:lnTo>
                    <a:pt x="278744" y="239225"/>
                  </a:lnTo>
                  <a:lnTo>
                    <a:pt x="250826" y="207045"/>
                  </a:lnTo>
                  <a:lnTo>
                    <a:pt x="219216" y="178482"/>
                  </a:lnTo>
                  <a:lnTo>
                    <a:pt x="184400" y="153971"/>
                  </a:lnTo>
                  <a:lnTo>
                    <a:pt x="279394" y="0"/>
                  </a:lnTo>
                  <a:lnTo>
                    <a:pt x="315077" y="24059"/>
                  </a:lnTo>
                  <a:lnTo>
                    <a:pt x="348698" y="50923"/>
                  </a:lnTo>
                  <a:lnTo>
                    <a:pt x="380038" y="80417"/>
                  </a:lnTo>
                  <a:lnTo>
                    <a:pt x="408893" y="112346"/>
                  </a:lnTo>
                  <a:lnTo>
                    <a:pt x="435072" y="146503"/>
                  </a:lnTo>
                  <a:lnTo>
                    <a:pt x="458406" y="182664"/>
                  </a:lnTo>
                  <a:lnTo>
                    <a:pt x="478741" y="220593"/>
                  </a:lnTo>
                  <a:lnTo>
                    <a:pt x="495945" y="260040"/>
                  </a:lnTo>
                  <a:lnTo>
                    <a:pt x="509905" y="300749"/>
                  </a:lnTo>
                  <a:lnTo>
                    <a:pt x="520529" y="342453"/>
                  </a:lnTo>
                  <a:lnTo>
                    <a:pt x="527749" y="384879"/>
                  </a:lnTo>
                  <a:lnTo>
                    <a:pt x="531516" y="427749"/>
                  </a:lnTo>
                  <a:lnTo>
                    <a:pt x="532096" y="449264"/>
                  </a:lnTo>
                  <a:lnTo>
                    <a:pt x="532060" y="460023"/>
                  </a:lnTo>
                  <a:lnTo>
                    <a:pt x="529741" y="502996"/>
                  </a:lnTo>
                  <a:lnTo>
                    <a:pt x="523956" y="545641"/>
                  </a:lnTo>
                  <a:lnTo>
                    <a:pt x="514744" y="587680"/>
                  </a:lnTo>
                  <a:lnTo>
                    <a:pt x="502165" y="628836"/>
                  </a:lnTo>
                  <a:lnTo>
                    <a:pt x="486302" y="668841"/>
                  </a:lnTo>
                  <a:lnTo>
                    <a:pt x="467257" y="707434"/>
                  </a:lnTo>
                  <a:lnTo>
                    <a:pt x="445156" y="744361"/>
                  </a:lnTo>
                  <a:lnTo>
                    <a:pt x="420143" y="779382"/>
                  </a:lnTo>
                  <a:lnTo>
                    <a:pt x="392382" y="812266"/>
                  </a:lnTo>
                  <a:lnTo>
                    <a:pt x="362054" y="842800"/>
                  </a:lnTo>
                  <a:lnTo>
                    <a:pt x="329358" y="870783"/>
                  </a:lnTo>
                  <a:lnTo>
                    <a:pt x="294507" y="896032"/>
                  </a:lnTo>
                  <a:lnTo>
                    <a:pt x="257730" y="918382"/>
                  </a:lnTo>
                  <a:lnTo>
                    <a:pt x="219267" y="937687"/>
                  </a:lnTo>
                  <a:lnTo>
                    <a:pt x="179370" y="953821"/>
                  </a:lnTo>
                  <a:lnTo>
                    <a:pt x="138300" y="966677"/>
                  </a:lnTo>
                  <a:lnTo>
                    <a:pt x="96325" y="976173"/>
                  </a:lnTo>
                  <a:lnTo>
                    <a:pt x="53719" y="982246"/>
                  </a:lnTo>
                  <a:lnTo>
                    <a:pt x="10763" y="984855"/>
                  </a:lnTo>
                  <a:lnTo>
                    <a:pt x="0" y="984964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2" name="object 282" descr=""/>
          <p:cNvSpPr txBox="1"/>
          <p:nvPr/>
        </p:nvSpPr>
        <p:spPr>
          <a:xfrm>
            <a:off x="7857773" y="6587672"/>
            <a:ext cx="5810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solidFill>
                  <a:srgbClr val="605D5C"/>
                </a:solidFill>
                <a:latin typeface="Segoe UI"/>
                <a:cs typeface="Segoe UI"/>
              </a:rPr>
              <a:t>45.8…</a:t>
            </a:r>
            <a:r>
              <a:rPr dirty="0" sz="800" spc="-4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800" spc="-10">
                <a:solidFill>
                  <a:srgbClr val="605D5C"/>
                </a:solidFill>
                <a:latin typeface="Segoe UI"/>
                <a:cs typeface="Segoe UI"/>
              </a:rPr>
              <a:t>(41.…)</a:t>
            </a:r>
            <a:endParaRPr sz="800">
              <a:latin typeface="Segoe UI"/>
              <a:cs typeface="Segoe UI"/>
            </a:endParaRPr>
          </a:p>
        </p:txBody>
      </p:sp>
      <p:grpSp>
        <p:nvGrpSpPr>
          <p:cNvPr id="283" name="object 283" descr=""/>
          <p:cNvGrpSpPr/>
          <p:nvPr/>
        </p:nvGrpSpPr>
        <p:grpSpPr>
          <a:xfrm>
            <a:off x="7021364" y="5615468"/>
            <a:ext cx="815975" cy="1045210"/>
            <a:chOff x="7021364" y="5615468"/>
            <a:chExt cx="815975" cy="1045210"/>
          </a:xfrm>
        </p:grpSpPr>
        <p:sp>
          <p:nvSpPr>
            <p:cNvPr id="284" name="object 284" descr=""/>
            <p:cNvSpPr/>
            <p:nvPr/>
          </p:nvSpPr>
          <p:spPr>
            <a:xfrm>
              <a:off x="7026123" y="5620227"/>
              <a:ext cx="133985" cy="50165"/>
            </a:xfrm>
            <a:custGeom>
              <a:avLst/>
              <a:gdLst/>
              <a:ahLst/>
              <a:cxnLst/>
              <a:rect l="l" t="t" r="r" b="b"/>
              <a:pathLst>
                <a:path w="133984" h="50164">
                  <a:moveTo>
                    <a:pt x="133492" y="49594"/>
                  </a:moveTo>
                  <a:lnTo>
                    <a:pt x="114210" y="0"/>
                  </a:lnTo>
                  <a:lnTo>
                    <a:pt x="0" y="0"/>
                  </a:lnTo>
                </a:path>
              </a:pathLst>
            </a:custGeom>
            <a:ln w="9517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5" name="object 285" descr=""/>
            <p:cNvSpPr/>
            <p:nvPr/>
          </p:nvSpPr>
          <p:spPr>
            <a:xfrm>
              <a:off x="7686109" y="6613282"/>
              <a:ext cx="146685" cy="42545"/>
            </a:xfrm>
            <a:custGeom>
              <a:avLst/>
              <a:gdLst/>
              <a:ahLst/>
              <a:cxnLst/>
              <a:rect l="l" t="t" r="r" b="b"/>
              <a:pathLst>
                <a:path w="146684" h="42545">
                  <a:moveTo>
                    <a:pt x="0" y="0"/>
                  </a:moveTo>
                  <a:lnTo>
                    <a:pt x="32083" y="42450"/>
                  </a:lnTo>
                  <a:lnTo>
                    <a:pt x="146294" y="42450"/>
                  </a:lnTo>
                </a:path>
              </a:pathLst>
            </a:custGeom>
            <a:ln w="9517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86" name="object 28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739132" y="5286421"/>
            <a:ext cx="94110" cy="94110"/>
          </a:xfrm>
          <a:prstGeom prst="rect">
            <a:avLst/>
          </a:prstGeom>
        </p:spPr>
      </p:pic>
      <p:pic>
        <p:nvPicPr>
          <p:cNvPr id="287" name="object 287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538606" y="5286421"/>
            <a:ext cx="94110" cy="94110"/>
          </a:xfrm>
          <a:prstGeom prst="rect">
            <a:avLst/>
          </a:prstGeom>
        </p:spPr>
      </p:pic>
      <p:sp>
        <p:nvSpPr>
          <p:cNvPr id="288" name="object 288" descr=""/>
          <p:cNvSpPr txBox="1"/>
          <p:nvPr/>
        </p:nvSpPr>
        <p:spPr>
          <a:xfrm>
            <a:off x="6230996" y="4923488"/>
            <a:ext cx="2184400" cy="775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0">
                <a:solidFill>
                  <a:srgbClr val="252423"/>
                </a:solidFill>
                <a:latin typeface="Trebuchet MS"/>
                <a:cs typeface="Trebuchet MS"/>
              </a:rPr>
              <a:t>P</a:t>
            </a:r>
            <a:r>
              <a:rPr dirty="0" sz="1400" spc="-9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140">
                <a:solidFill>
                  <a:srgbClr val="252423"/>
                </a:solidFill>
                <a:latin typeface="Trebuchet MS"/>
                <a:cs typeface="Trebuchet MS"/>
              </a:rPr>
              <a:t>&amp;</a:t>
            </a:r>
            <a:r>
              <a:rPr dirty="0" sz="1400" spc="-8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252423"/>
                </a:solidFill>
                <a:latin typeface="Trebuchet MS"/>
                <a:cs typeface="Trebuchet MS"/>
              </a:rPr>
              <a:t>L</a:t>
            </a:r>
            <a:r>
              <a:rPr dirty="0" sz="1400" spc="-9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252423"/>
                </a:solidFill>
                <a:latin typeface="Trebuchet MS"/>
                <a:cs typeface="Trebuchet MS"/>
              </a:rPr>
              <a:t>values</a:t>
            </a:r>
            <a:r>
              <a:rPr dirty="0" sz="1400" spc="-8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252423"/>
                </a:solidFill>
                <a:latin typeface="Trebuchet MS"/>
                <a:cs typeface="Trebuchet MS"/>
              </a:rPr>
              <a:t>by</a:t>
            </a:r>
            <a:r>
              <a:rPr dirty="0" sz="1400" spc="-8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252423"/>
                </a:solidFill>
                <a:latin typeface="Trebuchet MS"/>
                <a:cs typeface="Trebuchet MS"/>
              </a:rPr>
              <a:t>Description</a:t>
            </a:r>
            <a:endParaRPr sz="1400">
              <a:latin typeface="Trebuchet MS"/>
              <a:cs typeface="Trebuchet MS"/>
            </a:endParaRPr>
          </a:p>
          <a:p>
            <a:pPr marL="32384">
              <a:lnSpc>
                <a:spcPct val="100000"/>
              </a:lnSpc>
              <a:spcBef>
                <a:spcPts val="819"/>
              </a:spcBef>
              <a:tabLst>
                <a:tab pos="623570" algn="l"/>
                <a:tab pos="1423035" algn="l"/>
              </a:tabLst>
            </a:pPr>
            <a:r>
              <a:rPr dirty="0" sz="1000" spc="-10" b="1">
                <a:solidFill>
                  <a:srgbClr val="605D5C"/>
                </a:solidFill>
                <a:latin typeface="Segoe UI"/>
                <a:cs typeface="Segoe UI"/>
              </a:rPr>
              <a:t>Desc…</a:t>
            </a:r>
            <a:r>
              <a:rPr dirty="0" sz="1000" b="1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Total</a:t>
            </a:r>
            <a:r>
              <a:rPr dirty="0" sz="1000" spc="-2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COGS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	Gross</a:t>
            </a:r>
            <a:r>
              <a:rPr dirty="0" sz="1000" spc="-3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Margin</a:t>
            </a:r>
            <a:endParaRPr sz="1000">
              <a:latin typeface="Segoe UI"/>
              <a:cs typeface="Segoe UI"/>
            </a:endParaRPr>
          </a:p>
          <a:p>
            <a:pPr marL="28575">
              <a:lnSpc>
                <a:spcPct val="100000"/>
              </a:lnSpc>
              <a:spcBef>
                <a:spcPts val="1250"/>
              </a:spcBef>
            </a:pPr>
            <a:r>
              <a:rPr dirty="0" sz="800" spc="-10">
                <a:solidFill>
                  <a:srgbClr val="605D5C"/>
                </a:solidFill>
                <a:latin typeface="Segoe UI"/>
                <a:cs typeface="Segoe UI"/>
              </a:rPr>
              <a:t>65.485…</a:t>
            </a:r>
            <a:r>
              <a:rPr dirty="0" sz="800" spc="1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800" spc="-10">
                <a:solidFill>
                  <a:srgbClr val="605D5C"/>
                </a:solidFill>
                <a:latin typeface="Segoe UI"/>
                <a:cs typeface="Segoe UI"/>
              </a:rPr>
              <a:t>(58.8%)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289" name="object 289" descr=""/>
          <p:cNvSpPr/>
          <p:nvPr/>
        </p:nvSpPr>
        <p:spPr>
          <a:xfrm>
            <a:off x="9441596" y="6465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 descr=""/>
          <p:cNvSpPr/>
          <p:nvPr/>
        </p:nvSpPr>
        <p:spPr>
          <a:xfrm>
            <a:off x="9498701" y="6465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 descr=""/>
          <p:cNvSpPr/>
          <p:nvPr/>
        </p:nvSpPr>
        <p:spPr>
          <a:xfrm>
            <a:off x="9555806" y="6465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 descr=""/>
          <p:cNvSpPr/>
          <p:nvPr/>
        </p:nvSpPr>
        <p:spPr>
          <a:xfrm>
            <a:off x="9612912" y="6465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 descr=""/>
          <p:cNvSpPr/>
          <p:nvPr/>
        </p:nvSpPr>
        <p:spPr>
          <a:xfrm>
            <a:off x="9670017" y="6465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 descr=""/>
          <p:cNvSpPr/>
          <p:nvPr/>
        </p:nvSpPr>
        <p:spPr>
          <a:xfrm>
            <a:off x="10298176" y="6465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 descr=""/>
          <p:cNvSpPr/>
          <p:nvPr/>
        </p:nvSpPr>
        <p:spPr>
          <a:xfrm>
            <a:off x="10355281" y="6465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object 296" descr=""/>
          <p:cNvSpPr/>
          <p:nvPr/>
        </p:nvSpPr>
        <p:spPr>
          <a:xfrm>
            <a:off x="10412386" y="6465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 descr=""/>
          <p:cNvSpPr/>
          <p:nvPr/>
        </p:nvSpPr>
        <p:spPr>
          <a:xfrm>
            <a:off x="10469492" y="6465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 descr=""/>
          <p:cNvSpPr/>
          <p:nvPr/>
        </p:nvSpPr>
        <p:spPr>
          <a:xfrm>
            <a:off x="10526597" y="6465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 descr=""/>
          <p:cNvSpPr/>
          <p:nvPr/>
        </p:nvSpPr>
        <p:spPr>
          <a:xfrm>
            <a:off x="10583702" y="6465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 descr=""/>
          <p:cNvSpPr/>
          <p:nvPr/>
        </p:nvSpPr>
        <p:spPr>
          <a:xfrm>
            <a:off x="10640808" y="6465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object 301" descr=""/>
          <p:cNvSpPr/>
          <p:nvPr/>
        </p:nvSpPr>
        <p:spPr>
          <a:xfrm>
            <a:off x="10697913" y="6465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object 302" descr=""/>
          <p:cNvSpPr/>
          <p:nvPr/>
        </p:nvSpPr>
        <p:spPr>
          <a:xfrm>
            <a:off x="10755019" y="6465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 descr=""/>
          <p:cNvSpPr/>
          <p:nvPr/>
        </p:nvSpPr>
        <p:spPr>
          <a:xfrm>
            <a:off x="10812124" y="6465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 descr=""/>
          <p:cNvSpPr/>
          <p:nvPr/>
        </p:nvSpPr>
        <p:spPr>
          <a:xfrm>
            <a:off x="10869229" y="6465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 descr=""/>
          <p:cNvSpPr/>
          <p:nvPr/>
        </p:nvSpPr>
        <p:spPr>
          <a:xfrm>
            <a:off x="10926335" y="6465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 descr=""/>
          <p:cNvSpPr/>
          <p:nvPr/>
        </p:nvSpPr>
        <p:spPr>
          <a:xfrm>
            <a:off x="10983440" y="6465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" name="object 307" descr=""/>
          <p:cNvSpPr/>
          <p:nvPr/>
        </p:nvSpPr>
        <p:spPr>
          <a:xfrm>
            <a:off x="11040545" y="6465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 descr=""/>
          <p:cNvSpPr/>
          <p:nvPr/>
        </p:nvSpPr>
        <p:spPr>
          <a:xfrm>
            <a:off x="11097651" y="6465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" name="object 309" descr=""/>
          <p:cNvSpPr/>
          <p:nvPr/>
        </p:nvSpPr>
        <p:spPr>
          <a:xfrm>
            <a:off x="11154756" y="6465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 descr=""/>
          <p:cNvSpPr/>
          <p:nvPr/>
        </p:nvSpPr>
        <p:spPr>
          <a:xfrm>
            <a:off x="11211862" y="6465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 descr=""/>
          <p:cNvSpPr/>
          <p:nvPr/>
        </p:nvSpPr>
        <p:spPr>
          <a:xfrm>
            <a:off x="11268967" y="6465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 descr=""/>
          <p:cNvSpPr/>
          <p:nvPr/>
        </p:nvSpPr>
        <p:spPr>
          <a:xfrm>
            <a:off x="11326072" y="6465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 descr=""/>
          <p:cNvSpPr/>
          <p:nvPr/>
        </p:nvSpPr>
        <p:spPr>
          <a:xfrm>
            <a:off x="11383178" y="6465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 descr=""/>
          <p:cNvSpPr/>
          <p:nvPr/>
        </p:nvSpPr>
        <p:spPr>
          <a:xfrm>
            <a:off x="11440283" y="6465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 descr=""/>
          <p:cNvSpPr/>
          <p:nvPr/>
        </p:nvSpPr>
        <p:spPr>
          <a:xfrm>
            <a:off x="11497388" y="6465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 descr=""/>
          <p:cNvSpPr/>
          <p:nvPr/>
        </p:nvSpPr>
        <p:spPr>
          <a:xfrm>
            <a:off x="11554493" y="6465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 descr=""/>
          <p:cNvSpPr/>
          <p:nvPr/>
        </p:nvSpPr>
        <p:spPr>
          <a:xfrm>
            <a:off x="11611598" y="6465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 descr=""/>
          <p:cNvSpPr/>
          <p:nvPr/>
        </p:nvSpPr>
        <p:spPr>
          <a:xfrm>
            <a:off x="11668704" y="6465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object 319" descr=""/>
          <p:cNvSpPr/>
          <p:nvPr/>
        </p:nvSpPr>
        <p:spPr>
          <a:xfrm>
            <a:off x="11725809" y="6465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 descr=""/>
          <p:cNvSpPr/>
          <p:nvPr/>
        </p:nvSpPr>
        <p:spPr>
          <a:xfrm>
            <a:off x="11782915" y="6465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object 321" descr=""/>
          <p:cNvSpPr/>
          <p:nvPr/>
        </p:nvSpPr>
        <p:spPr>
          <a:xfrm>
            <a:off x="11840020" y="6465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 descr=""/>
          <p:cNvSpPr/>
          <p:nvPr/>
        </p:nvSpPr>
        <p:spPr>
          <a:xfrm>
            <a:off x="11897125" y="6465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3" name="object 323" descr=""/>
          <p:cNvSpPr/>
          <p:nvPr/>
        </p:nvSpPr>
        <p:spPr>
          <a:xfrm>
            <a:off x="11954231" y="6465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object 324" descr=""/>
          <p:cNvSpPr/>
          <p:nvPr/>
        </p:nvSpPr>
        <p:spPr>
          <a:xfrm>
            <a:off x="12011336" y="6465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 descr=""/>
          <p:cNvSpPr/>
          <p:nvPr/>
        </p:nvSpPr>
        <p:spPr>
          <a:xfrm>
            <a:off x="12068441" y="6465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6" name="object 326" descr=""/>
          <p:cNvSpPr/>
          <p:nvPr/>
        </p:nvSpPr>
        <p:spPr>
          <a:xfrm>
            <a:off x="12125547" y="6465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 descr=""/>
          <p:cNvSpPr/>
          <p:nvPr/>
        </p:nvSpPr>
        <p:spPr>
          <a:xfrm>
            <a:off x="12182652" y="6465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 descr=""/>
          <p:cNvSpPr/>
          <p:nvPr/>
        </p:nvSpPr>
        <p:spPr>
          <a:xfrm>
            <a:off x="12239758" y="6465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9" name="object 329" descr=""/>
          <p:cNvSpPr/>
          <p:nvPr/>
        </p:nvSpPr>
        <p:spPr>
          <a:xfrm>
            <a:off x="12296863" y="6465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object 330" descr=""/>
          <p:cNvSpPr/>
          <p:nvPr/>
        </p:nvSpPr>
        <p:spPr>
          <a:xfrm>
            <a:off x="12353968" y="646527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31" name="object 331" descr=""/>
          <p:cNvGrpSpPr/>
          <p:nvPr/>
        </p:nvGrpSpPr>
        <p:grpSpPr>
          <a:xfrm>
            <a:off x="9727123" y="5574320"/>
            <a:ext cx="2149475" cy="901065"/>
            <a:chOff x="9727123" y="5574320"/>
            <a:chExt cx="2149475" cy="901065"/>
          </a:xfrm>
        </p:grpSpPr>
        <p:sp>
          <p:nvSpPr>
            <p:cNvPr id="332" name="object 332" descr=""/>
            <p:cNvSpPr/>
            <p:nvPr/>
          </p:nvSpPr>
          <p:spPr>
            <a:xfrm>
              <a:off x="9727121" y="5979896"/>
              <a:ext cx="1380490" cy="495300"/>
            </a:xfrm>
            <a:custGeom>
              <a:avLst/>
              <a:gdLst/>
              <a:ahLst/>
              <a:cxnLst/>
              <a:rect l="l" t="t" r="r" b="b"/>
              <a:pathLst>
                <a:path w="1380490" h="495300">
                  <a:moveTo>
                    <a:pt x="9512" y="485394"/>
                  </a:moveTo>
                  <a:lnTo>
                    <a:pt x="0" y="485394"/>
                  </a:lnTo>
                  <a:lnTo>
                    <a:pt x="0" y="494906"/>
                  </a:lnTo>
                  <a:lnTo>
                    <a:pt x="9512" y="494906"/>
                  </a:lnTo>
                  <a:lnTo>
                    <a:pt x="9512" y="485394"/>
                  </a:lnTo>
                  <a:close/>
                </a:path>
                <a:path w="1380490" h="495300">
                  <a:moveTo>
                    <a:pt x="9512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12" y="9512"/>
                  </a:lnTo>
                  <a:lnTo>
                    <a:pt x="9512" y="0"/>
                  </a:lnTo>
                  <a:close/>
                </a:path>
                <a:path w="1380490" h="495300">
                  <a:moveTo>
                    <a:pt x="66624" y="485394"/>
                  </a:moveTo>
                  <a:lnTo>
                    <a:pt x="57099" y="485394"/>
                  </a:lnTo>
                  <a:lnTo>
                    <a:pt x="57099" y="494906"/>
                  </a:lnTo>
                  <a:lnTo>
                    <a:pt x="66624" y="494906"/>
                  </a:lnTo>
                  <a:lnTo>
                    <a:pt x="66624" y="485394"/>
                  </a:lnTo>
                  <a:close/>
                </a:path>
                <a:path w="1380490" h="495300">
                  <a:moveTo>
                    <a:pt x="66624" y="0"/>
                  </a:moveTo>
                  <a:lnTo>
                    <a:pt x="57099" y="0"/>
                  </a:lnTo>
                  <a:lnTo>
                    <a:pt x="57099" y="9512"/>
                  </a:lnTo>
                  <a:lnTo>
                    <a:pt x="66624" y="9512"/>
                  </a:lnTo>
                  <a:lnTo>
                    <a:pt x="66624" y="0"/>
                  </a:lnTo>
                  <a:close/>
                </a:path>
                <a:path w="1380490" h="495300">
                  <a:moveTo>
                    <a:pt x="123723" y="485394"/>
                  </a:moveTo>
                  <a:lnTo>
                    <a:pt x="114211" y="485394"/>
                  </a:lnTo>
                  <a:lnTo>
                    <a:pt x="114211" y="494906"/>
                  </a:lnTo>
                  <a:lnTo>
                    <a:pt x="123723" y="494906"/>
                  </a:lnTo>
                  <a:lnTo>
                    <a:pt x="123723" y="485394"/>
                  </a:lnTo>
                  <a:close/>
                </a:path>
                <a:path w="1380490" h="495300">
                  <a:moveTo>
                    <a:pt x="123723" y="0"/>
                  </a:moveTo>
                  <a:lnTo>
                    <a:pt x="114211" y="0"/>
                  </a:lnTo>
                  <a:lnTo>
                    <a:pt x="114211" y="9512"/>
                  </a:lnTo>
                  <a:lnTo>
                    <a:pt x="123723" y="9512"/>
                  </a:lnTo>
                  <a:lnTo>
                    <a:pt x="123723" y="0"/>
                  </a:lnTo>
                  <a:close/>
                </a:path>
                <a:path w="1380490" h="495300">
                  <a:moveTo>
                    <a:pt x="180835" y="485394"/>
                  </a:moveTo>
                  <a:lnTo>
                    <a:pt x="171310" y="485394"/>
                  </a:lnTo>
                  <a:lnTo>
                    <a:pt x="171310" y="494906"/>
                  </a:lnTo>
                  <a:lnTo>
                    <a:pt x="180835" y="494906"/>
                  </a:lnTo>
                  <a:lnTo>
                    <a:pt x="180835" y="485394"/>
                  </a:lnTo>
                  <a:close/>
                </a:path>
                <a:path w="1380490" h="495300">
                  <a:moveTo>
                    <a:pt x="180835" y="0"/>
                  </a:moveTo>
                  <a:lnTo>
                    <a:pt x="171310" y="0"/>
                  </a:lnTo>
                  <a:lnTo>
                    <a:pt x="171310" y="9512"/>
                  </a:lnTo>
                  <a:lnTo>
                    <a:pt x="180835" y="9512"/>
                  </a:lnTo>
                  <a:lnTo>
                    <a:pt x="180835" y="0"/>
                  </a:lnTo>
                  <a:close/>
                </a:path>
                <a:path w="1380490" h="495300">
                  <a:moveTo>
                    <a:pt x="237934" y="485394"/>
                  </a:moveTo>
                  <a:lnTo>
                    <a:pt x="228422" y="485394"/>
                  </a:lnTo>
                  <a:lnTo>
                    <a:pt x="228422" y="494906"/>
                  </a:lnTo>
                  <a:lnTo>
                    <a:pt x="237934" y="494906"/>
                  </a:lnTo>
                  <a:lnTo>
                    <a:pt x="237934" y="485394"/>
                  </a:lnTo>
                  <a:close/>
                </a:path>
                <a:path w="1380490" h="495300">
                  <a:moveTo>
                    <a:pt x="237934" y="0"/>
                  </a:moveTo>
                  <a:lnTo>
                    <a:pt x="228422" y="0"/>
                  </a:lnTo>
                  <a:lnTo>
                    <a:pt x="228422" y="9512"/>
                  </a:lnTo>
                  <a:lnTo>
                    <a:pt x="237934" y="9512"/>
                  </a:lnTo>
                  <a:lnTo>
                    <a:pt x="237934" y="0"/>
                  </a:lnTo>
                  <a:close/>
                </a:path>
                <a:path w="1380490" h="495300">
                  <a:moveTo>
                    <a:pt x="295046" y="485394"/>
                  </a:moveTo>
                  <a:lnTo>
                    <a:pt x="285521" y="485394"/>
                  </a:lnTo>
                  <a:lnTo>
                    <a:pt x="285521" y="494906"/>
                  </a:lnTo>
                  <a:lnTo>
                    <a:pt x="295046" y="494906"/>
                  </a:lnTo>
                  <a:lnTo>
                    <a:pt x="295046" y="485394"/>
                  </a:lnTo>
                  <a:close/>
                </a:path>
                <a:path w="1380490" h="495300">
                  <a:moveTo>
                    <a:pt x="295046" y="0"/>
                  </a:moveTo>
                  <a:lnTo>
                    <a:pt x="285521" y="0"/>
                  </a:lnTo>
                  <a:lnTo>
                    <a:pt x="285521" y="9512"/>
                  </a:lnTo>
                  <a:lnTo>
                    <a:pt x="295046" y="9512"/>
                  </a:lnTo>
                  <a:lnTo>
                    <a:pt x="295046" y="0"/>
                  </a:lnTo>
                  <a:close/>
                </a:path>
                <a:path w="1380490" h="495300">
                  <a:moveTo>
                    <a:pt x="352145" y="485394"/>
                  </a:moveTo>
                  <a:lnTo>
                    <a:pt x="342633" y="485394"/>
                  </a:lnTo>
                  <a:lnTo>
                    <a:pt x="342633" y="494906"/>
                  </a:lnTo>
                  <a:lnTo>
                    <a:pt x="352145" y="494906"/>
                  </a:lnTo>
                  <a:lnTo>
                    <a:pt x="352145" y="485394"/>
                  </a:lnTo>
                  <a:close/>
                </a:path>
                <a:path w="1380490" h="495300">
                  <a:moveTo>
                    <a:pt x="352145" y="0"/>
                  </a:moveTo>
                  <a:lnTo>
                    <a:pt x="342633" y="0"/>
                  </a:lnTo>
                  <a:lnTo>
                    <a:pt x="342633" y="9512"/>
                  </a:lnTo>
                  <a:lnTo>
                    <a:pt x="352145" y="9512"/>
                  </a:lnTo>
                  <a:lnTo>
                    <a:pt x="352145" y="0"/>
                  </a:lnTo>
                  <a:close/>
                </a:path>
                <a:path w="1380490" h="495300">
                  <a:moveTo>
                    <a:pt x="409244" y="485394"/>
                  </a:moveTo>
                  <a:lnTo>
                    <a:pt x="399732" y="485394"/>
                  </a:lnTo>
                  <a:lnTo>
                    <a:pt x="399732" y="494906"/>
                  </a:lnTo>
                  <a:lnTo>
                    <a:pt x="409244" y="494906"/>
                  </a:lnTo>
                  <a:lnTo>
                    <a:pt x="409244" y="485394"/>
                  </a:lnTo>
                  <a:close/>
                </a:path>
                <a:path w="1380490" h="495300">
                  <a:moveTo>
                    <a:pt x="409244" y="0"/>
                  </a:moveTo>
                  <a:lnTo>
                    <a:pt x="399732" y="0"/>
                  </a:lnTo>
                  <a:lnTo>
                    <a:pt x="399732" y="9512"/>
                  </a:lnTo>
                  <a:lnTo>
                    <a:pt x="409244" y="9512"/>
                  </a:lnTo>
                  <a:lnTo>
                    <a:pt x="409244" y="0"/>
                  </a:lnTo>
                  <a:close/>
                </a:path>
                <a:path w="1380490" h="495300">
                  <a:moveTo>
                    <a:pt x="466356" y="485394"/>
                  </a:moveTo>
                  <a:lnTo>
                    <a:pt x="456844" y="485394"/>
                  </a:lnTo>
                  <a:lnTo>
                    <a:pt x="456844" y="494906"/>
                  </a:lnTo>
                  <a:lnTo>
                    <a:pt x="466356" y="494906"/>
                  </a:lnTo>
                  <a:lnTo>
                    <a:pt x="466356" y="485394"/>
                  </a:lnTo>
                  <a:close/>
                </a:path>
                <a:path w="1380490" h="495300">
                  <a:moveTo>
                    <a:pt x="466356" y="0"/>
                  </a:moveTo>
                  <a:lnTo>
                    <a:pt x="456844" y="0"/>
                  </a:lnTo>
                  <a:lnTo>
                    <a:pt x="456844" y="9512"/>
                  </a:lnTo>
                  <a:lnTo>
                    <a:pt x="466356" y="9512"/>
                  </a:lnTo>
                  <a:lnTo>
                    <a:pt x="466356" y="0"/>
                  </a:lnTo>
                  <a:close/>
                </a:path>
                <a:path w="1380490" h="495300">
                  <a:moveTo>
                    <a:pt x="523455" y="485394"/>
                  </a:moveTo>
                  <a:lnTo>
                    <a:pt x="513943" y="485394"/>
                  </a:lnTo>
                  <a:lnTo>
                    <a:pt x="513943" y="494906"/>
                  </a:lnTo>
                  <a:lnTo>
                    <a:pt x="523455" y="494906"/>
                  </a:lnTo>
                  <a:lnTo>
                    <a:pt x="523455" y="485394"/>
                  </a:lnTo>
                  <a:close/>
                </a:path>
                <a:path w="1380490" h="495300">
                  <a:moveTo>
                    <a:pt x="523455" y="0"/>
                  </a:moveTo>
                  <a:lnTo>
                    <a:pt x="513943" y="0"/>
                  </a:lnTo>
                  <a:lnTo>
                    <a:pt x="513943" y="9512"/>
                  </a:lnTo>
                  <a:lnTo>
                    <a:pt x="523455" y="9512"/>
                  </a:lnTo>
                  <a:lnTo>
                    <a:pt x="523455" y="0"/>
                  </a:lnTo>
                  <a:close/>
                </a:path>
                <a:path w="1380490" h="495300">
                  <a:moveTo>
                    <a:pt x="580567" y="0"/>
                  </a:moveTo>
                  <a:lnTo>
                    <a:pt x="571055" y="0"/>
                  </a:lnTo>
                  <a:lnTo>
                    <a:pt x="571055" y="9512"/>
                  </a:lnTo>
                  <a:lnTo>
                    <a:pt x="580567" y="9512"/>
                  </a:lnTo>
                  <a:lnTo>
                    <a:pt x="580567" y="0"/>
                  </a:lnTo>
                  <a:close/>
                </a:path>
                <a:path w="1380490" h="495300">
                  <a:moveTo>
                    <a:pt x="637667" y="0"/>
                  </a:moveTo>
                  <a:lnTo>
                    <a:pt x="628154" y="0"/>
                  </a:lnTo>
                  <a:lnTo>
                    <a:pt x="628154" y="9512"/>
                  </a:lnTo>
                  <a:lnTo>
                    <a:pt x="637667" y="9512"/>
                  </a:lnTo>
                  <a:lnTo>
                    <a:pt x="637667" y="0"/>
                  </a:lnTo>
                  <a:close/>
                </a:path>
                <a:path w="1380490" h="495300">
                  <a:moveTo>
                    <a:pt x="694778" y="0"/>
                  </a:moveTo>
                  <a:lnTo>
                    <a:pt x="685266" y="0"/>
                  </a:lnTo>
                  <a:lnTo>
                    <a:pt x="685266" y="9512"/>
                  </a:lnTo>
                  <a:lnTo>
                    <a:pt x="694778" y="9512"/>
                  </a:lnTo>
                  <a:lnTo>
                    <a:pt x="694778" y="0"/>
                  </a:lnTo>
                  <a:close/>
                </a:path>
                <a:path w="1380490" h="495300">
                  <a:moveTo>
                    <a:pt x="751878" y="0"/>
                  </a:moveTo>
                  <a:lnTo>
                    <a:pt x="742365" y="0"/>
                  </a:lnTo>
                  <a:lnTo>
                    <a:pt x="742365" y="9512"/>
                  </a:lnTo>
                  <a:lnTo>
                    <a:pt x="751878" y="9512"/>
                  </a:lnTo>
                  <a:lnTo>
                    <a:pt x="751878" y="0"/>
                  </a:lnTo>
                  <a:close/>
                </a:path>
                <a:path w="1380490" h="495300">
                  <a:moveTo>
                    <a:pt x="808990" y="0"/>
                  </a:moveTo>
                  <a:lnTo>
                    <a:pt x="799465" y="0"/>
                  </a:lnTo>
                  <a:lnTo>
                    <a:pt x="799465" y="9512"/>
                  </a:lnTo>
                  <a:lnTo>
                    <a:pt x="808990" y="9512"/>
                  </a:lnTo>
                  <a:lnTo>
                    <a:pt x="808990" y="0"/>
                  </a:lnTo>
                  <a:close/>
                </a:path>
                <a:path w="1380490" h="495300">
                  <a:moveTo>
                    <a:pt x="1380045" y="0"/>
                  </a:moveTo>
                  <a:lnTo>
                    <a:pt x="1370520" y="0"/>
                  </a:lnTo>
                  <a:lnTo>
                    <a:pt x="1370520" y="9512"/>
                  </a:lnTo>
                  <a:lnTo>
                    <a:pt x="1380045" y="9512"/>
                  </a:lnTo>
                  <a:lnTo>
                    <a:pt x="138004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3" name="object 333" descr=""/>
            <p:cNvSpPr/>
            <p:nvPr/>
          </p:nvSpPr>
          <p:spPr>
            <a:xfrm>
              <a:off x="9766249" y="5574322"/>
              <a:ext cx="2110740" cy="891540"/>
            </a:xfrm>
            <a:custGeom>
              <a:avLst/>
              <a:gdLst/>
              <a:ahLst/>
              <a:cxnLst/>
              <a:rect l="l" t="t" r="r" b="b"/>
              <a:pathLst>
                <a:path w="2110740" h="891539">
                  <a:moveTo>
                    <a:pt x="486981" y="445490"/>
                  </a:moveTo>
                  <a:lnTo>
                    <a:pt x="0" y="445490"/>
                  </a:lnTo>
                  <a:lnTo>
                    <a:pt x="0" y="890968"/>
                  </a:lnTo>
                  <a:lnTo>
                    <a:pt x="486981" y="890968"/>
                  </a:lnTo>
                  <a:lnTo>
                    <a:pt x="486981" y="445490"/>
                  </a:lnTo>
                  <a:close/>
                </a:path>
                <a:path w="2110740" h="891539">
                  <a:moveTo>
                    <a:pt x="1298613" y="23888"/>
                  </a:moveTo>
                  <a:lnTo>
                    <a:pt x="811631" y="23888"/>
                  </a:lnTo>
                  <a:lnTo>
                    <a:pt x="811631" y="445490"/>
                  </a:lnTo>
                  <a:lnTo>
                    <a:pt x="1298613" y="445490"/>
                  </a:lnTo>
                  <a:lnTo>
                    <a:pt x="1298613" y="23888"/>
                  </a:lnTo>
                  <a:close/>
                </a:path>
                <a:path w="2110740" h="891539">
                  <a:moveTo>
                    <a:pt x="2110244" y="0"/>
                  </a:moveTo>
                  <a:lnTo>
                    <a:pt x="1623263" y="0"/>
                  </a:lnTo>
                  <a:lnTo>
                    <a:pt x="1623263" y="23888"/>
                  </a:lnTo>
                  <a:lnTo>
                    <a:pt x="2110244" y="23888"/>
                  </a:lnTo>
                  <a:lnTo>
                    <a:pt x="2110244" y="0"/>
                  </a:lnTo>
                  <a:close/>
                </a:path>
              </a:pathLst>
            </a:custGeom>
            <a:solidFill>
              <a:srgbClr val="1AAB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4" name="object 334" descr=""/>
            <p:cNvSpPr/>
            <p:nvPr/>
          </p:nvSpPr>
          <p:spPr>
            <a:xfrm>
              <a:off x="9766251" y="5598202"/>
              <a:ext cx="2110740" cy="421640"/>
            </a:xfrm>
            <a:custGeom>
              <a:avLst/>
              <a:gdLst/>
              <a:ahLst/>
              <a:cxnLst/>
              <a:rect l="l" t="t" r="r" b="b"/>
              <a:pathLst>
                <a:path w="2110740" h="421639">
                  <a:moveTo>
                    <a:pt x="0" y="421598"/>
                  </a:moveTo>
                  <a:lnTo>
                    <a:pt x="1298617" y="421598"/>
                  </a:lnTo>
                </a:path>
                <a:path w="2110740" h="421639">
                  <a:moveTo>
                    <a:pt x="811636" y="0"/>
                  </a:moveTo>
                  <a:lnTo>
                    <a:pt x="2110254" y="0"/>
                  </a:lnTo>
                </a:path>
              </a:pathLst>
            </a:custGeom>
            <a:ln w="9517">
              <a:solidFill>
                <a:srgbClr val="B3B0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5" name="object 335" descr=""/>
          <p:cNvSpPr txBox="1"/>
          <p:nvPr/>
        </p:nvSpPr>
        <p:spPr>
          <a:xfrm>
            <a:off x="9272180" y="6379745"/>
            <a:ext cx="869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36" name="object 336" descr=""/>
          <p:cNvSpPr/>
          <p:nvPr/>
        </p:nvSpPr>
        <p:spPr>
          <a:xfrm>
            <a:off x="9441596" y="59798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7" name="object 337" descr=""/>
          <p:cNvSpPr/>
          <p:nvPr/>
        </p:nvSpPr>
        <p:spPr>
          <a:xfrm>
            <a:off x="9498701" y="59798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8" name="object 338" descr=""/>
          <p:cNvSpPr/>
          <p:nvPr/>
        </p:nvSpPr>
        <p:spPr>
          <a:xfrm>
            <a:off x="9555806" y="59798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9" name="object 339" descr=""/>
          <p:cNvSpPr/>
          <p:nvPr/>
        </p:nvSpPr>
        <p:spPr>
          <a:xfrm>
            <a:off x="9612912" y="59798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object 340" descr=""/>
          <p:cNvSpPr/>
          <p:nvPr/>
        </p:nvSpPr>
        <p:spPr>
          <a:xfrm>
            <a:off x="9670017" y="59798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1" name="object 341" descr=""/>
          <p:cNvSpPr/>
          <p:nvPr/>
        </p:nvSpPr>
        <p:spPr>
          <a:xfrm>
            <a:off x="11154756" y="59798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object 342" descr=""/>
          <p:cNvSpPr/>
          <p:nvPr/>
        </p:nvSpPr>
        <p:spPr>
          <a:xfrm>
            <a:off x="11211862" y="59798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3" name="object 343" descr=""/>
          <p:cNvSpPr/>
          <p:nvPr/>
        </p:nvSpPr>
        <p:spPr>
          <a:xfrm>
            <a:off x="11268967" y="59798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4" name="object 344" descr=""/>
          <p:cNvSpPr/>
          <p:nvPr/>
        </p:nvSpPr>
        <p:spPr>
          <a:xfrm>
            <a:off x="11326072" y="59798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5" name="object 345" descr=""/>
          <p:cNvSpPr/>
          <p:nvPr/>
        </p:nvSpPr>
        <p:spPr>
          <a:xfrm>
            <a:off x="11383178" y="59798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 descr=""/>
          <p:cNvSpPr/>
          <p:nvPr/>
        </p:nvSpPr>
        <p:spPr>
          <a:xfrm>
            <a:off x="11440283" y="59798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7" name="object 347" descr=""/>
          <p:cNvSpPr/>
          <p:nvPr/>
        </p:nvSpPr>
        <p:spPr>
          <a:xfrm>
            <a:off x="11497388" y="59798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 descr=""/>
          <p:cNvSpPr/>
          <p:nvPr/>
        </p:nvSpPr>
        <p:spPr>
          <a:xfrm>
            <a:off x="11554493" y="59798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9" name="object 349" descr=""/>
          <p:cNvSpPr/>
          <p:nvPr/>
        </p:nvSpPr>
        <p:spPr>
          <a:xfrm>
            <a:off x="11611598" y="59798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0" name="object 350" descr=""/>
          <p:cNvSpPr/>
          <p:nvPr/>
        </p:nvSpPr>
        <p:spPr>
          <a:xfrm>
            <a:off x="11668704" y="59798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1" name="object 351" descr=""/>
          <p:cNvSpPr/>
          <p:nvPr/>
        </p:nvSpPr>
        <p:spPr>
          <a:xfrm>
            <a:off x="11725809" y="59798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2" name="object 352" descr=""/>
          <p:cNvSpPr/>
          <p:nvPr/>
        </p:nvSpPr>
        <p:spPr>
          <a:xfrm>
            <a:off x="11782915" y="59798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3" name="object 353" descr=""/>
          <p:cNvSpPr/>
          <p:nvPr/>
        </p:nvSpPr>
        <p:spPr>
          <a:xfrm>
            <a:off x="11840020" y="59798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object 354" descr=""/>
          <p:cNvSpPr/>
          <p:nvPr/>
        </p:nvSpPr>
        <p:spPr>
          <a:xfrm>
            <a:off x="11897125" y="59798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5" name="object 355" descr=""/>
          <p:cNvSpPr/>
          <p:nvPr/>
        </p:nvSpPr>
        <p:spPr>
          <a:xfrm>
            <a:off x="11954231" y="59798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6" name="object 356" descr=""/>
          <p:cNvSpPr/>
          <p:nvPr/>
        </p:nvSpPr>
        <p:spPr>
          <a:xfrm>
            <a:off x="12011336" y="59798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7" name="object 357" descr=""/>
          <p:cNvSpPr/>
          <p:nvPr/>
        </p:nvSpPr>
        <p:spPr>
          <a:xfrm>
            <a:off x="12068441" y="59798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8" name="object 358" descr=""/>
          <p:cNvSpPr/>
          <p:nvPr/>
        </p:nvSpPr>
        <p:spPr>
          <a:xfrm>
            <a:off x="12125547" y="59798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9" name="object 359" descr=""/>
          <p:cNvSpPr/>
          <p:nvPr/>
        </p:nvSpPr>
        <p:spPr>
          <a:xfrm>
            <a:off x="12182652" y="59798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0" name="object 360" descr=""/>
          <p:cNvSpPr/>
          <p:nvPr/>
        </p:nvSpPr>
        <p:spPr>
          <a:xfrm>
            <a:off x="12239758" y="59798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1" name="object 361" descr=""/>
          <p:cNvSpPr/>
          <p:nvPr/>
        </p:nvSpPr>
        <p:spPr>
          <a:xfrm>
            <a:off x="12296863" y="59798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2" name="object 362" descr=""/>
          <p:cNvSpPr/>
          <p:nvPr/>
        </p:nvSpPr>
        <p:spPr>
          <a:xfrm>
            <a:off x="12353968" y="597988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3" name="object 363" descr=""/>
          <p:cNvSpPr txBox="1"/>
          <p:nvPr/>
        </p:nvSpPr>
        <p:spPr>
          <a:xfrm>
            <a:off x="9210565" y="5894349"/>
            <a:ext cx="148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50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64" name="object 364" descr=""/>
          <p:cNvSpPr/>
          <p:nvPr/>
        </p:nvSpPr>
        <p:spPr>
          <a:xfrm>
            <a:off x="9441596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5" name="object 365" descr=""/>
          <p:cNvSpPr/>
          <p:nvPr/>
        </p:nvSpPr>
        <p:spPr>
          <a:xfrm>
            <a:off x="9498701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6" name="object 366" descr=""/>
          <p:cNvSpPr/>
          <p:nvPr/>
        </p:nvSpPr>
        <p:spPr>
          <a:xfrm>
            <a:off x="9555806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7" name="object 367" descr=""/>
          <p:cNvSpPr/>
          <p:nvPr/>
        </p:nvSpPr>
        <p:spPr>
          <a:xfrm>
            <a:off x="9612912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8" name="object 368" descr=""/>
          <p:cNvSpPr/>
          <p:nvPr/>
        </p:nvSpPr>
        <p:spPr>
          <a:xfrm>
            <a:off x="9670017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object 369" descr=""/>
          <p:cNvSpPr/>
          <p:nvPr/>
        </p:nvSpPr>
        <p:spPr>
          <a:xfrm>
            <a:off x="9727123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0" name="object 370" descr=""/>
          <p:cNvSpPr/>
          <p:nvPr/>
        </p:nvSpPr>
        <p:spPr>
          <a:xfrm>
            <a:off x="9784228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 descr=""/>
          <p:cNvSpPr/>
          <p:nvPr/>
        </p:nvSpPr>
        <p:spPr>
          <a:xfrm>
            <a:off x="9841333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2" name="object 372" descr=""/>
          <p:cNvSpPr/>
          <p:nvPr/>
        </p:nvSpPr>
        <p:spPr>
          <a:xfrm>
            <a:off x="9898439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3" name="object 373" descr=""/>
          <p:cNvSpPr/>
          <p:nvPr/>
        </p:nvSpPr>
        <p:spPr>
          <a:xfrm>
            <a:off x="9955544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4" name="object 374" descr=""/>
          <p:cNvSpPr/>
          <p:nvPr/>
        </p:nvSpPr>
        <p:spPr>
          <a:xfrm>
            <a:off x="10012650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5" name="object 375" descr=""/>
          <p:cNvSpPr/>
          <p:nvPr/>
        </p:nvSpPr>
        <p:spPr>
          <a:xfrm>
            <a:off x="10069755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6" name="object 376" descr=""/>
          <p:cNvSpPr/>
          <p:nvPr/>
        </p:nvSpPr>
        <p:spPr>
          <a:xfrm>
            <a:off x="10126860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7" name="object 377" descr=""/>
          <p:cNvSpPr/>
          <p:nvPr/>
        </p:nvSpPr>
        <p:spPr>
          <a:xfrm>
            <a:off x="10183965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8" name="object 378" descr=""/>
          <p:cNvSpPr/>
          <p:nvPr/>
        </p:nvSpPr>
        <p:spPr>
          <a:xfrm>
            <a:off x="10241071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9" name="object 379" descr=""/>
          <p:cNvSpPr/>
          <p:nvPr/>
        </p:nvSpPr>
        <p:spPr>
          <a:xfrm>
            <a:off x="10298176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0" name="object 380" descr=""/>
          <p:cNvSpPr/>
          <p:nvPr/>
        </p:nvSpPr>
        <p:spPr>
          <a:xfrm>
            <a:off x="10355281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1" name="object 381" descr=""/>
          <p:cNvSpPr/>
          <p:nvPr/>
        </p:nvSpPr>
        <p:spPr>
          <a:xfrm>
            <a:off x="10412386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2" name="object 382" descr=""/>
          <p:cNvSpPr/>
          <p:nvPr/>
        </p:nvSpPr>
        <p:spPr>
          <a:xfrm>
            <a:off x="10469492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3" name="object 383" descr=""/>
          <p:cNvSpPr/>
          <p:nvPr/>
        </p:nvSpPr>
        <p:spPr>
          <a:xfrm>
            <a:off x="10526597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4" name="object 384" descr=""/>
          <p:cNvSpPr/>
          <p:nvPr/>
        </p:nvSpPr>
        <p:spPr>
          <a:xfrm>
            <a:off x="10583702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5" name="object 385" descr=""/>
          <p:cNvSpPr/>
          <p:nvPr/>
        </p:nvSpPr>
        <p:spPr>
          <a:xfrm>
            <a:off x="10640808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6" name="object 386" descr=""/>
          <p:cNvSpPr/>
          <p:nvPr/>
        </p:nvSpPr>
        <p:spPr>
          <a:xfrm>
            <a:off x="10697913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7" name="object 387" descr=""/>
          <p:cNvSpPr/>
          <p:nvPr/>
        </p:nvSpPr>
        <p:spPr>
          <a:xfrm>
            <a:off x="10755019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8" name="object 388" descr=""/>
          <p:cNvSpPr/>
          <p:nvPr/>
        </p:nvSpPr>
        <p:spPr>
          <a:xfrm>
            <a:off x="10812124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9" name="object 389" descr=""/>
          <p:cNvSpPr/>
          <p:nvPr/>
        </p:nvSpPr>
        <p:spPr>
          <a:xfrm>
            <a:off x="10869229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0" name="object 390" descr=""/>
          <p:cNvSpPr/>
          <p:nvPr/>
        </p:nvSpPr>
        <p:spPr>
          <a:xfrm>
            <a:off x="10926335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1" name="object 391" descr=""/>
          <p:cNvSpPr/>
          <p:nvPr/>
        </p:nvSpPr>
        <p:spPr>
          <a:xfrm>
            <a:off x="10983440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2" name="object 392" descr=""/>
          <p:cNvSpPr/>
          <p:nvPr/>
        </p:nvSpPr>
        <p:spPr>
          <a:xfrm>
            <a:off x="11040545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3" name="object 393" descr=""/>
          <p:cNvSpPr/>
          <p:nvPr/>
        </p:nvSpPr>
        <p:spPr>
          <a:xfrm>
            <a:off x="11097651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4" name="object 394" descr=""/>
          <p:cNvSpPr/>
          <p:nvPr/>
        </p:nvSpPr>
        <p:spPr>
          <a:xfrm>
            <a:off x="11154756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5" name="object 395" descr=""/>
          <p:cNvSpPr/>
          <p:nvPr/>
        </p:nvSpPr>
        <p:spPr>
          <a:xfrm>
            <a:off x="11211862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6" name="object 396" descr=""/>
          <p:cNvSpPr/>
          <p:nvPr/>
        </p:nvSpPr>
        <p:spPr>
          <a:xfrm>
            <a:off x="11268967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7" name="object 397" descr=""/>
          <p:cNvSpPr/>
          <p:nvPr/>
        </p:nvSpPr>
        <p:spPr>
          <a:xfrm>
            <a:off x="11326072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8" name="object 398" descr=""/>
          <p:cNvSpPr/>
          <p:nvPr/>
        </p:nvSpPr>
        <p:spPr>
          <a:xfrm>
            <a:off x="11383178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9" name="object 399" descr=""/>
          <p:cNvSpPr/>
          <p:nvPr/>
        </p:nvSpPr>
        <p:spPr>
          <a:xfrm>
            <a:off x="11440283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0" name="object 400" descr=""/>
          <p:cNvSpPr/>
          <p:nvPr/>
        </p:nvSpPr>
        <p:spPr>
          <a:xfrm>
            <a:off x="11497388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1" name="object 401" descr=""/>
          <p:cNvSpPr/>
          <p:nvPr/>
        </p:nvSpPr>
        <p:spPr>
          <a:xfrm>
            <a:off x="11554493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2" name="object 402" descr=""/>
          <p:cNvSpPr/>
          <p:nvPr/>
        </p:nvSpPr>
        <p:spPr>
          <a:xfrm>
            <a:off x="11611598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3" name="object 403" descr=""/>
          <p:cNvSpPr/>
          <p:nvPr/>
        </p:nvSpPr>
        <p:spPr>
          <a:xfrm>
            <a:off x="11668704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4" name="object 404" descr=""/>
          <p:cNvSpPr/>
          <p:nvPr/>
        </p:nvSpPr>
        <p:spPr>
          <a:xfrm>
            <a:off x="11725809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5" name="object 405" descr=""/>
          <p:cNvSpPr/>
          <p:nvPr/>
        </p:nvSpPr>
        <p:spPr>
          <a:xfrm>
            <a:off x="11782915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6" name="object 406" descr=""/>
          <p:cNvSpPr/>
          <p:nvPr/>
        </p:nvSpPr>
        <p:spPr>
          <a:xfrm>
            <a:off x="11840020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7" name="object 407" descr=""/>
          <p:cNvSpPr/>
          <p:nvPr/>
        </p:nvSpPr>
        <p:spPr>
          <a:xfrm>
            <a:off x="11897125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8" name="object 408" descr=""/>
          <p:cNvSpPr/>
          <p:nvPr/>
        </p:nvSpPr>
        <p:spPr>
          <a:xfrm>
            <a:off x="11954231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9" name="object 409" descr=""/>
          <p:cNvSpPr/>
          <p:nvPr/>
        </p:nvSpPr>
        <p:spPr>
          <a:xfrm>
            <a:off x="12011336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0" name="object 410" descr=""/>
          <p:cNvSpPr/>
          <p:nvPr/>
        </p:nvSpPr>
        <p:spPr>
          <a:xfrm>
            <a:off x="12068441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1" name="object 411" descr=""/>
          <p:cNvSpPr/>
          <p:nvPr/>
        </p:nvSpPr>
        <p:spPr>
          <a:xfrm>
            <a:off x="12125547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2" name="object 412" descr=""/>
          <p:cNvSpPr/>
          <p:nvPr/>
        </p:nvSpPr>
        <p:spPr>
          <a:xfrm>
            <a:off x="12182652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3" name="object 413" descr=""/>
          <p:cNvSpPr/>
          <p:nvPr/>
        </p:nvSpPr>
        <p:spPr>
          <a:xfrm>
            <a:off x="12239758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4" name="object 414" descr=""/>
          <p:cNvSpPr/>
          <p:nvPr/>
        </p:nvSpPr>
        <p:spPr>
          <a:xfrm>
            <a:off x="12296863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5" name="object 415" descr=""/>
          <p:cNvSpPr/>
          <p:nvPr/>
        </p:nvSpPr>
        <p:spPr>
          <a:xfrm>
            <a:off x="12353968" y="549448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6" name="object 416" descr=""/>
          <p:cNvSpPr txBox="1"/>
          <p:nvPr/>
        </p:nvSpPr>
        <p:spPr>
          <a:xfrm>
            <a:off x="9898271" y="6551314"/>
            <a:ext cx="3854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8735">
              <a:lnSpc>
                <a:spcPct val="1111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Gross Margin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17" name="object 417" descr=""/>
          <p:cNvSpPr txBox="1"/>
          <p:nvPr/>
        </p:nvSpPr>
        <p:spPr>
          <a:xfrm>
            <a:off x="10625969" y="6551314"/>
            <a:ext cx="553720" cy="454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" marR="5080" indent="-34925">
              <a:lnSpc>
                <a:spcPct val="1111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Operatio… Expenses</a:t>
            </a:r>
            <a:endParaRPr sz="900">
              <a:latin typeface="Segoe UI"/>
              <a:cs typeface="Segoe UI"/>
            </a:endParaRPr>
          </a:p>
          <a:p>
            <a:pPr marL="15875">
              <a:lnSpc>
                <a:spcPts val="975"/>
              </a:lnSpc>
            </a:pPr>
            <a:r>
              <a:rPr dirty="0" sz="900" spc="-40">
                <a:solidFill>
                  <a:srgbClr val="252423"/>
                </a:solidFill>
                <a:latin typeface="Trebuchet MS"/>
                <a:cs typeface="Trebuchet MS"/>
              </a:rPr>
              <a:t>Description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18" name="object 418" descr=""/>
          <p:cNvSpPr txBox="1"/>
          <p:nvPr/>
        </p:nvSpPr>
        <p:spPr>
          <a:xfrm>
            <a:off x="11457548" y="6566669"/>
            <a:ext cx="5137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Net</a:t>
            </a:r>
            <a:r>
              <a:rPr dirty="0" sz="9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Profit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19" name="object 419" descr=""/>
          <p:cNvSpPr txBox="1"/>
          <p:nvPr/>
        </p:nvSpPr>
        <p:spPr>
          <a:xfrm>
            <a:off x="9942421" y="5829517"/>
            <a:ext cx="1352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605D5C"/>
                </a:solidFill>
                <a:latin typeface="Segoe UI"/>
                <a:cs typeface="Segoe UI"/>
              </a:rPr>
              <a:t>46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420" name="object 420" descr=""/>
          <p:cNvSpPr txBox="1"/>
          <p:nvPr/>
        </p:nvSpPr>
        <p:spPr>
          <a:xfrm>
            <a:off x="10754057" y="5470764"/>
            <a:ext cx="1352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605D5C"/>
                </a:solidFill>
                <a:latin typeface="Segoe UI"/>
                <a:cs typeface="Segoe UI"/>
              </a:rPr>
              <a:t>43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421" name="object 421" descr=""/>
          <p:cNvSpPr txBox="1"/>
          <p:nvPr/>
        </p:nvSpPr>
        <p:spPr>
          <a:xfrm>
            <a:off x="11592930" y="5470764"/>
            <a:ext cx="806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solidFill>
                  <a:srgbClr val="605D5C"/>
                </a:solidFill>
                <a:latin typeface="Segoe UI"/>
                <a:cs typeface="Segoe UI"/>
              </a:rPr>
              <a:t>2</a:t>
            </a:r>
            <a:endParaRPr sz="800">
              <a:latin typeface="Segoe UI"/>
              <a:cs typeface="Segoe UI"/>
            </a:endParaRPr>
          </a:p>
        </p:txBody>
      </p:sp>
      <p:pic>
        <p:nvPicPr>
          <p:cNvPr id="422" name="object 422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163683" y="5233326"/>
            <a:ext cx="95175" cy="95175"/>
          </a:xfrm>
          <a:prstGeom prst="rect">
            <a:avLst/>
          </a:prstGeom>
        </p:spPr>
      </p:pic>
      <p:sp>
        <p:nvSpPr>
          <p:cNvPr id="423" name="object 423" descr=""/>
          <p:cNvSpPr txBox="1"/>
          <p:nvPr/>
        </p:nvSpPr>
        <p:spPr>
          <a:xfrm>
            <a:off x="9149099" y="5120618"/>
            <a:ext cx="553085" cy="450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3664">
              <a:lnSpc>
                <a:spcPct val="1551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Increase 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100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424" name="object 424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743865" y="5233327"/>
            <a:ext cx="90301" cy="95175"/>
          </a:xfrm>
          <a:prstGeom prst="rect">
            <a:avLst/>
          </a:prstGeom>
        </p:spPr>
      </p:pic>
      <p:sp>
        <p:nvSpPr>
          <p:cNvPr id="425" name="object 425" descr=""/>
          <p:cNvSpPr txBox="1"/>
          <p:nvPr/>
        </p:nvSpPr>
        <p:spPr>
          <a:xfrm>
            <a:off x="9842315" y="5196261"/>
            <a:ext cx="4838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Decrease</a:t>
            </a:r>
            <a:endParaRPr sz="900">
              <a:latin typeface="Segoe UI"/>
              <a:cs typeface="Segoe UI"/>
            </a:endParaRPr>
          </a:p>
        </p:txBody>
      </p:sp>
      <p:graphicFrame>
        <p:nvGraphicFramePr>
          <p:cNvPr id="426" name="object 426" descr=""/>
          <p:cNvGraphicFramePr>
            <a:graphicFrameLocks noGrp="1"/>
          </p:cNvGraphicFramePr>
          <p:nvPr/>
        </p:nvGraphicFramePr>
        <p:xfrm>
          <a:off x="1608645" y="4932952"/>
          <a:ext cx="4235450" cy="1073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150"/>
                <a:gridCol w="487045"/>
                <a:gridCol w="594995"/>
                <a:gridCol w="523874"/>
                <a:gridCol w="542925"/>
                <a:gridCol w="838200"/>
                <a:gridCol w="336550"/>
                <a:gridCol w="654685"/>
              </a:tblGrid>
              <a:tr h="347345">
                <a:tc gridSpan="2"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3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region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4765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NS</a:t>
                      </a:r>
                      <a:r>
                        <a:rPr dirty="0" sz="1300" spc="-1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300" spc="-5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4765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23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GM</a:t>
                      </a:r>
                      <a:r>
                        <a:rPr dirty="0" sz="1300" spc="-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300" spc="-5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4765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GM</a:t>
                      </a:r>
                      <a:r>
                        <a:rPr dirty="0" sz="1300" spc="-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300" spc="-5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%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4765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3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Net_profit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4765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540"/>
                        </a:lnSpc>
                        <a:spcBef>
                          <a:spcPts val="195"/>
                        </a:spcBef>
                      </a:pPr>
                      <a:r>
                        <a:rPr dirty="0" sz="1300" spc="-2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Net</a:t>
                      </a:r>
                      <a:endParaRPr sz="1300">
                        <a:latin typeface="Segoe UI"/>
                        <a:cs typeface="Segoe UI"/>
                      </a:endParaRPr>
                    </a:p>
                    <a:p>
                      <a:pPr marL="46990">
                        <a:lnSpc>
                          <a:spcPts val="894"/>
                        </a:lnSpc>
                      </a:pPr>
                      <a:r>
                        <a:rPr dirty="0" sz="900" spc="265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24765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profit</a:t>
                      </a:r>
                      <a:r>
                        <a:rPr dirty="0" sz="13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300" spc="-5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%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4765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marL="12065">
                        <a:lnSpc>
                          <a:spcPts val="925"/>
                        </a:lnSpc>
                        <a:spcBef>
                          <a:spcPts val="434"/>
                        </a:spcBef>
                      </a:pPr>
                      <a:r>
                        <a:rPr dirty="0" sz="800" spc="-50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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55244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LATAM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R w="9525">
                      <a:solidFill>
                        <a:srgbClr val="118CFF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$0.83M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L w="9525">
                      <a:solidFill>
                        <a:srgbClr val="118CFF"/>
                      </a:solidFill>
                      <a:prstDash val="solid"/>
                    </a:lnL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0.35M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19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42.32%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6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0.06M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051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7.53%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0340">
                <a:tc>
                  <a:txBody>
                    <a:bodyPr/>
                    <a:lstStyle/>
                    <a:p>
                      <a:pPr algn="ctr" marL="12065">
                        <a:lnSpc>
                          <a:spcPts val="925"/>
                        </a:lnSpc>
                        <a:spcBef>
                          <a:spcPts val="400"/>
                        </a:spcBef>
                      </a:pPr>
                      <a:r>
                        <a:rPr dirty="0" sz="800" spc="-50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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5080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APAC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$71.33M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30.79M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19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43.17%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6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4.35M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0515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6.10%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0340">
                <a:tc>
                  <a:txBody>
                    <a:bodyPr/>
                    <a:lstStyle/>
                    <a:p>
                      <a:pPr algn="ctr" marL="12065">
                        <a:lnSpc>
                          <a:spcPts val="925"/>
                        </a:lnSpc>
                        <a:spcBef>
                          <a:spcPts val="400"/>
                        </a:spcBef>
                      </a:pPr>
                      <a:r>
                        <a:rPr dirty="0" sz="800" spc="-50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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508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2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EU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$17.22M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7.05M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19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40.97%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6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0.04M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0515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0.23%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0340">
                <a:tc>
                  <a:txBody>
                    <a:bodyPr/>
                    <a:lstStyle/>
                    <a:p>
                      <a:pPr algn="ctr" marL="12065">
                        <a:lnSpc>
                          <a:spcPts val="925"/>
                        </a:lnSpc>
                        <a:spcBef>
                          <a:spcPts val="400"/>
                        </a:spcBef>
                      </a:pPr>
                      <a:r>
                        <a:rPr dirty="0" sz="800" spc="-50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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5080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2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na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$22.01M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7.69M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19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34.97%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-1.99M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54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-9.05%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427" name="object 427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47635" y="345489"/>
            <a:ext cx="1170659" cy="1170659"/>
          </a:xfrm>
          <a:prstGeom prst="rect">
            <a:avLst/>
          </a:prstGeom>
        </p:spPr>
      </p:pic>
      <p:grpSp>
        <p:nvGrpSpPr>
          <p:cNvPr id="428" name="object 428" descr=""/>
          <p:cNvGrpSpPr/>
          <p:nvPr/>
        </p:nvGrpSpPr>
        <p:grpSpPr>
          <a:xfrm>
            <a:off x="228599" y="1563737"/>
            <a:ext cx="1064260" cy="5520690"/>
            <a:chOff x="228599" y="1563737"/>
            <a:chExt cx="1064260" cy="5520690"/>
          </a:xfrm>
        </p:grpSpPr>
        <p:sp>
          <p:nvSpPr>
            <p:cNvPr id="429" name="object 429" descr=""/>
            <p:cNvSpPr/>
            <p:nvPr/>
          </p:nvSpPr>
          <p:spPr>
            <a:xfrm>
              <a:off x="228599" y="1592290"/>
              <a:ext cx="808990" cy="5368290"/>
            </a:xfrm>
            <a:custGeom>
              <a:avLst/>
              <a:gdLst/>
              <a:ahLst/>
              <a:cxnLst/>
              <a:rect l="l" t="t" r="r" b="b"/>
              <a:pathLst>
                <a:path w="808990" h="5368290">
                  <a:moveTo>
                    <a:pt x="606744" y="5367902"/>
                  </a:moveTo>
                  <a:lnTo>
                    <a:pt x="202248" y="5367902"/>
                  </a:lnTo>
                  <a:lnTo>
                    <a:pt x="162791" y="5364016"/>
                  </a:lnTo>
                  <a:lnTo>
                    <a:pt x="124850" y="5352507"/>
                  </a:lnTo>
                  <a:lnTo>
                    <a:pt x="89885" y="5333817"/>
                  </a:lnTo>
                  <a:lnTo>
                    <a:pt x="59237" y="5308665"/>
                  </a:lnTo>
                  <a:lnTo>
                    <a:pt x="34085" y="5278017"/>
                  </a:lnTo>
                  <a:lnTo>
                    <a:pt x="15395" y="5243050"/>
                  </a:lnTo>
                  <a:lnTo>
                    <a:pt x="3886" y="5205110"/>
                  </a:lnTo>
                  <a:lnTo>
                    <a:pt x="0" y="5165654"/>
                  </a:lnTo>
                  <a:lnTo>
                    <a:pt x="0" y="202248"/>
                  </a:lnTo>
                  <a:lnTo>
                    <a:pt x="162" y="192308"/>
                  </a:lnTo>
                  <a:lnTo>
                    <a:pt x="5985" y="153074"/>
                  </a:lnTo>
                  <a:lnTo>
                    <a:pt x="19349" y="115730"/>
                  </a:lnTo>
                  <a:lnTo>
                    <a:pt x="39742" y="81710"/>
                  </a:lnTo>
                  <a:lnTo>
                    <a:pt x="66434" y="52383"/>
                  </a:lnTo>
                  <a:lnTo>
                    <a:pt x="98240" y="28698"/>
                  </a:lnTo>
                  <a:lnTo>
                    <a:pt x="134096" y="11741"/>
                  </a:lnTo>
                  <a:lnTo>
                    <a:pt x="172572" y="2106"/>
                  </a:lnTo>
                  <a:lnTo>
                    <a:pt x="606744" y="0"/>
                  </a:lnTo>
                  <a:lnTo>
                    <a:pt x="616684" y="162"/>
                  </a:lnTo>
                  <a:lnTo>
                    <a:pt x="655917" y="5985"/>
                  </a:lnTo>
                  <a:lnTo>
                    <a:pt x="693262" y="19349"/>
                  </a:lnTo>
                  <a:lnTo>
                    <a:pt x="727281" y="39742"/>
                  </a:lnTo>
                  <a:lnTo>
                    <a:pt x="756668" y="66380"/>
                  </a:lnTo>
                  <a:lnTo>
                    <a:pt x="780294" y="98240"/>
                  </a:lnTo>
                  <a:lnTo>
                    <a:pt x="797250" y="134096"/>
                  </a:lnTo>
                  <a:lnTo>
                    <a:pt x="806885" y="172572"/>
                  </a:lnTo>
                  <a:lnTo>
                    <a:pt x="808992" y="5165654"/>
                  </a:lnTo>
                  <a:lnTo>
                    <a:pt x="808829" y="5175594"/>
                  </a:lnTo>
                  <a:lnTo>
                    <a:pt x="803007" y="5214828"/>
                  </a:lnTo>
                  <a:lnTo>
                    <a:pt x="789643" y="5252171"/>
                  </a:lnTo>
                  <a:lnTo>
                    <a:pt x="769249" y="5286191"/>
                  </a:lnTo>
                  <a:lnTo>
                    <a:pt x="742611" y="5315578"/>
                  </a:lnTo>
                  <a:lnTo>
                    <a:pt x="710751" y="5339204"/>
                  </a:lnTo>
                  <a:lnTo>
                    <a:pt x="674894" y="5356160"/>
                  </a:lnTo>
                  <a:lnTo>
                    <a:pt x="636417" y="5365796"/>
                  </a:lnTo>
                  <a:lnTo>
                    <a:pt x="606744" y="5367902"/>
                  </a:lnTo>
                  <a:close/>
                </a:path>
              </a:pathLst>
            </a:custGeom>
            <a:solidFill>
              <a:srgbClr val="118CFF">
                <a:alpha val="4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0" name="object 430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8599" y="2201413"/>
              <a:ext cx="808992" cy="780439"/>
            </a:xfrm>
            <a:prstGeom prst="rect">
              <a:avLst/>
            </a:prstGeom>
          </p:spPr>
        </p:pic>
        <p:sp>
          <p:nvSpPr>
            <p:cNvPr id="431" name="object 431" descr=""/>
            <p:cNvSpPr/>
            <p:nvPr/>
          </p:nvSpPr>
          <p:spPr>
            <a:xfrm>
              <a:off x="233358" y="3138892"/>
              <a:ext cx="800100" cy="808990"/>
            </a:xfrm>
            <a:custGeom>
              <a:avLst/>
              <a:gdLst/>
              <a:ahLst/>
              <a:cxnLst/>
              <a:rect l="l" t="t" r="r" b="b"/>
              <a:pathLst>
                <a:path w="800100" h="808989">
                  <a:moveTo>
                    <a:pt x="592343" y="808992"/>
                  </a:moveTo>
                  <a:lnTo>
                    <a:pt x="207131" y="808992"/>
                  </a:lnTo>
                  <a:lnTo>
                    <a:pt x="200134" y="808648"/>
                  </a:lnTo>
                  <a:lnTo>
                    <a:pt x="158693" y="801807"/>
                  </a:lnTo>
                  <a:lnTo>
                    <a:pt x="119383" y="787012"/>
                  </a:lnTo>
                  <a:lnTo>
                    <a:pt x="83714" y="764833"/>
                  </a:lnTo>
                  <a:lnTo>
                    <a:pt x="53058" y="736121"/>
                  </a:lnTo>
                  <a:lnTo>
                    <a:pt x="28592" y="701980"/>
                  </a:lnTo>
                  <a:lnTo>
                    <a:pt x="11256" y="663721"/>
                  </a:lnTo>
                  <a:lnTo>
                    <a:pt x="1718" y="622817"/>
                  </a:lnTo>
                  <a:lnTo>
                    <a:pt x="0" y="601860"/>
                  </a:lnTo>
                  <a:lnTo>
                    <a:pt x="0" y="594847"/>
                  </a:lnTo>
                  <a:lnTo>
                    <a:pt x="0" y="207131"/>
                  </a:lnTo>
                  <a:lnTo>
                    <a:pt x="5483" y="165488"/>
                  </a:lnTo>
                  <a:lnTo>
                    <a:pt x="18984" y="125715"/>
                  </a:lnTo>
                  <a:lnTo>
                    <a:pt x="39986" y="89340"/>
                  </a:lnTo>
                  <a:lnTo>
                    <a:pt x="67680" y="57762"/>
                  </a:lnTo>
                  <a:lnTo>
                    <a:pt x="101003" y="32193"/>
                  </a:lnTo>
                  <a:lnTo>
                    <a:pt x="138674" y="13616"/>
                  </a:lnTo>
                  <a:lnTo>
                    <a:pt x="179246" y="2746"/>
                  </a:lnTo>
                  <a:lnTo>
                    <a:pt x="207131" y="0"/>
                  </a:lnTo>
                  <a:lnTo>
                    <a:pt x="592343" y="0"/>
                  </a:lnTo>
                  <a:lnTo>
                    <a:pt x="633986" y="5483"/>
                  </a:lnTo>
                  <a:lnTo>
                    <a:pt x="673759" y="18984"/>
                  </a:lnTo>
                  <a:lnTo>
                    <a:pt x="710133" y="39986"/>
                  </a:lnTo>
                  <a:lnTo>
                    <a:pt x="741712" y="67680"/>
                  </a:lnTo>
                  <a:lnTo>
                    <a:pt x="767281" y="101003"/>
                  </a:lnTo>
                  <a:lnTo>
                    <a:pt x="785857" y="138674"/>
                  </a:lnTo>
                  <a:lnTo>
                    <a:pt x="796728" y="179246"/>
                  </a:lnTo>
                  <a:lnTo>
                    <a:pt x="799474" y="207131"/>
                  </a:lnTo>
                  <a:lnTo>
                    <a:pt x="799474" y="601860"/>
                  </a:lnTo>
                  <a:lnTo>
                    <a:pt x="793991" y="643503"/>
                  </a:lnTo>
                  <a:lnTo>
                    <a:pt x="780490" y="683276"/>
                  </a:lnTo>
                  <a:lnTo>
                    <a:pt x="759488" y="719651"/>
                  </a:lnTo>
                  <a:lnTo>
                    <a:pt x="731793" y="751230"/>
                  </a:lnTo>
                  <a:lnTo>
                    <a:pt x="698470" y="776798"/>
                  </a:lnTo>
                  <a:lnTo>
                    <a:pt x="660799" y="795375"/>
                  </a:lnTo>
                  <a:lnTo>
                    <a:pt x="620228" y="806245"/>
                  </a:lnTo>
                  <a:lnTo>
                    <a:pt x="599339" y="808648"/>
                  </a:lnTo>
                  <a:lnTo>
                    <a:pt x="592343" y="8089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2" name="object 432" descr=""/>
            <p:cNvSpPr/>
            <p:nvPr/>
          </p:nvSpPr>
          <p:spPr>
            <a:xfrm>
              <a:off x="233358" y="3138892"/>
              <a:ext cx="800100" cy="808990"/>
            </a:xfrm>
            <a:custGeom>
              <a:avLst/>
              <a:gdLst/>
              <a:ahLst/>
              <a:cxnLst/>
              <a:rect l="l" t="t" r="r" b="b"/>
              <a:pathLst>
                <a:path w="800100" h="808989">
                  <a:moveTo>
                    <a:pt x="0" y="594847"/>
                  </a:moveTo>
                  <a:lnTo>
                    <a:pt x="0" y="214145"/>
                  </a:lnTo>
                  <a:lnTo>
                    <a:pt x="0" y="207131"/>
                  </a:lnTo>
                  <a:lnTo>
                    <a:pt x="343" y="200134"/>
                  </a:lnTo>
                  <a:lnTo>
                    <a:pt x="1031" y="193155"/>
                  </a:lnTo>
                  <a:lnTo>
                    <a:pt x="1718" y="186175"/>
                  </a:lnTo>
                  <a:lnTo>
                    <a:pt x="2746" y="179246"/>
                  </a:lnTo>
                  <a:lnTo>
                    <a:pt x="4114" y="172367"/>
                  </a:lnTo>
                  <a:lnTo>
                    <a:pt x="5483" y="165488"/>
                  </a:lnTo>
                  <a:lnTo>
                    <a:pt x="7185" y="158693"/>
                  </a:lnTo>
                  <a:lnTo>
                    <a:pt x="9221" y="151982"/>
                  </a:lnTo>
                  <a:lnTo>
                    <a:pt x="11256" y="145270"/>
                  </a:lnTo>
                  <a:lnTo>
                    <a:pt x="28592" y="107012"/>
                  </a:lnTo>
                  <a:lnTo>
                    <a:pt x="48608" y="78292"/>
                  </a:lnTo>
                  <a:lnTo>
                    <a:pt x="53058" y="72871"/>
                  </a:lnTo>
                  <a:lnTo>
                    <a:pt x="78292" y="48608"/>
                  </a:lnTo>
                  <a:lnTo>
                    <a:pt x="83714" y="44159"/>
                  </a:lnTo>
                  <a:lnTo>
                    <a:pt x="113197" y="25285"/>
                  </a:lnTo>
                  <a:lnTo>
                    <a:pt x="119383" y="21979"/>
                  </a:lnTo>
                  <a:lnTo>
                    <a:pt x="151982" y="9221"/>
                  </a:lnTo>
                  <a:lnTo>
                    <a:pt x="158693" y="7185"/>
                  </a:lnTo>
                  <a:lnTo>
                    <a:pt x="193155" y="1031"/>
                  </a:lnTo>
                  <a:lnTo>
                    <a:pt x="200134" y="343"/>
                  </a:lnTo>
                  <a:lnTo>
                    <a:pt x="207131" y="0"/>
                  </a:lnTo>
                  <a:lnTo>
                    <a:pt x="214145" y="0"/>
                  </a:lnTo>
                  <a:lnTo>
                    <a:pt x="585329" y="0"/>
                  </a:lnTo>
                  <a:lnTo>
                    <a:pt x="592343" y="0"/>
                  </a:lnTo>
                  <a:lnTo>
                    <a:pt x="599339" y="343"/>
                  </a:lnTo>
                  <a:lnTo>
                    <a:pt x="606319" y="1031"/>
                  </a:lnTo>
                  <a:lnTo>
                    <a:pt x="613299" y="1718"/>
                  </a:lnTo>
                  <a:lnTo>
                    <a:pt x="620228" y="2746"/>
                  </a:lnTo>
                  <a:lnTo>
                    <a:pt x="627107" y="4114"/>
                  </a:lnTo>
                  <a:lnTo>
                    <a:pt x="633986" y="5483"/>
                  </a:lnTo>
                  <a:lnTo>
                    <a:pt x="667279" y="16300"/>
                  </a:lnTo>
                  <a:lnTo>
                    <a:pt x="673759" y="18984"/>
                  </a:lnTo>
                  <a:lnTo>
                    <a:pt x="680091" y="21979"/>
                  </a:lnTo>
                  <a:lnTo>
                    <a:pt x="686277" y="25285"/>
                  </a:lnTo>
                  <a:lnTo>
                    <a:pt x="692462" y="28592"/>
                  </a:lnTo>
                  <a:lnTo>
                    <a:pt x="726603" y="53058"/>
                  </a:lnTo>
                  <a:lnTo>
                    <a:pt x="736753" y="62721"/>
                  </a:lnTo>
                  <a:lnTo>
                    <a:pt x="741712" y="67680"/>
                  </a:lnTo>
                  <a:lnTo>
                    <a:pt x="767281" y="101003"/>
                  </a:lnTo>
                  <a:lnTo>
                    <a:pt x="774188" y="113197"/>
                  </a:lnTo>
                  <a:lnTo>
                    <a:pt x="777494" y="119383"/>
                  </a:lnTo>
                  <a:lnTo>
                    <a:pt x="780490" y="125715"/>
                  </a:lnTo>
                  <a:lnTo>
                    <a:pt x="783173" y="132195"/>
                  </a:lnTo>
                  <a:lnTo>
                    <a:pt x="785857" y="138674"/>
                  </a:lnTo>
                  <a:lnTo>
                    <a:pt x="788217" y="145270"/>
                  </a:lnTo>
                  <a:lnTo>
                    <a:pt x="790253" y="151982"/>
                  </a:lnTo>
                  <a:lnTo>
                    <a:pt x="792289" y="158693"/>
                  </a:lnTo>
                  <a:lnTo>
                    <a:pt x="793991" y="165488"/>
                  </a:lnTo>
                  <a:lnTo>
                    <a:pt x="795360" y="172367"/>
                  </a:lnTo>
                  <a:lnTo>
                    <a:pt x="796728" y="179246"/>
                  </a:lnTo>
                  <a:lnTo>
                    <a:pt x="797756" y="186175"/>
                  </a:lnTo>
                  <a:lnTo>
                    <a:pt x="798443" y="193155"/>
                  </a:lnTo>
                  <a:lnTo>
                    <a:pt x="799131" y="200134"/>
                  </a:lnTo>
                  <a:lnTo>
                    <a:pt x="799474" y="207131"/>
                  </a:lnTo>
                  <a:lnTo>
                    <a:pt x="799474" y="214145"/>
                  </a:lnTo>
                  <a:lnTo>
                    <a:pt x="799474" y="594847"/>
                  </a:lnTo>
                  <a:lnTo>
                    <a:pt x="799474" y="601860"/>
                  </a:lnTo>
                  <a:lnTo>
                    <a:pt x="799131" y="608857"/>
                  </a:lnTo>
                  <a:lnTo>
                    <a:pt x="798443" y="615837"/>
                  </a:lnTo>
                  <a:lnTo>
                    <a:pt x="797756" y="622817"/>
                  </a:lnTo>
                  <a:lnTo>
                    <a:pt x="796728" y="629746"/>
                  </a:lnTo>
                  <a:lnTo>
                    <a:pt x="795360" y="636624"/>
                  </a:lnTo>
                  <a:lnTo>
                    <a:pt x="793991" y="643503"/>
                  </a:lnTo>
                  <a:lnTo>
                    <a:pt x="783173" y="676797"/>
                  </a:lnTo>
                  <a:lnTo>
                    <a:pt x="780490" y="683276"/>
                  </a:lnTo>
                  <a:lnTo>
                    <a:pt x="777494" y="689609"/>
                  </a:lnTo>
                  <a:lnTo>
                    <a:pt x="774188" y="695794"/>
                  </a:lnTo>
                  <a:lnTo>
                    <a:pt x="770882" y="701980"/>
                  </a:lnTo>
                  <a:lnTo>
                    <a:pt x="767281" y="707988"/>
                  </a:lnTo>
                  <a:lnTo>
                    <a:pt x="763384" y="713819"/>
                  </a:lnTo>
                  <a:lnTo>
                    <a:pt x="759488" y="719651"/>
                  </a:lnTo>
                  <a:lnTo>
                    <a:pt x="736753" y="746270"/>
                  </a:lnTo>
                  <a:lnTo>
                    <a:pt x="731793" y="751230"/>
                  </a:lnTo>
                  <a:lnTo>
                    <a:pt x="704302" y="772902"/>
                  </a:lnTo>
                  <a:lnTo>
                    <a:pt x="698470" y="776798"/>
                  </a:lnTo>
                  <a:lnTo>
                    <a:pt x="692462" y="780400"/>
                  </a:lnTo>
                  <a:lnTo>
                    <a:pt x="686277" y="783706"/>
                  </a:lnTo>
                  <a:lnTo>
                    <a:pt x="680091" y="787012"/>
                  </a:lnTo>
                  <a:lnTo>
                    <a:pt x="673759" y="790007"/>
                  </a:lnTo>
                  <a:lnTo>
                    <a:pt x="667279" y="792691"/>
                  </a:lnTo>
                  <a:lnTo>
                    <a:pt x="660799" y="795375"/>
                  </a:lnTo>
                  <a:lnTo>
                    <a:pt x="627107" y="804877"/>
                  </a:lnTo>
                  <a:lnTo>
                    <a:pt x="620228" y="806245"/>
                  </a:lnTo>
                  <a:lnTo>
                    <a:pt x="613299" y="807273"/>
                  </a:lnTo>
                  <a:lnTo>
                    <a:pt x="606319" y="807961"/>
                  </a:lnTo>
                  <a:lnTo>
                    <a:pt x="599339" y="808648"/>
                  </a:lnTo>
                  <a:lnTo>
                    <a:pt x="592343" y="808992"/>
                  </a:lnTo>
                  <a:lnTo>
                    <a:pt x="585329" y="808992"/>
                  </a:lnTo>
                  <a:lnTo>
                    <a:pt x="214145" y="808992"/>
                  </a:lnTo>
                  <a:lnTo>
                    <a:pt x="207131" y="808992"/>
                  </a:lnTo>
                  <a:lnTo>
                    <a:pt x="200134" y="808648"/>
                  </a:lnTo>
                  <a:lnTo>
                    <a:pt x="193155" y="807961"/>
                  </a:lnTo>
                  <a:lnTo>
                    <a:pt x="186175" y="807273"/>
                  </a:lnTo>
                  <a:lnTo>
                    <a:pt x="179246" y="806245"/>
                  </a:lnTo>
                  <a:lnTo>
                    <a:pt x="172367" y="804877"/>
                  </a:lnTo>
                  <a:lnTo>
                    <a:pt x="165488" y="803509"/>
                  </a:lnTo>
                  <a:lnTo>
                    <a:pt x="132195" y="792691"/>
                  </a:lnTo>
                  <a:lnTo>
                    <a:pt x="125715" y="790007"/>
                  </a:lnTo>
                  <a:lnTo>
                    <a:pt x="119383" y="787012"/>
                  </a:lnTo>
                  <a:lnTo>
                    <a:pt x="113197" y="783706"/>
                  </a:lnTo>
                  <a:lnTo>
                    <a:pt x="107012" y="780400"/>
                  </a:lnTo>
                  <a:lnTo>
                    <a:pt x="72871" y="755934"/>
                  </a:lnTo>
                  <a:lnTo>
                    <a:pt x="62721" y="746270"/>
                  </a:lnTo>
                  <a:lnTo>
                    <a:pt x="57762" y="741311"/>
                  </a:lnTo>
                  <a:lnTo>
                    <a:pt x="36089" y="713819"/>
                  </a:lnTo>
                  <a:lnTo>
                    <a:pt x="32193" y="707988"/>
                  </a:lnTo>
                  <a:lnTo>
                    <a:pt x="13616" y="670317"/>
                  </a:lnTo>
                  <a:lnTo>
                    <a:pt x="4114" y="636624"/>
                  </a:lnTo>
                  <a:lnTo>
                    <a:pt x="2746" y="629746"/>
                  </a:lnTo>
                  <a:lnTo>
                    <a:pt x="1718" y="622817"/>
                  </a:lnTo>
                  <a:lnTo>
                    <a:pt x="1031" y="615837"/>
                  </a:lnTo>
                  <a:lnTo>
                    <a:pt x="343" y="608857"/>
                  </a:lnTo>
                  <a:lnTo>
                    <a:pt x="0" y="601860"/>
                  </a:lnTo>
                  <a:lnTo>
                    <a:pt x="0" y="594847"/>
                  </a:lnTo>
                  <a:close/>
                </a:path>
              </a:pathLst>
            </a:custGeom>
            <a:ln w="9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3" name="object 433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57152" y="3248344"/>
              <a:ext cx="770922" cy="618641"/>
            </a:xfrm>
            <a:prstGeom prst="rect">
              <a:avLst/>
            </a:prstGeom>
          </p:spPr>
        </p:pic>
        <p:pic>
          <p:nvPicPr>
            <p:cNvPr id="434" name="object 434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8599" y="4104925"/>
              <a:ext cx="808992" cy="856580"/>
            </a:xfrm>
            <a:prstGeom prst="rect">
              <a:avLst/>
            </a:prstGeom>
          </p:spPr>
        </p:pic>
        <p:pic>
          <p:nvPicPr>
            <p:cNvPr id="435" name="object 435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28599" y="5208961"/>
              <a:ext cx="751887" cy="761404"/>
            </a:xfrm>
            <a:prstGeom prst="rect">
              <a:avLst/>
            </a:prstGeom>
          </p:spPr>
        </p:pic>
        <p:sp>
          <p:nvSpPr>
            <p:cNvPr id="436" name="object 436" descr=""/>
            <p:cNvSpPr/>
            <p:nvPr/>
          </p:nvSpPr>
          <p:spPr>
            <a:xfrm>
              <a:off x="228587" y="4051299"/>
              <a:ext cx="1064260" cy="1099820"/>
            </a:xfrm>
            <a:custGeom>
              <a:avLst/>
              <a:gdLst/>
              <a:ahLst/>
              <a:cxnLst/>
              <a:rect l="l" t="t" r="r" b="b"/>
              <a:pathLst>
                <a:path w="1064260" h="1099820">
                  <a:moveTo>
                    <a:pt x="1063752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837552" y="91440"/>
                  </a:lnTo>
                  <a:lnTo>
                    <a:pt x="837552" y="872490"/>
                  </a:lnTo>
                  <a:lnTo>
                    <a:pt x="0" y="872490"/>
                  </a:lnTo>
                  <a:lnTo>
                    <a:pt x="0" y="1099820"/>
                  </a:lnTo>
                  <a:lnTo>
                    <a:pt x="1063752" y="1099820"/>
                  </a:lnTo>
                  <a:lnTo>
                    <a:pt x="1063752" y="872490"/>
                  </a:lnTo>
                  <a:lnTo>
                    <a:pt x="1063752" y="91440"/>
                  </a:lnTo>
                  <a:lnTo>
                    <a:pt x="1063752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7" name="object 437" descr=""/>
            <p:cNvSpPr/>
            <p:nvPr/>
          </p:nvSpPr>
          <p:spPr>
            <a:xfrm>
              <a:off x="228599" y="4142995"/>
              <a:ext cx="837565" cy="781050"/>
            </a:xfrm>
            <a:custGeom>
              <a:avLst/>
              <a:gdLst/>
              <a:ahLst/>
              <a:cxnLst/>
              <a:rect l="l" t="t" r="r" b="b"/>
              <a:pathLst>
                <a:path w="837565" h="781050">
                  <a:moveTo>
                    <a:pt x="642435" y="780439"/>
                  </a:moveTo>
                  <a:lnTo>
                    <a:pt x="195109" y="780439"/>
                  </a:lnTo>
                  <a:lnTo>
                    <a:pt x="157040" y="776726"/>
                  </a:lnTo>
                  <a:lnTo>
                    <a:pt x="120444" y="765587"/>
                  </a:lnTo>
                  <a:lnTo>
                    <a:pt x="86693" y="747589"/>
                  </a:lnTo>
                  <a:lnTo>
                    <a:pt x="57146" y="723293"/>
                  </a:lnTo>
                  <a:lnTo>
                    <a:pt x="32852" y="693748"/>
                  </a:lnTo>
                  <a:lnTo>
                    <a:pt x="14851" y="659995"/>
                  </a:lnTo>
                  <a:lnTo>
                    <a:pt x="3713" y="623402"/>
                  </a:lnTo>
                  <a:lnTo>
                    <a:pt x="0" y="585329"/>
                  </a:lnTo>
                  <a:lnTo>
                    <a:pt x="0" y="195109"/>
                  </a:lnTo>
                  <a:lnTo>
                    <a:pt x="3712" y="157040"/>
                  </a:lnTo>
                  <a:lnTo>
                    <a:pt x="14851" y="120444"/>
                  </a:lnTo>
                  <a:lnTo>
                    <a:pt x="32850" y="86693"/>
                  </a:lnTo>
                  <a:lnTo>
                    <a:pt x="57146" y="57146"/>
                  </a:lnTo>
                  <a:lnTo>
                    <a:pt x="86690" y="32852"/>
                  </a:lnTo>
                  <a:lnTo>
                    <a:pt x="120444" y="14851"/>
                  </a:lnTo>
                  <a:lnTo>
                    <a:pt x="157036" y="3713"/>
                  </a:lnTo>
                  <a:lnTo>
                    <a:pt x="195109" y="0"/>
                  </a:lnTo>
                  <a:lnTo>
                    <a:pt x="642435" y="0"/>
                  </a:lnTo>
                  <a:lnTo>
                    <a:pt x="661560" y="923"/>
                  </a:lnTo>
                  <a:lnTo>
                    <a:pt x="699078" y="8376"/>
                  </a:lnTo>
                  <a:lnTo>
                    <a:pt x="734416" y="23023"/>
                  </a:lnTo>
                  <a:lnTo>
                    <a:pt x="766226" y="44267"/>
                  </a:lnTo>
                  <a:lnTo>
                    <a:pt x="793268" y="71322"/>
                  </a:lnTo>
                  <a:lnTo>
                    <a:pt x="814528" y="103122"/>
                  </a:lnTo>
                  <a:lnTo>
                    <a:pt x="829158" y="138467"/>
                  </a:lnTo>
                  <a:lnTo>
                    <a:pt x="836630" y="175982"/>
                  </a:lnTo>
                  <a:lnTo>
                    <a:pt x="837545" y="585329"/>
                  </a:lnTo>
                  <a:lnTo>
                    <a:pt x="836621" y="604454"/>
                  </a:lnTo>
                  <a:lnTo>
                    <a:pt x="829167" y="641973"/>
                  </a:lnTo>
                  <a:lnTo>
                    <a:pt x="814520" y="677310"/>
                  </a:lnTo>
                  <a:lnTo>
                    <a:pt x="793277" y="709121"/>
                  </a:lnTo>
                  <a:lnTo>
                    <a:pt x="766222" y="736163"/>
                  </a:lnTo>
                  <a:lnTo>
                    <a:pt x="734422" y="757422"/>
                  </a:lnTo>
                  <a:lnTo>
                    <a:pt x="699077" y="772053"/>
                  </a:lnTo>
                  <a:lnTo>
                    <a:pt x="661562" y="779525"/>
                  </a:lnTo>
                  <a:lnTo>
                    <a:pt x="642435" y="780439"/>
                  </a:lnTo>
                  <a:close/>
                </a:path>
              </a:pathLst>
            </a:custGeom>
            <a:solidFill>
              <a:srgbClr val="A1333C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8" name="object 438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66670" y="1563737"/>
              <a:ext cx="789957" cy="628158"/>
            </a:xfrm>
            <a:prstGeom prst="rect">
              <a:avLst/>
            </a:prstGeom>
          </p:spPr>
        </p:pic>
        <p:sp>
          <p:nvSpPr>
            <p:cNvPr id="439" name="object 439" descr=""/>
            <p:cNvSpPr/>
            <p:nvPr/>
          </p:nvSpPr>
          <p:spPr>
            <a:xfrm>
              <a:off x="233358" y="6213064"/>
              <a:ext cx="800100" cy="866140"/>
            </a:xfrm>
            <a:custGeom>
              <a:avLst/>
              <a:gdLst/>
              <a:ahLst/>
              <a:cxnLst/>
              <a:rect l="l" t="t" r="r" b="b"/>
              <a:pathLst>
                <a:path w="800100" h="866140">
                  <a:moveTo>
                    <a:pt x="592343" y="866097"/>
                  </a:moveTo>
                  <a:lnTo>
                    <a:pt x="207131" y="866097"/>
                  </a:lnTo>
                  <a:lnTo>
                    <a:pt x="200134" y="865754"/>
                  </a:lnTo>
                  <a:lnTo>
                    <a:pt x="158693" y="858912"/>
                  </a:lnTo>
                  <a:lnTo>
                    <a:pt x="119383" y="844117"/>
                  </a:lnTo>
                  <a:lnTo>
                    <a:pt x="83714" y="821938"/>
                  </a:lnTo>
                  <a:lnTo>
                    <a:pt x="53058" y="793226"/>
                  </a:lnTo>
                  <a:lnTo>
                    <a:pt x="28592" y="759085"/>
                  </a:lnTo>
                  <a:lnTo>
                    <a:pt x="11256" y="720827"/>
                  </a:lnTo>
                  <a:lnTo>
                    <a:pt x="1718" y="679922"/>
                  </a:lnTo>
                  <a:lnTo>
                    <a:pt x="0" y="658966"/>
                  </a:lnTo>
                  <a:lnTo>
                    <a:pt x="0" y="651952"/>
                  </a:lnTo>
                  <a:lnTo>
                    <a:pt x="0" y="207131"/>
                  </a:lnTo>
                  <a:lnTo>
                    <a:pt x="5483" y="165488"/>
                  </a:lnTo>
                  <a:lnTo>
                    <a:pt x="18984" y="125715"/>
                  </a:lnTo>
                  <a:lnTo>
                    <a:pt x="39986" y="89340"/>
                  </a:lnTo>
                  <a:lnTo>
                    <a:pt x="67680" y="57762"/>
                  </a:lnTo>
                  <a:lnTo>
                    <a:pt x="101003" y="32193"/>
                  </a:lnTo>
                  <a:lnTo>
                    <a:pt x="138674" y="13616"/>
                  </a:lnTo>
                  <a:lnTo>
                    <a:pt x="179246" y="2746"/>
                  </a:lnTo>
                  <a:lnTo>
                    <a:pt x="207131" y="0"/>
                  </a:lnTo>
                  <a:lnTo>
                    <a:pt x="592343" y="0"/>
                  </a:lnTo>
                  <a:lnTo>
                    <a:pt x="633986" y="5483"/>
                  </a:lnTo>
                  <a:lnTo>
                    <a:pt x="673759" y="18984"/>
                  </a:lnTo>
                  <a:lnTo>
                    <a:pt x="710133" y="39986"/>
                  </a:lnTo>
                  <a:lnTo>
                    <a:pt x="741712" y="67680"/>
                  </a:lnTo>
                  <a:lnTo>
                    <a:pt x="767281" y="101003"/>
                  </a:lnTo>
                  <a:lnTo>
                    <a:pt x="785857" y="138674"/>
                  </a:lnTo>
                  <a:lnTo>
                    <a:pt x="796728" y="179246"/>
                  </a:lnTo>
                  <a:lnTo>
                    <a:pt x="799474" y="207131"/>
                  </a:lnTo>
                  <a:lnTo>
                    <a:pt x="799474" y="658966"/>
                  </a:lnTo>
                  <a:lnTo>
                    <a:pt x="793991" y="700609"/>
                  </a:lnTo>
                  <a:lnTo>
                    <a:pt x="780490" y="740382"/>
                  </a:lnTo>
                  <a:lnTo>
                    <a:pt x="759488" y="776756"/>
                  </a:lnTo>
                  <a:lnTo>
                    <a:pt x="731793" y="808335"/>
                  </a:lnTo>
                  <a:lnTo>
                    <a:pt x="698470" y="833904"/>
                  </a:lnTo>
                  <a:lnTo>
                    <a:pt x="660799" y="852480"/>
                  </a:lnTo>
                  <a:lnTo>
                    <a:pt x="620228" y="863351"/>
                  </a:lnTo>
                  <a:lnTo>
                    <a:pt x="599339" y="865754"/>
                  </a:lnTo>
                  <a:lnTo>
                    <a:pt x="592343" y="8660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0" name="object 440" descr=""/>
            <p:cNvSpPr/>
            <p:nvPr/>
          </p:nvSpPr>
          <p:spPr>
            <a:xfrm>
              <a:off x="233358" y="6213064"/>
              <a:ext cx="800100" cy="866140"/>
            </a:xfrm>
            <a:custGeom>
              <a:avLst/>
              <a:gdLst/>
              <a:ahLst/>
              <a:cxnLst/>
              <a:rect l="l" t="t" r="r" b="b"/>
              <a:pathLst>
                <a:path w="800100" h="866140">
                  <a:moveTo>
                    <a:pt x="0" y="651952"/>
                  </a:moveTo>
                  <a:lnTo>
                    <a:pt x="0" y="214145"/>
                  </a:lnTo>
                  <a:lnTo>
                    <a:pt x="0" y="207131"/>
                  </a:lnTo>
                  <a:lnTo>
                    <a:pt x="343" y="200134"/>
                  </a:lnTo>
                  <a:lnTo>
                    <a:pt x="1031" y="193155"/>
                  </a:lnTo>
                  <a:lnTo>
                    <a:pt x="1718" y="186175"/>
                  </a:lnTo>
                  <a:lnTo>
                    <a:pt x="2746" y="179246"/>
                  </a:lnTo>
                  <a:lnTo>
                    <a:pt x="4114" y="172367"/>
                  </a:lnTo>
                  <a:lnTo>
                    <a:pt x="5483" y="165488"/>
                  </a:lnTo>
                  <a:lnTo>
                    <a:pt x="7185" y="158693"/>
                  </a:lnTo>
                  <a:lnTo>
                    <a:pt x="9221" y="151982"/>
                  </a:lnTo>
                  <a:lnTo>
                    <a:pt x="11256" y="145270"/>
                  </a:lnTo>
                  <a:lnTo>
                    <a:pt x="28592" y="107012"/>
                  </a:lnTo>
                  <a:lnTo>
                    <a:pt x="48608" y="78292"/>
                  </a:lnTo>
                  <a:lnTo>
                    <a:pt x="53058" y="72871"/>
                  </a:lnTo>
                  <a:lnTo>
                    <a:pt x="78292" y="48608"/>
                  </a:lnTo>
                  <a:lnTo>
                    <a:pt x="83714" y="44159"/>
                  </a:lnTo>
                  <a:lnTo>
                    <a:pt x="113197" y="25285"/>
                  </a:lnTo>
                  <a:lnTo>
                    <a:pt x="119383" y="21979"/>
                  </a:lnTo>
                  <a:lnTo>
                    <a:pt x="151982" y="9221"/>
                  </a:lnTo>
                  <a:lnTo>
                    <a:pt x="158693" y="7185"/>
                  </a:lnTo>
                  <a:lnTo>
                    <a:pt x="193155" y="1031"/>
                  </a:lnTo>
                  <a:lnTo>
                    <a:pt x="200134" y="343"/>
                  </a:lnTo>
                  <a:lnTo>
                    <a:pt x="207131" y="0"/>
                  </a:lnTo>
                  <a:lnTo>
                    <a:pt x="214145" y="0"/>
                  </a:lnTo>
                  <a:lnTo>
                    <a:pt x="585329" y="0"/>
                  </a:lnTo>
                  <a:lnTo>
                    <a:pt x="592343" y="0"/>
                  </a:lnTo>
                  <a:lnTo>
                    <a:pt x="599339" y="343"/>
                  </a:lnTo>
                  <a:lnTo>
                    <a:pt x="606319" y="1031"/>
                  </a:lnTo>
                  <a:lnTo>
                    <a:pt x="613299" y="1718"/>
                  </a:lnTo>
                  <a:lnTo>
                    <a:pt x="620228" y="2746"/>
                  </a:lnTo>
                  <a:lnTo>
                    <a:pt x="627107" y="4114"/>
                  </a:lnTo>
                  <a:lnTo>
                    <a:pt x="633986" y="5483"/>
                  </a:lnTo>
                  <a:lnTo>
                    <a:pt x="667279" y="16300"/>
                  </a:lnTo>
                  <a:lnTo>
                    <a:pt x="673759" y="18984"/>
                  </a:lnTo>
                  <a:lnTo>
                    <a:pt x="680091" y="21979"/>
                  </a:lnTo>
                  <a:lnTo>
                    <a:pt x="686277" y="25285"/>
                  </a:lnTo>
                  <a:lnTo>
                    <a:pt x="692462" y="28592"/>
                  </a:lnTo>
                  <a:lnTo>
                    <a:pt x="726603" y="53058"/>
                  </a:lnTo>
                  <a:lnTo>
                    <a:pt x="736753" y="62721"/>
                  </a:lnTo>
                  <a:lnTo>
                    <a:pt x="741712" y="67680"/>
                  </a:lnTo>
                  <a:lnTo>
                    <a:pt x="767281" y="101003"/>
                  </a:lnTo>
                  <a:lnTo>
                    <a:pt x="774188" y="113197"/>
                  </a:lnTo>
                  <a:lnTo>
                    <a:pt x="777494" y="119383"/>
                  </a:lnTo>
                  <a:lnTo>
                    <a:pt x="780490" y="125715"/>
                  </a:lnTo>
                  <a:lnTo>
                    <a:pt x="783173" y="132195"/>
                  </a:lnTo>
                  <a:lnTo>
                    <a:pt x="785857" y="138674"/>
                  </a:lnTo>
                  <a:lnTo>
                    <a:pt x="788217" y="145270"/>
                  </a:lnTo>
                  <a:lnTo>
                    <a:pt x="790253" y="151982"/>
                  </a:lnTo>
                  <a:lnTo>
                    <a:pt x="792289" y="158693"/>
                  </a:lnTo>
                  <a:lnTo>
                    <a:pt x="793991" y="165488"/>
                  </a:lnTo>
                  <a:lnTo>
                    <a:pt x="795360" y="172367"/>
                  </a:lnTo>
                  <a:lnTo>
                    <a:pt x="796728" y="179246"/>
                  </a:lnTo>
                  <a:lnTo>
                    <a:pt x="797756" y="186175"/>
                  </a:lnTo>
                  <a:lnTo>
                    <a:pt x="798443" y="193155"/>
                  </a:lnTo>
                  <a:lnTo>
                    <a:pt x="799131" y="200134"/>
                  </a:lnTo>
                  <a:lnTo>
                    <a:pt x="799474" y="207131"/>
                  </a:lnTo>
                  <a:lnTo>
                    <a:pt x="799474" y="214145"/>
                  </a:lnTo>
                  <a:lnTo>
                    <a:pt x="799474" y="651952"/>
                  </a:lnTo>
                  <a:lnTo>
                    <a:pt x="799474" y="658966"/>
                  </a:lnTo>
                  <a:lnTo>
                    <a:pt x="799131" y="665962"/>
                  </a:lnTo>
                  <a:lnTo>
                    <a:pt x="798443" y="672942"/>
                  </a:lnTo>
                  <a:lnTo>
                    <a:pt x="797756" y="679922"/>
                  </a:lnTo>
                  <a:lnTo>
                    <a:pt x="796728" y="686851"/>
                  </a:lnTo>
                  <a:lnTo>
                    <a:pt x="795360" y="693730"/>
                  </a:lnTo>
                  <a:lnTo>
                    <a:pt x="793991" y="700609"/>
                  </a:lnTo>
                  <a:lnTo>
                    <a:pt x="783173" y="733902"/>
                  </a:lnTo>
                  <a:lnTo>
                    <a:pt x="780490" y="740382"/>
                  </a:lnTo>
                  <a:lnTo>
                    <a:pt x="777494" y="746714"/>
                  </a:lnTo>
                  <a:lnTo>
                    <a:pt x="774188" y="752899"/>
                  </a:lnTo>
                  <a:lnTo>
                    <a:pt x="770882" y="759085"/>
                  </a:lnTo>
                  <a:lnTo>
                    <a:pt x="767281" y="765093"/>
                  </a:lnTo>
                  <a:lnTo>
                    <a:pt x="763384" y="770925"/>
                  </a:lnTo>
                  <a:lnTo>
                    <a:pt x="759488" y="776756"/>
                  </a:lnTo>
                  <a:lnTo>
                    <a:pt x="736753" y="803376"/>
                  </a:lnTo>
                  <a:lnTo>
                    <a:pt x="731793" y="808335"/>
                  </a:lnTo>
                  <a:lnTo>
                    <a:pt x="698470" y="833904"/>
                  </a:lnTo>
                  <a:lnTo>
                    <a:pt x="686277" y="840811"/>
                  </a:lnTo>
                  <a:lnTo>
                    <a:pt x="680091" y="844117"/>
                  </a:lnTo>
                  <a:lnTo>
                    <a:pt x="673759" y="847112"/>
                  </a:lnTo>
                  <a:lnTo>
                    <a:pt x="667279" y="849796"/>
                  </a:lnTo>
                  <a:lnTo>
                    <a:pt x="660799" y="852480"/>
                  </a:lnTo>
                  <a:lnTo>
                    <a:pt x="654204" y="854840"/>
                  </a:lnTo>
                  <a:lnTo>
                    <a:pt x="647492" y="856876"/>
                  </a:lnTo>
                  <a:lnTo>
                    <a:pt x="640781" y="858912"/>
                  </a:lnTo>
                  <a:lnTo>
                    <a:pt x="633986" y="860614"/>
                  </a:lnTo>
                  <a:lnTo>
                    <a:pt x="627107" y="861983"/>
                  </a:lnTo>
                  <a:lnTo>
                    <a:pt x="620228" y="863351"/>
                  </a:lnTo>
                  <a:lnTo>
                    <a:pt x="613299" y="864379"/>
                  </a:lnTo>
                  <a:lnTo>
                    <a:pt x="606319" y="865066"/>
                  </a:lnTo>
                  <a:lnTo>
                    <a:pt x="599339" y="865754"/>
                  </a:lnTo>
                  <a:lnTo>
                    <a:pt x="592343" y="866097"/>
                  </a:lnTo>
                  <a:lnTo>
                    <a:pt x="585329" y="866097"/>
                  </a:lnTo>
                  <a:lnTo>
                    <a:pt x="214145" y="866097"/>
                  </a:lnTo>
                  <a:lnTo>
                    <a:pt x="207131" y="866097"/>
                  </a:lnTo>
                  <a:lnTo>
                    <a:pt x="200134" y="865754"/>
                  </a:lnTo>
                  <a:lnTo>
                    <a:pt x="193155" y="865066"/>
                  </a:lnTo>
                  <a:lnTo>
                    <a:pt x="186175" y="864379"/>
                  </a:lnTo>
                  <a:lnTo>
                    <a:pt x="179246" y="863351"/>
                  </a:lnTo>
                  <a:lnTo>
                    <a:pt x="172367" y="861983"/>
                  </a:lnTo>
                  <a:lnTo>
                    <a:pt x="165488" y="860614"/>
                  </a:lnTo>
                  <a:lnTo>
                    <a:pt x="132195" y="849796"/>
                  </a:lnTo>
                  <a:lnTo>
                    <a:pt x="125715" y="847112"/>
                  </a:lnTo>
                  <a:lnTo>
                    <a:pt x="119383" y="844117"/>
                  </a:lnTo>
                  <a:lnTo>
                    <a:pt x="113197" y="840811"/>
                  </a:lnTo>
                  <a:lnTo>
                    <a:pt x="107012" y="837505"/>
                  </a:lnTo>
                  <a:lnTo>
                    <a:pt x="72871" y="813039"/>
                  </a:lnTo>
                  <a:lnTo>
                    <a:pt x="62721" y="803376"/>
                  </a:lnTo>
                  <a:lnTo>
                    <a:pt x="57762" y="798416"/>
                  </a:lnTo>
                  <a:lnTo>
                    <a:pt x="53058" y="793226"/>
                  </a:lnTo>
                  <a:lnTo>
                    <a:pt x="48608" y="787804"/>
                  </a:lnTo>
                  <a:lnTo>
                    <a:pt x="44159" y="782383"/>
                  </a:lnTo>
                  <a:lnTo>
                    <a:pt x="39986" y="776756"/>
                  </a:lnTo>
                  <a:lnTo>
                    <a:pt x="36089" y="770925"/>
                  </a:lnTo>
                  <a:lnTo>
                    <a:pt x="32193" y="765093"/>
                  </a:lnTo>
                  <a:lnTo>
                    <a:pt x="28592" y="759085"/>
                  </a:lnTo>
                  <a:lnTo>
                    <a:pt x="25285" y="752899"/>
                  </a:lnTo>
                  <a:lnTo>
                    <a:pt x="21979" y="746714"/>
                  </a:lnTo>
                  <a:lnTo>
                    <a:pt x="7185" y="707404"/>
                  </a:lnTo>
                  <a:lnTo>
                    <a:pt x="4114" y="693730"/>
                  </a:lnTo>
                  <a:lnTo>
                    <a:pt x="2746" y="686851"/>
                  </a:lnTo>
                  <a:lnTo>
                    <a:pt x="1718" y="679922"/>
                  </a:lnTo>
                  <a:lnTo>
                    <a:pt x="1031" y="672942"/>
                  </a:lnTo>
                  <a:lnTo>
                    <a:pt x="343" y="665962"/>
                  </a:lnTo>
                  <a:lnTo>
                    <a:pt x="0" y="658966"/>
                  </a:lnTo>
                  <a:lnTo>
                    <a:pt x="0" y="651952"/>
                  </a:lnTo>
                  <a:close/>
                </a:path>
              </a:pathLst>
            </a:custGeom>
            <a:ln w="9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1" name="object 441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7152" y="6274928"/>
              <a:ext cx="770922" cy="770922"/>
            </a:xfrm>
            <a:prstGeom prst="rect">
              <a:avLst/>
            </a:prstGeom>
          </p:spPr>
        </p:pic>
      </p:grpSp>
      <p:sp>
        <p:nvSpPr>
          <p:cNvPr id="442" name="object 442" descr=""/>
          <p:cNvSpPr txBox="1"/>
          <p:nvPr/>
        </p:nvSpPr>
        <p:spPr>
          <a:xfrm>
            <a:off x="8725637" y="1303580"/>
            <a:ext cx="1460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Performance</a:t>
            </a:r>
            <a:r>
              <a:rPr dirty="0" sz="1200" spc="-8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10" b="1">
                <a:solidFill>
                  <a:srgbClr val="252423"/>
                </a:solidFill>
                <a:latin typeface="Segoe UI"/>
                <a:cs typeface="Segoe UI"/>
              </a:rPr>
              <a:t>Matrix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43" name="object 443" descr=""/>
          <p:cNvSpPr txBox="1"/>
          <p:nvPr/>
        </p:nvSpPr>
        <p:spPr>
          <a:xfrm>
            <a:off x="2889441" y="1303580"/>
            <a:ext cx="15976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Product</a:t>
            </a:r>
            <a:r>
              <a:rPr dirty="0" sz="1200" spc="31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10" b="1">
                <a:solidFill>
                  <a:srgbClr val="252423"/>
                </a:solidFill>
                <a:latin typeface="Segoe UI"/>
                <a:cs typeface="Segoe UI"/>
              </a:rPr>
              <a:t>performance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44" name="object 444" descr=""/>
          <p:cNvSpPr txBox="1"/>
          <p:nvPr/>
        </p:nvSpPr>
        <p:spPr>
          <a:xfrm>
            <a:off x="2915466" y="4406304"/>
            <a:ext cx="167893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Customer</a:t>
            </a:r>
            <a:r>
              <a:rPr dirty="0" sz="1200" spc="-4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10" b="1">
                <a:solidFill>
                  <a:srgbClr val="252423"/>
                </a:solidFill>
                <a:latin typeface="Segoe UI"/>
                <a:cs typeface="Segoe UI"/>
              </a:rPr>
              <a:t>performance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45" name="object 445" descr=""/>
          <p:cNvSpPr txBox="1"/>
          <p:nvPr/>
        </p:nvSpPr>
        <p:spPr>
          <a:xfrm>
            <a:off x="8706453" y="4406304"/>
            <a:ext cx="11277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Unit</a:t>
            </a:r>
            <a:r>
              <a:rPr dirty="0" sz="1200" spc="-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10" b="1">
                <a:solidFill>
                  <a:srgbClr val="252423"/>
                </a:solidFill>
                <a:latin typeface="Segoe UI"/>
                <a:cs typeface="Segoe UI"/>
              </a:rPr>
              <a:t>Economics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446" name="object 446" descr=""/>
          <p:cNvGrpSpPr/>
          <p:nvPr/>
        </p:nvGrpSpPr>
        <p:grpSpPr>
          <a:xfrm>
            <a:off x="12411074" y="228600"/>
            <a:ext cx="9525" cy="6858000"/>
            <a:chOff x="12411074" y="228600"/>
            <a:chExt cx="9525" cy="6858000"/>
          </a:xfrm>
        </p:grpSpPr>
        <p:sp>
          <p:nvSpPr>
            <p:cNvPr id="447" name="object 447" descr=""/>
            <p:cNvSpPr/>
            <p:nvPr/>
          </p:nvSpPr>
          <p:spPr>
            <a:xfrm>
              <a:off x="12411074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4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9524" y="0"/>
                  </a:lnTo>
                  <a:lnTo>
                    <a:pt x="9524" y="6857999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8" name="object 448" descr=""/>
            <p:cNvSpPr/>
            <p:nvPr/>
          </p:nvSpPr>
          <p:spPr>
            <a:xfrm>
              <a:off x="12411074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4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9524" y="0"/>
                  </a:lnTo>
                  <a:lnTo>
                    <a:pt x="9524" y="6857999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12191999" cy="6857999"/>
          </a:xfrm>
          <a:prstGeom prst="rect">
            <a:avLst/>
          </a:prstGeom>
        </p:spPr>
      </p:pic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253214" y="374042"/>
          <a:ext cx="2550795" cy="380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"/>
                <a:gridCol w="504190"/>
                <a:gridCol w="494665"/>
                <a:gridCol w="504190"/>
                <a:gridCol w="485139"/>
              </a:tblGrid>
              <a:tr h="38036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900" spc="-2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2018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23189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900" spc="-2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2019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23189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900" spc="-2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2020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23189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900" spc="-2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2021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23189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900" spc="-2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2022</a:t>
                      </a:r>
                      <a:endParaRPr sz="900">
                        <a:latin typeface="Segoe UI"/>
                        <a:cs typeface="Segoe UI"/>
                      </a:endParaRPr>
                    </a:p>
                    <a:p>
                      <a:pPr algn="ctr" marL="571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-25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Est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9E9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9051376" y="374042"/>
          <a:ext cx="1808480" cy="361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990"/>
                <a:gridCol w="437515"/>
                <a:gridCol w="437515"/>
                <a:gridCol w="427990"/>
              </a:tblGrid>
              <a:tr h="361315"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900" spc="-25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Q1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13664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900" spc="-25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Q2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13664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900" spc="-25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Q3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13664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900" spc="-25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Q4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13664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9E9E9"/>
                    </a:solidFill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11088134" y="374042"/>
            <a:ext cx="504825" cy="361950"/>
          </a:xfrm>
          <a:prstGeom prst="rect">
            <a:avLst/>
          </a:prstGeom>
          <a:solidFill>
            <a:srgbClr val="E9E9E9"/>
          </a:solidFill>
        </p:spPr>
        <p:txBody>
          <a:bodyPr wrap="square" lIns="0" tIns="113664" rIns="0" bIns="0" rtlCol="0" vert="horz">
            <a:spAutoFit/>
          </a:bodyPr>
          <a:lstStyle/>
          <a:p>
            <a:pPr marL="149225">
              <a:lnSpc>
                <a:spcPct val="100000"/>
              </a:lnSpc>
              <a:spcBef>
                <a:spcPts val="894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YTD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611599" y="374042"/>
            <a:ext cx="504825" cy="361950"/>
          </a:xfrm>
          <a:prstGeom prst="rect">
            <a:avLst/>
          </a:prstGeom>
          <a:solidFill>
            <a:srgbClr val="E9E9E9"/>
          </a:solidFill>
        </p:spPr>
        <p:txBody>
          <a:bodyPr wrap="square" lIns="0" tIns="113664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894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YTG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145733" y="875332"/>
            <a:ext cx="2506345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90">
                <a:solidFill>
                  <a:srgbClr val="252423"/>
                </a:solidFill>
                <a:latin typeface="Trebuchet MS"/>
                <a:cs typeface="Trebuchet MS"/>
              </a:rPr>
              <a:t>Net</a:t>
            </a:r>
            <a:r>
              <a:rPr dirty="0" sz="1500" spc="-6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252423"/>
                </a:solidFill>
                <a:latin typeface="Trebuchet MS"/>
                <a:cs typeface="Trebuchet MS"/>
              </a:rPr>
              <a:t>Sales</a:t>
            </a:r>
            <a:r>
              <a:rPr dirty="0" sz="1500" spc="-6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500" spc="-90">
                <a:solidFill>
                  <a:srgbClr val="252423"/>
                </a:solidFill>
                <a:latin typeface="Trebuchet MS"/>
                <a:cs typeface="Trebuchet MS"/>
              </a:rPr>
              <a:t>Performace</a:t>
            </a:r>
            <a:r>
              <a:rPr dirty="0" sz="1500" spc="-6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500" spc="-100">
                <a:solidFill>
                  <a:srgbClr val="252423"/>
                </a:solidFill>
                <a:latin typeface="Trebuchet MS"/>
                <a:cs typeface="Trebuchet MS"/>
              </a:rPr>
              <a:t>Over</a:t>
            </a:r>
            <a:r>
              <a:rPr dirty="0" sz="1500" spc="-6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500" spc="-80">
                <a:solidFill>
                  <a:srgbClr val="252423"/>
                </a:solidFill>
                <a:latin typeface="Trebuchet MS"/>
                <a:cs typeface="Trebuchet MS"/>
              </a:rPr>
              <a:t>Time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548358" y="237613"/>
            <a:ext cx="875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0">
                <a:solidFill>
                  <a:srgbClr val="252423"/>
                </a:solidFill>
                <a:latin typeface="Trebuchet MS"/>
                <a:cs typeface="Trebuchet MS"/>
              </a:rPr>
              <a:t>region,</a:t>
            </a:r>
            <a:r>
              <a:rPr dirty="0" sz="1200" spc="-6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200" spc="-80">
                <a:solidFill>
                  <a:srgbClr val="252423"/>
                </a:solidFill>
                <a:latin typeface="Trebuchet MS"/>
                <a:cs typeface="Trebuchet MS"/>
              </a:rPr>
              <a:t>mark…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557219" y="266166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50">
                <a:solidFill>
                  <a:srgbClr val="605D5C"/>
                </a:solidFill>
                <a:latin typeface="Arial MT"/>
                <a:cs typeface="Arial MT"/>
              </a:rPr>
              <a:t>V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537264" y="502529"/>
            <a:ext cx="1170940" cy="247650"/>
          </a:xfrm>
          <a:prstGeom prst="rect">
            <a:avLst/>
          </a:prstGeom>
          <a:solidFill>
            <a:srgbClr val="CCBED8"/>
          </a:solidFill>
          <a:ln w="9517">
            <a:solidFill>
              <a:srgbClr val="E9E9E9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535"/>
              </a:spcBef>
              <a:tabLst>
                <a:tab pos="991235" algn="l"/>
              </a:tabLst>
            </a:pPr>
            <a:r>
              <a:rPr dirty="0" baseline="2777" sz="1500" spc="-30">
                <a:latin typeface="Segoe UI"/>
                <a:cs typeface="Segoe UI"/>
              </a:rPr>
              <a:t>APAC</a:t>
            </a:r>
            <a:r>
              <a:rPr dirty="0" baseline="2777" sz="1500">
                <a:latin typeface="Segoe UI"/>
                <a:cs typeface="Segoe UI"/>
              </a:rPr>
              <a:t>	</a:t>
            </a:r>
            <a:r>
              <a:rPr dirty="0" sz="1000" spc="280">
                <a:latin typeface="Arial MT"/>
                <a:cs typeface="Arial MT"/>
              </a:rPr>
              <a:t>V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746257" y="285201"/>
            <a:ext cx="6070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252423"/>
                </a:solidFill>
                <a:latin typeface="Trebuchet MS"/>
                <a:cs typeface="Trebuchet MS"/>
              </a:rPr>
              <a:t>customer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755118" y="313754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50">
                <a:solidFill>
                  <a:srgbClr val="605D5C"/>
                </a:solidFill>
                <a:latin typeface="Arial MT"/>
                <a:cs typeface="Arial MT"/>
              </a:rPr>
              <a:t>V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735163" y="550117"/>
            <a:ext cx="1170940" cy="247650"/>
          </a:xfrm>
          <a:prstGeom prst="rect">
            <a:avLst/>
          </a:prstGeom>
          <a:solidFill>
            <a:srgbClr val="CCBED8"/>
          </a:solidFill>
          <a:ln w="9517">
            <a:solidFill>
              <a:srgbClr val="E9E9E9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535"/>
              </a:spcBef>
              <a:tabLst>
                <a:tab pos="991235" algn="l"/>
              </a:tabLst>
            </a:pPr>
            <a:r>
              <a:rPr dirty="0" baseline="2777" sz="1500" spc="-37">
                <a:latin typeface="Segoe UI"/>
                <a:cs typeface="Segoe UI"/>
              </a:rPr>
              <a:t>All</a:t>
            </a:r>
            <a:r>
              <a:rPr dirty="0" baseline="2777" sz="1500">
                <a:latin typeface="Segoe UI"/>
                <a:cs typeface="Segoe UI"/>
              </a:rPr>
              <a:t>	</a:t>
            </a:r>
            <a:r>
              <a:rPr dirty="0" sz="1000" spc="280">
                <a:latin typeface="Arial MT"/>
                <a:cs typeface="Arial MT"/>
              </a:rPr>
              <a:t>V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033097" y="285201"/>
            <a:ext cx="11544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5">
                <a:solidFill>
                  <a:srgbClr val="252423"/>
                </a:solidFill>
                <a:latin typeface="Trebuchet MS"/>
                <a:cs typeface="Trebuchet MS"/>
              </a:rPr>
              <a:t>segment,</a:t>
            </a:r>
            <a:r>
              <a:rPr dirty="0" sz="1200" spc="-3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200" spc="-55">
                <a:solidFill>
                  <a:srgbClr val="252423"/>
                </a:solidFill>
                <a:latin typeface="Trebuchet MS"/>
                <a:cs typeface="Trebuchet MS"/>
              </a:rPr>
              <a:t>category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384590" y="313754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50">
                <a:solidFill>
                  <a:srgbClr val="605D5C"/>
                </a:solidFill>
                <a:latin typeface="Arial MT"/>
                <a:cs typeface="Arial MT"/>
              </a:rPr>
              <a:t>V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022003" y="550117"/>
            <a:ext cx="1513840" cy="247650"/>
          </a:xfrm>
          <a:prstGeom prst="rect">
            <a:avLst/>
          </a:prstGeom>
          <a:solidFill>
            <a:srgbClr val="CCBED8"/>
          </a:solidFill>
          <a:ln w="9517">
            <a:solidFill>
              <a:srgbClr val="E9E9E9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535"/>
              </a:spcBef>
              <a:tabLst>
                <a:tab pos="1333500" algn="l"/>
              </a:tabLst>
            </a:pPr>
            <a:r>
              <a:rPr dirty="0" baseline="2777" sz="1500" spc="-37">
                <a:latin typeface="Segoe UI"/>
                <a:cs typeface="Segoe UI"/>
              </a:rPr>
              <a:t>All</a:t>
            </a:r>
            <a:r>
              <a:rPr dirty="0" baseline="2777" sz="1500">
                <a:latin typeface="Segoe UI"/>
                <a:cs typeface="Segoe UI"/>
              </a:rPr>
              <a:t>	</a:t>
            </a:r>
            <a:r>
              <a:rPr dirty="0" sz="1000" spc="280">
                <a:latin typeface="Arial MT"/>
                <a:cs typeface="Arial MT"/>
              </a:rPr>
              <a:t>V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635" y="345489"/>
            <a:ext cx="1170659" cy="1170659"/>
          </a:xfrm>
          <a:prstGeom prst="rect">
            <a:avLst/>
          </a:prstGeom>
        </p:spPr>
      </p:pic>
      <p:grpSp>
        <p:nvGrpSpPr>
          <p:cNvPr id="19" name="object 19" descr=""/>
          <p:cNvGrpSpPr/>
          <p:nvPr/>
        </p:nvGrpSpPr>
        <p:grpSpPr>
          <a:xfrm>
            <a:off x="228596" y="1592289"/>
            <a:ext cx="2427605" cy="5368290"/>
            <a:chOff x="228596" y="1592289"/>
            <a:chExt cx="2427605" cy="5368290"/>
          </a:xfrm>
        </p:grpSpPr>
        <p:sp>
          <p:nvSpPr>
            <p:cNvPr id="20" name="object 20" descr=""/>
            <p:cNvSpPr/>
            <p:nvPr/>
          </p:nvSpPr>
          <p:spPr>
            <a:xfrm>
              <a:off x="228599" y="1592289"/>
              <a:ext cx="808990" cy="5368290"/>
            </a:xfrm>
            <a:custGeom>
              <a:avLst/>
              <a:gdLst/>
              <a:ahLst/>
              <a:cxnLst/>
              <a:rect l="l" t="t" r="r" b="b"/>
              <a:pathLst>
                <a:path w="808990" h="5368290">
                  <a:moveTo>
                    <a:pt x="808992" y="5367902"/>
                  </a:moveTo>
                  <a:lnTo>
                    <a:pt x="0" y="5367902"/>
                  </a:lnTo>
                  <a:lnTo>
                    <a:pt x="0" y="0"/>
                  </a:lnTo>
                  <a:lnTo>
                    <a:pt x="808992" y="0"/>
                  </a:lnTo>
                  <a:lnTo>
                    <a:pt x="808992" y="5367902"/>
                  </a:lnTo>
                  <a:close/>
                </a:path>
              </a:pathLst>
            </a:custGeom>
            <a:solidFill>
              <a:srgbClr val="FFFFFF">
                <a:alpha val="309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28599" y="1592290"/>
              <a:ext cx="808990" cy="5368290"/>
            </a:xfrm>
            <a:custGeom>
              <a:avLst/>
              <a:gdLst/>
              <a:ahLst/>
              <a:cxnLst/>
              <a:rect l="l" t="t" r="r" b="b"/>
              <a:pathLst>
                <a:path w="808990" h="5368290">
                  <a:moveTo>
                    <a:pt x="606744" y="5367902"/>
                  </a:moveTo>
                  <a:lnTo>
                    <a:pt x="202248" y="5367902"/>
                  </a:lnTo>
                  <a:lnTo>
                    <a:pt x="162791" y="5364016"/>
                  </a:lnTo>
                  <a:lnTo>
                    <a:pt x="124850" y="5352507"/>
                  </a:lnTo>
                  <a:lnTo>
                    <a:pt x="89885" y="5333817"/>
                  </a:lnTo>
                  <a:lnTo>
                    <a:pt x="59237" y="5308665"/>
                  </a:lnTo>
                  <a:lnTo>
                    <a:pt x="34085" y="5278017"/>
                  </a:lnTo>
                  <a:lnTo>
                    <a:pt x="15395" y="5243050"/>
                  </a:lnTo>
                  <a:lnTo>
                    <a:pt x="3886" y="5205110"/>
                  </a:lnTo>
                  <a:lnTo>
                    <a:pt x="0" y="5165654"/>
                  </a:lnTo>
                  <a:lnTo>
                    <a:pt x="0" y="202248"/>
                  </a:lnTo>
                  <a:lnTo>
                    <a:pt x="162" y="192308"/>
                  </a:lnTo>
                  <a:lnTo>
                    <a:pt x="5985" y="153074"/>
                  </a:lnTo>
                  <a:lnTo>
                    <a:pt x="19349" y="115730"/>
                  </a:lnTo>
                  <a:lnTo>
                    <a:pt x="39742" y="81710"/>
                  </a:lnTo>
                  <a:lnTo>
                    <a:pt x="66434" y="52383"/>
                  </a:lnTo>
                  <a:lnTo>
                    <a:pt x="98240" y="28698"/>
                  </a:lnTo>
                  <a:lnTo>
                    <a:pt x="134096" y="11741"/>
                  </a:lnTo>
                  <a:lnTo>
                    <a:pt x="172572" y="2106"/>
                  </a:lnTo>
                  <a:lnTo>
                    <a:pt x="606744" y="0"/>
                  </a:lnTo>
                  <a:lnTo>
                    <a:pt x="616684" y="162"/>
                  </a:lnTo>
                  <a:lnTo>
                    <a:pt x="655917" y="5985"/>
                  </a:lnTo>
                  <a:lnTo>
                    <a:pt x="693262" y="19349"/>
                  </a:lnTo>
                  <a:lnTo>
                    <a:pt x="727281" y="39742"/>
                  </a:lnTo>
                  <a:lnTo>
                    <a:pt x="756668" y="66380"/>
                  </a:lnTo>
                  <a:lnTo>
                    <a:pt x="780294" y="98240"/>
                  </a:lnTo>
                  <a:lnTo>
                    <a:pt x="797250" y="134096"/>
                  </a:lnTo>
                  <a:lnTo>
                    <a:pt x="806885" y="172572"/>
                  </a:lnTo>
                  <a:lnTo>
                    <a:pt x="808992" y="5165654"/>
                  </a:lnTo>
                  <a:lnTo>
                    <a:pt x="808829" y="5175594"/>
                  </a:lnTo>
                  <a:lnTo>
                    <a:pt x="803007" y="5214828"/>
                  </a:lnTo>
                  <a:lnTo>
                    <a:pt x="789643" y="5252171"/>
                  </a:lnTo>
                  <a:lnTo>
                    <a:pt x="769249" y="5286191"/>
                  </a:lnTo>
                  <a:lnTo>
                    <a:pt x="742611" y="5315578"/>
                  </a:lnTo>
                  <a:lnTo>
                    <a:pt x="710751" y="5339204"/>
                  </a:lnTo>
                  <a:lnTo>
                    <a:pt x="674894" y="5356160"/>
                  </a:lnTo>
                  <a:lnTo>
                    <a:pt x="636417" y="5365796"/>
                  </a:lnTo>
                  <a:lnTo>
                    <a:pt x="606744" y="5367902"/>
                  </a:lnTo>
                  <a:close/>
                </a:path>
              </a:pathLst>
            </a:custGeom>
            <a:solidFill>
              <a:srgbClr val="118CFF">
                <a:alpha val="4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599" y="2410799"/>
              <a:ext cx="808992" cy="789957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261911" y="3367314"/>
              <a:ext cx="800100" cy="808990"/>
            </a:xfrm>
            <a:custGeom>
              <a:avLst/>
              <a:gdLst/>
              <a:ahLst/>
              <a:cxnLst/>
              <a:rect l="l" t="t" r="r" b="b"/>
              <a:pathLst>
                <a:path w="800100" h="808989">
                  <a:moveTo>
                    <a:pt x="592343" y="808992"/>
                  </a:moveTo>
                  <a:lnTo>
                    <a:pt x="207131" y="808992"/>
                  </a:lnTo>
                  <a:lnTo>
                    <a:pt x="200134" y="808648"/>
                  </a:lnTo>
                  <a:lnTo>
                    <a:pt x="158693" y="801807"/>
                  </a:lnTo>
                  <a:lnTo>
                    <a:pt x="119383" y="787012"/>
                  </a:lnTo>
                  <a:lnTo>
                    <a:pt x="83714" y="764833"/>
                  </a:lnTo>
                  <a:lnTo>
                    <a:pt x="53058" y="736121"/>
                  </a:lnTo>
                  <a:lnTo>
                    <a:pt x="28592" y="701980"/>
                  </a:lnTo>
                  <a:lnTo>
                    <a:pt x="11256" y="663721"/>
                  </a:lnTo>
                  <a:lnTo>
                    <a:pt x="1718" y="622817"/>
                  </a:lnTo>
                  <a:lnTo>
                    <a:pt x="0" y="601860"/>
                  </a:lnTo>
                  <a:lnTo>
                    <a:pt x="0" y="594847"/>
                  </a:lnTo>
                  <a:lnTo>
                    <a:pt x="0" y="207131"/>
                  </a:lnTo>
                  <a:lnTo>
                    <a:pt x="5483" y="165488"/>
                  </a:lnTo>
                  <a:lnTo>
                    <a:pt x="18984" y="125715"/>
                  </a:lnTo>
                  <a:lnTo>
                    <a:pt x="39986" y="89340"/>
                  </a:lnTo>
                  <a:lnTo>
                    <a:pt x="67680" y="57762"/>
                  </a:lnTo>
                  <a:lnTo>
                    <a:pt x="101003" y="32193"/>
                  </a:lnTo>
                  <a:lnTo>
                    <a:pt x="138674" y="13616"/>
                  </a:lnTo>
                  <a:lnTo>
                    <a:pt x="179246" y="2746"/>
                  </a:lnTo>
                  <a:lnTo>
                    <a:pt x="207131" y="0"/>
                  </a:lnTo>
                  <a:lnTo>
                    <a:pt x="592343" y="0"/>
                  </a:lnTo>
                  <a:lnTo>
                    <a:pt x="633986" y="5483"/>
                  </a:lnTo>
                  <a:lnTo>
                    <a:pt x="673759" y="18984"/>
                  </a:lnTo>
                  <a:lnTo>
                    <a:pt x="710133" y="39986"/>
                  </a:lnTo>
                  <a:lnTo>
                    <a:pt x="741712" y="67680"/>
                  </a:lnTo>
                  <a:lnTo>
                    <a:pt x="767281" y="101003"/>
                  </a:lnTo>
                  <a:lnTo>
                    <a:pt x="785857" y="138674"/>
                  </a:lnTo>
                  <a:lnTo>
                    <a:pt x="796728" y="179246"/>
                  </a:lnTo>
                  <a:lnTo>
                    <a:pt x="799474" y="207131"/>
                  </a:lnTo>
                  <a:lnTo>
                    <a:pt x="799474" y="601860"/>
                  </a:lnTo>
                  <a:lnTo>
                    <a:pt x="793991" y="643503"/>
                  </a:lnTo>
                  <a:lnTo>
                    <a:pt x="780490" y="683276"/>
                  </a:lnTo>
                  <a:lnTo>
                    <a:pt x="759488" y="719651"/>
                  </a:lnTo>
                  <a:lnTo>
                    <a:pt x="731793" y="751230"/>
                  </a:lnTo>
                  <a:lnTo>
                    <a:pt x="698470" y="776798"/>
                  </a:lnTo>
                  <a:lnTo>
                    <a:pt x="660799" y="795375"/>
                  </a:lnTo>
                  <a:lnTo>
                    <a:pt x="620228" y="806245"/>
                  </a:lnTo>
                  <a:lnTo>
                    <a:pt x="599339" y="808648"/>
                  </a:lnTo>
                  <a:lnTo>
                    <a:pt x="592343" y="8089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61911" y="3367314"/>
              <a:ext cx="800100" cy="808990"/>
            </a:xfrm>
            <a:custGeom>
              <a:avLst/>
              <a:gdLst/>
              <a:ahLst/>
              <a:cxnLst/>
              <a:rect l="l" t="t" r="r" b="b"/>
              <a:pathLst>
                <a:path w="800100" h="808989">
                  <a:moveTo>
                    <a:pt x="0" y="594847"/>
                  </a:moveTo>
                  <a:lnTo>
                    <a:pt x="0" y="214145"/>
                  </a:lnTo>
                  <a:lnTo>
                    <a:pt x="0" y="207131"/>
                  </a:lnTo>
                  <a:lnTo>
                    <a:pt x="343" y="200134"/>
                  </a:lnTo>
                  <a:lnTo>
                    <a:pt x="1031" y="193155"/>
                  </a:lnTo>
                  <a:lnTo>
                    <a:pt x="1718" y="186175"/>
                  </a:lnTo>
                  <a:lnTo>
                    <a:pt x="2746" y="179246"/>
                  </a:lnTo>
                  <a:lnTo>
                    <a:pt x="4114" y="172367"/>
                  </a:lnTo>
                  <a:lnTo>
                    <a:pt x="5483" y="165488"/>
                  </a:lnTo>
                  <a:lnTo>
                    <a:pt x="7185" y="158693"/>
                  </a:lnTo>
                  <a:lnTo>
                    <a:pt x="9221" y="151982"/>
                  </a:lnTo>
                  <a:lnTo>
                    <a:pt x="11256" y="145270"/>
                  </a:lnTo>
                  <a:lnTo>
                    <a:pt x="28592" y="107012"/>
                  </a:lnTo>
                  <a:lnTo>
                    <a:pt x="48608" y="78292"/>
                  </a:lnTo>
                  <a:lnTo>
                    <a:pt x="53058" y="72871"/>
                  </a:lnTo>
                  <a:lnTo>
                    <a:pt x="78292" y="48608"/>
                  </a:lnTo>
                  <a:lnTo>
                    <a:pt x="83714" y="44159"/>
                  </a:lnTo>
                  <a:lnTo>
                    <a:pt x="113197" y="25285"/>
                  </a:lnTo>
                  <a:lnTo>
                    <a:pt x="119383" y="21979"/>
                  </a:lnTo>
                  <a:lnTo>
                    <a:pt x="151982" y="9221"/>
                  </a:lnTo>
                  <a:lnTo>
                    <a:pt x="158693" y="7185"/>
                  </a:lnTo>
                  <a:lnTo>
                    <a:pt x="193155" y="1031"/>
                  </a:lnTo>
                  <a:lnTo>
                    <a:pt x="200134" y="343"/>
                  </a:lnTo>
                  <a:lnTo>
                    <a:pt x="207131" y="0"/>
                  </a:lnTo>
                  <a:lnTo>
                    <a:pt x="214145" y="0"/>
                  </a:lnTo>
                  <a:lnTo>
                    <a:pt x="585329" y="0"/>
                  </a:lnTo>
                  <a:lnTo>
                    <a:pt x="592343" y="0"/>
                  </a:lnTo>
                  <a:lnTo>
                    <a:pt x="599339" y="343"/>
                  </a:lnTo>
                  <a:lnTo>
                    <a:pt x="606319" y="1031"/>
                  </a:lnTo>
                  <a:lnTo>
                    <a:pt x="613299" y="1718"/>
                  </a:lnTo>
                  <a:lnTo>
                    <a:pt x="620228" y="2746"/>
                  </a:lnTo>
                  <a:lnTo>
                    <a:pt x="627107" y="4114"/>
                  </a:lnTo>
                  <a:lnTo>
                    <a:pt x="633986" y="5483"/>
                  </a:lnTo>
                  <a:lnTo>
                    <a:pt x="667279" y="16300"/>
                  </a:lnTo>
                  <a:lnTo>
                    <a:pt x="673759" y="18984"/>
                  </a:lnTo>
                  <a:lnTo>
                    <a:pt x="680091" y="21979"/>
                  </a:lnTo>
                  <a:lnTo>
                    <a:pt x="686277" y="25285"/>
                  </a:lnTo>
                  <a:lnTo>
                    <a:pt x="692462" y="28592"/>
                  </a:lnTo>
                  <a:lnTo>
                    <a:pt x="726603" y="53058"/>
                  </a:lnTo>
                  <a:lnTo>
                    <a:pt x="736753" y="62721"/>
                  </a:lnTo>
                  <a:lnTo>
                    <a:pt x="741712" y="67680"/>
                  </a:lnTo>
                  <a:lnTo>
                    <a:pt x="767281" y="101003"/>
                  </a:lnTo>
                  <a:lnTo>
                    <a:pt x="774188" y="113197"/>
                  </a:lnTo>
                  <a:lnTo>
                    <a:pt x="777494" y="119383"/>
                  </a:lnTo>
                  <a:lnTo>
                    <a:pt x="780490" y="125715"/>
                  </a:lnTo>
                  <a:lnTo>
                    <a:pt x="783173" y="132195"/>
                  </a:lnTo>
                  <a:lnTo>
                    <a:pt x="785857" y="138674"/>
                  </a:lnTo>
                  <a:lnTo>
                    <a:pt x="788217" y="145270"/>
                  </a:lnTo>
                  <a:lnTo>
                    <a:pt x="790253" y="151982"/>
                  </a:lnTo>
                  <a:lnTo>
                    <a:pt x="792289" y="158693"/>
                  </a:lnTo>
                  <a:lnTo>
                    <a:pt x="793991" y="165488"/>
                  </a:lnTo>
                  <a:lnTo>
                    <a:pt x="795360" y="172367"/>
                  </a:lnTo>
                  <a:lnTo>
                    <a:pt x="796728" y="179246"/>
                  </a:lnTo>
                  <a:lnTo>
                    <a:pt x="797756" y="186175"/>
                  </a:lnTo>
                  <a:lnTo>
                    <a:pt x="798443" y="193155"/>
                  </a:lnTo>
                  <a:lnTo>
                    <a:pt x="799131" y="200134"/>
                  </a:lnTo>
                  <a:lnTo>
                    <a:pt x="799474" y="207131"/>
                  </a:lnTo>
                  <a:lnTo>
                    <a:pt x="799474" y="214145"/>
                  </a:lnTo>
                  <a:lnTo>
                    <a:pt x="799474" y="594847"/>
                  </a:lnTo>
                  <a:lnTo>
                    <a:pt x="799474" y="601860"/>
                  </a:lnTo>
                  <a:lnTo>
                    <a:pt x="799131" y="608857"/>
                  </a:lnTo>
                  <a:lnTo>
                    <a:pt x="798443" y="615837"/>
                  </a:lnTo>
                  <a:lnTo>
                    <a:pt x="797756" y="622817"/>
                  </a:lnTo>
                  <a:lnTo>
                    <a:pt x="796728" y="629746"/>
                  </a:lnTo>
                  <a:lnTo>
                    <a:pt x="795360" y="636624"/>
                  </a:lnTo>
                  <a:lnTo>
                    <a:pt x="793991" y="643503"/>
                  </a:lnTo>
                  <a:lnTo>
                    <a:pt x="783173" y="676797"/>
                  </a:lnTo>
                  <a:lnTo>
                    <a:pt x="780490" y="683276"/>
                  </a:lnTo>
                  <a:lnTo>
                    <a:pt x="777494" y="689609"/>
                  </a:lnTo>
                  <a:lnTo>
                    <a:pt x="774188" y="695794"/>
                  </a:lnTo>
                  <a:lnTo>
                    <a:pt x="770882" y="701980"/>
                  </a:lnTo>
                  <a:lnTo>
                    <a:pt x="767281" y="707988"/>
                  </a:lnTo>
                  <a:lnTo>
                    <a:pt x="763384" y="713819"/>
                  </a:lnTo>
                  <a:lnTo>
                    <a:pt x="759488" y="719651"/>
                  </a:lnTo>
                  <a:lnTo>
                    <a:pt x="736753" y="746270"/>
                  </a:lnTo>
                  <a:lnTo>
                    <a:pt x="731793" y="751230"/>
                  </a:lnTo>
                  <a:lnTo>
                    <a:pt x="704302" y="772902"/>
                  </a:lnTo>
                  <a:lnTo>
                    <a:pt x="698470" y="776798"/>
                  </a:lnTo>
                  <a:lnTo>
                    <a:pt x="692462" y="780400"/>
                  </a:lnTo>
                  <a:lnTo>
                    <a:pt x="686277" y="783706"/>
                  </a:lnTo>
                  <a:lnTo>
                    <a:pt x="680091" y="787012"/>
                  </a:lnTo>
                  <a:lnTo>
                    <a:pt x="673759" y="790007"/>
                  </a:lnTo>
                  <a:lnTo>
                    <a:pt x="667279" y="792691"/>
                  </a:lnTo>
                  <a:lnTo>
                    <a:pt x="660799" y="795375"/>
                  </a:lnTo>
                  <a:lnTo>
                    <a:pt x="627107" y="804877"/>
                  </a:lnTo>
                  <a:lnTo>
                    <a:pt x="620228" y="806245"/>
                  </a:lnTo>
                  <a:lnTo>
                    <a:pt x="613299" y="807273"/>
                  </a:lnTo>
                  <a:lnTo>
                    <a:pt x="606319" y="807961"/>
                  </a:lnTo>
                  <a:lnTo>
                    <a:pt x="599339" y="808648"/>
                  </a:lnTo>
                  <a:lnTo>
                    <a:pt x="592343" y="808992"/>
                  </a:lnTo>
                  <a:lnTo>
                    <a:pt x="585329" y="808992"/>
                  </a:lnTo>
                  <a:lnTo>
                    <a:pt x="214145" y="808992"/>
                  </a:lnTo>
                  <a:lnTo>
                    <a:pt x="207131" y="808992"/>
                  </a:lnTo>
                  <a:lnTo>
                    <a:pt x="200134" y="808648"/>
                  </a:lnTo>
                  <a:lnTo>
                    <a:pt x="193155" y="807961"/>
                  </a:lnTo>
                  <a:lnTo>
                    <a:pt x="186175" y="807273"/>
                  </a:lnTo>
                  <a:lnTo>
                    <a:pt x="179246" y="806245"/>
                  </a:lnTo>
                  <a:lnTo>
                    <a:pt x="172367" y="804877"/>
                  </a:lnTo>
                  <a:lnTo>
                    <a:pt x="165488" y="803509"/>
                  </a:lnTo>
                  <a:lnTo>
                    <a:pt x="132195" y="792691"/>
                  </a:lnTo>
                  <a:lnTo>
                    <a:pt x="125715" y="790007"/>
                  </a:lnTo>
                  <a:lnTo>
                    <a:pt x="119383" y="787012"/>
                  </a:lnTo>
                  <a:lnTo>
                    <a:pt x="113197" y="783706"/>
                  </a:lnTo>
                  <a:lnTo>
                    <a:pt x="107012" y="780400"/>
                  </a:lnTo>
                  <a:lnTo>
                    <a:pt x="72871" y="755934"/>
                  </a:lnTo>
                  <a:lnTo>
                    <a:pt x="62721" y="746270"/>
                  </a:lnTo>
                  <a:lnTo>
                    <a:pt x="57762" y="741311"/>
                  </a:lnTo>
                  <a:lnTo>
                    <a:pt x="36089" y="713819"/>
                  </a:lnTo>
                  <a:lnTo>
                    <a:pt x="32193" y="707988"/>
                  </a:lnTo>
                  <a:lnTo>
                    <a:pt x="13616" y="670317"/>
                  </a:lnTo>
                  <a:lnTo>
                    <a:pt x="4114" y="636624"/>
                  </a:lnTo>
                  <a:lnTo>
                    <a:pt x="2746" y="629746"/>
                  </a:lnTo>
                  <a:lnTo>
                    <a:pt x="1718" y="622817"/>
                  </a:lnTo>
                  <a:lnTo>
                    <a:pt x="1031" y="615837"/>
                  </a:lnTo>
                  <a:lnTo>
                    <a:pt x="343" y="608857"/>
                  </a:lnTo>
                  <a:lnTo>
                    <a:pt x="0" y="601860"/>
                  </a:lnTo>
                  <a:lnTo>
                    <a:pt x="0" y="594847"/>
                  </a:lnTo>
                  <a:close/>
                </a:path>
              </a:pathLst>
            </a:custGeom>
            <a:ln w="9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5705" y="3476766"/>
              <a:ext cx="770922" cy="618641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261911" y="4280999"/>
              <a:ext cx="800100" cy="856615"/>
            </a:xfrm>
            <a:custGeom>
              <a:avLst/>
              <a:gdLst/>
              <a:ahLst/>
              <a:cxnLst/>
              <a:rect l="l" t="t" r="r" b="b"/>
              <a:pathLst>
                <a:path w="800100" h="856614">
                  <a:moveTo>
                    <a:pt x="592343" y="856580"/>
                  </a:moveTo>
                  <a:lnTo>
                    <a:pt x="207131" y="856580"/>
                  </a:lnTo>
                  <a:lnTo>
                    <a:pt x="200134" y="856236"/>
                  </a:lnTo>
                  <a:lnTo>
                    <a:pt x="158693" y="849395"/>
                  </a:lnTo>
                  <a:lnTo>
                    <a:pt x="119383" y="834600"/>
                  </a:lnTo>
                  <a:lnTo>
                    <a:pt x="83714" y="812420"/>
                  </a:lnTo>
                  <a:lnTo>
                    <a:pt x="53058" y="783708"/>
                  </a:lnTo>
                  <a:lnTo>
                    <a:pt x="28592" y="749567"/>
                  </a:lnTo>
                  <a:lnTo>
                    <a:pt x="11256" y="711309"/>
                  </a:lnTo>
                  <a:lnTo>
                    <a:pt x="1718" y="670404"/>
                  </a:lnTo>
                  <a:lnTo>
                    <a:pt x="0" y="649448"/>
                  </a:lnTo>
                  <a:lnTo>
                    <a:pt x="0" y="642435"/>
                  </a:lnTo>
                  <a:lnTo>
                    <a:pt x="0" y="207131"/>
                  </a:lnTo>
                  <a:lnTo>
                    <a:pt x="5483" y="165488"/>
                  </a:lnTo>
                  <a:lnTo>
                    <a:pt x="18984" y="125715"/>
                  </a:lnTo>
                  <a:lnTo>
                    <a:pt x="39986" y="89340"/>
                  </a:lnTo>
                  <a:lnTo>
                    <a:pt x="67680" y="57762"/>
                  </a:lnTo>
                  <a:lnTo>
                    <a:pt x="101003" y="32193"/>
                  </a:lnTo>
                  <a:lnTo>
                    <a:pt x="138674" y="13616"/>
                  </a:lnTo>
                  <a:lnTo>
                    <a:pt x="179246" y="2746"/>
                  </a:lnTo>
                  <a:lnTo>
                    <a:pt x="207131" y="0"/>
                  </a:lnTo>
                  <a:lnTo>
                    <a:pt x="592343" y="0"/>
                  </a:lnTo>
                  <a:lnTo>
                    <a:pt x="633986" y="5483"/>
                  </a:lnTo>
                  <a:lnTo>
                    <a:pt x="673759" y="18984"/>
                  </a:lnTo>
                  <a:lnTo>
                    <a:pt x="710133" y="39986"/>
                  </a:lnTo>
                  <a:lnTo>
                    <a:pt x="741712" y="67680"/>
                  </a:lnTo>
                  <a:lnTo>
                    <a:pt x="767281" y="101003"/>
                  </a:lnTo>
                  <a:lnTo>
                    <a:pt x="785857" y="138674"/>
                  </a:lnTo>
                  <a:lnTo>
                    <a:pt x="796728" y="179246"/>
                  </a:lnTo>
                  <a:lnTo>
                    <a:pt x="799474" y="207131"/>
                  </a:lnTo>
                  <a:lnTo>
                    <a:pt x="799474" y="649448"/>
                  </a:lnTo>
                  <a:lnTo>
                    <a:pt x="793991" y="691091"/>
                  </a:lnTo>
                  <a:lnTo>
                    <a:pt x="780490" y="730864"/>
                  </a:lnTo>
                  <a:lnTo>
                    <a:pt x="759488" y="767239"/>
                  </a:lnTo>
                  <a:lnTo>
                    <a:pt x="731793" y="798817"/>
                  </a:lnTo>
                  <a:lnTo>
                    <a:pt x="698470" y="824386"/>
                  </a:lnTo>
                  <a:lnTo>
                    <a:pt x="660799" y="842963"/>
                  </a:lnTo>
                  <a:lnTo>
                    <a:pt x="620228" y="853833"/>
                  </a:lnTo>
                  <a:lnTo>
                    <a:pt x="599339" y="856236"/>
                  </a:lnTo>
                  <a:lnTo>
                    <a:pt x="592343" y="856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61911" y="4280999"/>
              <a:ext cx="800100" cy="856615"/>
            </a:xfrm>
            <a:custGeom>
              <a:avLst/>
              <a:gdLst/>
              <a:ahLst/>
              <a:cxnLst/>
              <a:rect l="l" t="t" r="r" b="b"/>
              <a:pathLst>
                <a:path w="800100" h="856614">
                  <a:moveTo>
                    <a:pt x="0" y="642435"/>
                  </a:moveTo>
                  <a:lnTo>
                    <a:pt x="0" y="214145"/>
                  </a:lnTo>
                  <a:lnTo>
                    <a:pt x="0" y="207131"/>
                  </a:lnTo>
                  <a:lnTo>
                    <a:pt x="343" y="200134"/>
                  </a:lnTo>
                  <a:lnTo>
                    <a:pt x="1031" y="193155"/>
                  </a:lnTo>
                  <a:lnTo>
                    <a:pt x="1718" y="186175"/>
                  </a:lnTo>
                  <a:lnTo>
                    <a:pt x="2746" y="179246"/>
                  </a:lnTo>
                  <a:lnTo>
                    <a:pt x="4114" y="172367"/>
                  </a:lnTo>
                  <a:lnTo>
                    <a:pt x="5483" y="165488"/>
                  </a:lnTo>
                  <a:lnTo>
                    <a:pt x="7185" y="158693"/>
                  </a:lnTo>
                  <a:lnTo>
                    <a:pt x="9221" y="151982"/>
                  </a:lnTo>
                  <a:lnTo>
                    <a:pt x="11256" y="145270"/>
                  </a:lnTo>
                  <a:lnTo>
                    <a:pt x="28592" y="107012"/>
                  </a:lnTo>
                  <a:lnTo>
                    <a:pt x="48608" y="78292"/>
                  </a:lnTo>
                  <a:lnTo>
                    <a:pt x="53058" y="72871"/>
                  </a:lnTo>
                  <a:lnTo>
                    <a:pt x="78292" y="48608"/>
                  </a:lnTo>
                  <a:lnTo>
                    <a:pt x="83714" y="44159"/>
                  </a:lnTo>
                  <a:lnTo>
                    <a:pt x="113197" y="25285"/>
                  </a:lnTo>
                  <a:lnTo>
                    <a:pt x="119383" y="21979"/>
                  </a:lnTo>
                  <a:lnTo>
                    <a:pt x="151982" y="9221"/>
                  </a:lnTo>
                  <a:lnTo>
                    <a:pt x="158693" y="7185"/>
                  </a:lnTo>
                  <a:lnTo>
                    <a:pt x="193155" y="1031"/>
                  </a:lnTo>
                  <a:lnTo>
                    <a:pt x="200134" y="343"/>
                  </a:lnTo>
                  <a:lnTo>
                    <a:pt x="207131" y="0"/>
                  </a:lnTo>
                  <a:lnTo>
                    <a:pt x="214145" y="0"/>
                  </a:lnTo>
                  <a:lnTo>
                    <a:pt x="585329" y="0"/>
                  </a:lnTo>
                  <a:lnTo>
                    <a:pt x="592343" y="0"/>
                  </a:lnTo>
                  <a:lnTo>
                    <a:pt x="599339" y="343"/>
                  </a:lnTo>
                  <a:lnTo>
                    <a:pt x="606319" y="1031"/>
                  </a:lnTo>
                  <a:lnTo>
                    <a:pt x="613299" y="1718"/>
                  </a:lnTo>
                  <a:lnTo>
                    <a:pt x="620228" y="2746"/>
                  </a:lnTo>
                  <a:lnTo>
                    <a:pt x="627107" y="4114"/>
                  </a:lnTo>
                  <a:lnTo>
                    <a:pt x="633986" y="5483"/>
                  </a:lnTo>
                  <a:lnTo>
                    <a:pt x="667279" y="16300"/>
                  </a:lnTo>
                  <a:lnTo>
                    <a:pt x="673759" y="18984"/>
                  </a:lnTo>
                  <a:lnTo>
                    <a:pt x="680091" y="21979"/>
                  </a:lnTo>
                  <a:lnTo>
                    <a:pt x="686277" y="25285"/>
                  </a:lnTo>
                  <a:lnTo>
                    <a:pt x="692462" y="28592"/>
                  </a:lnTo>
                  <a:lnTo>
                    <a:pt x="726603" y="53058"/>
                  </a:lnTo>
                  <a:lnTo>
                    <a:pt x="736753" y="62721"/>
                  </a:lnTo>
                  <a:lnTo>
                    <a:pt x="741712" y="67680"/>
                  </a:lnTo>
                  <a:lnTo>
                    <a:pt x="767281" y="101003"/>
                  </a:lnTo>
                  <a:lnTo>
                    <a:pt x="774188" y="113197"/>
                  </a:lnTo>
                  <a:lnTo>
                    <a:pt x="777494" y="119383"/>
                  </a:lnTo>
                  <a:lnTo>
                    <a:pt x="780490" y="125715"/>
                  </a:lnTo>
                  <a:lnTo>
                    <a:pt x="783173" y="132195"/>
                  </a:lnTo>
                  <a:lnTo>
                    <a:pt x="785857" y="138674"/>
                  </a:lnTo>
                  <a:lnTo>
                    <a:pt x="788217" y="145270"/>
                  </a:lnTo>
                  <a:lnTo>
                    <a:pt x="790253" y="151982"/>
                  </a:lnTo>
                  <a:lnTo>
                    <a:pt x="792289" y="158693"/>
                  </a:lnTo>
                  <a:lnTo>
                    <a:pt x="793991" y="165488"/>
                  </a:lnTo>
                  <a:lnTo>
                    <a:pt x="795360" y="172367"/>
                  </a:lnTo>
                  <a:lnTo>
                    <a:pt x="796728" y="179246"/>
                  </a:lnTo>
                  <a:lnTo>
                    <a:pt x="797756" y="186175"/>
                  </a:lnTo>
                  <a:lnTo>
                    <a:pt x="798443" y="193155"/>
                  </a:lnTo>
                  <a:lnTo>
                    <a:pt x="799131" y="200134"/>
                  </a:lnTo>
                  <a:lnTo>
                    <a:pt x="799474" y="207131"/>
                  </a:lnTo>
                  <a:lnTo>
                    <a:pt x="799474" y="214145"/>
                  </a:lnTo>
                  <a:lnTo>
                    <a:pt x="799474" y="642435"/>
                  </a:lnTo>
                  <a:lnTo>
                    <a:pt x="799474" y="649448"/>
                  </a:lnTo>
                  <a:lnTo>
                    <a:pt x="799131" y="656445"/>
                  </a:lnTo>
                  <a:lnTo>
                    <a:pt x="798443" y="663425"/>
                  </a:lnTo>
                  <a:lnTo>
                    <a:pt x="797756" y="670404"/>
                  </a:lnTo>
                  <a:lnTo>
                    <a:pt x="796728" y="677334"/>
                  </a:lnTo>
                  <a:lnTo>
                    <a:pt x="795360" y="684212"/>
                  </a:lnTo>
                  <a:lnTo>
                    <a:pt x="793991" y="691091"/>
                  </a:lnTo>
                  <a:lnTo>
                    <a:pt x="783173" y="724384"/>
                  </a:lnTo>
                  <a:lnTo>
                    <a:pt x="780490" y="730864"/>
                  </a:lnTo>
                  <a:lnTo>
                    <a:pt x="763384" y="761407"/>
                  </a:lnTo>
                  <a:lnTo>
                    <a:pt x="759488" y="767239"/>
                  </a:lnTo>
                  <a:lnTo>
                    <a:pt x="736753" y="793858"/>
                  </a:lnTo>
                  <a:lnTo>
                    <a:pt x="731793" y="798817"/>
                  </a:lnTo>
                  <a:lnTo>
                    <a:pt x="726603" y="803522"/>
                  </a:lnTo>
                  <a:lnTo>
                    <a:pt x="721182" y="807971"/>
                  </a:lnTo>
                  <a:lnTo>
                    <a:pt x="715760" y="812420"/>
                  </a:lnTo>
                  <a:lnTo>
                    <a:pt x="710133" y="816593"/>
                  </a:lnTo>
                  <a:lnTo>
                    <a:pt x="704302" y="820490"/>
                  </a:lnTo>
                  <a:lnTo>
                    <a:pt x="698470" y="824386"/>
                  </a:lnTo>
                  <a:lnTo>
                    <a:pt x="667279" y="840279"/>
                  </a:lnTo>
                  <a:lnTo>
                    <a:pt x="660799" y="842963"/>
                  </a:lnTo>
                  <a:lnTo>
                    <a:pt x="654204" y="845323"/>
                  </a:lnTo>
                  <a:lnTo>
                    <a:pt x="647492" y="847359"/>
                  </a:lnTo>
                  <a:lnTo>
                    <a:pt x="640781" y="849395"/>
                  </a:lnTo>
                  <a:lnTo>
                    <a:pt x="633986" y="851097"/>
                  </a:lnTo>
                  <a:lnTo>
                    <a:pt x="627107" y="852465"/>
                  </a:lnTo>
                  <a:lnTo>
                    <a:pt x="620228" y="853833"/>
                  </a:lnTo>
                  <a:lnTo>
                    <a:pt x="613299" y="854861"/>
                  </a:lnTo>
                  <a:lnTo>
                    <a:pt x="606319" y="855548"/>
                  </a:lnTo>
                  <a:lnTo>
                    <a:pt x="599339" y="856236"/>
                  </a:lnTo>
                  <a:lnTo>
                    <a:pt x="592343" y="856580"/>
                  </a:lnTo>
                  <a:lnTo>
                    <a:pt x="585329" y="856580"/>
                  </a:lnTo>
                  <a:lnTo>
                    <a:pt x="214145" y="856580"/>
                  </a:lnTo>
                  <a:lnTo>
                    <a:pt x="207131" y="856580"/>
                  </a:lnTo>
                  <a:lnTo>
                    <a:pt x="200134" y="856236"/>
                  </a:lnTo>
                  <a:lnTo>
                    <a:pt x="193155" y="855549"/>
                  </a:lnTo>
                  <a:lnTo>
                    <a:pt x="186175" y="854861"/>
                  </a:lnTo>
                  <a:lnTo>
                    <a:pt x="179246" y="853833"/>
                  </a:lnTo>
                  <a:lnTo>
                    <a:pt x="172367" y="852465"/>
                  </a:lnTo>
                  <a:lnTo>
                    <a:pt x="165488" y="851097"/>
                  </a:lnTo>
                  <a:lnTo>
                    <a:pt x="132195" y="840279"/>
                  </a:lnTo>
                  <a:lnTo>
                    <a:pt x="125715" y="837595"/>
                  </a:lnTo>
                  <a:lnTo>
                    <a:pt x="89340" y="816593"/>
                  </a:lnTo>
                  <a:lnTo>
                    <a:pt x="78292" y="807971"/>
                  </a:lnTo>
                  <a:lnTo>
                    <a:pt x="72871" y="803522"/>
                  </a:lnTo>
                  <a:lnTo>
                    <a:pt x="67680" y="798817"/>
                  </a:lnTo>
                  <a:lnTo>
                    <a:pt x="62721" y="793858"/>
                  </a:lnTo>
                  <a:lnTo>
                    <a:pt x="57762" y="788899"/>
                  </a:lnTo>
                  <a:lnTo>
                    <a:pt x="53058" y="783708"/>
                  </a:lnTo>
                  <a:lnTo>
                    <a:pt x="48608" y="778287"/>
                  </a:lnTo>
                  <a:lnTo>
                    <a:pt x="44159" y="772865"/>
                  </a:lnTo>
                  <a:lnTo>
                    <a:pt x="39986" y="767239"/>
                  </a:lnTo>
                  <a:lnTo>
                    <a:pt x="36089" y="761407"/>
                  </a:lnTo>
                  <a:lnTo>
                    <a:pt x="32193" y="755576"/>
                  </a:lnTo>
                  <a:lnTo>
                    <a:pt x="16300" y="724384"/>
                  </a:lnTo>
                  <a:lnTo>
                    <a:pt x="13616" y="717905"/>
                  </a:lnTo>
                  <a:lnTo>
                    <a:pt x="4114" y="684212"/>
                  </a:lnTo>
                  <a:lnTo>
                    <a:pt x="2746" y="677334"/>
                  </a:lnTo>
                  <a:lnTo>
                    <a:pt x="1718" y="670404"/>
                  </a:lnTo>
                  <a:lnTo>
                    <a:pt x="1031" y="663425"/>
                  </a:lnTo>
                  <a:lnTo>
                    <a:pt x="343" y="656445"/>
                  </a:lnTo>
                  <a:lnTo>
                    <a:pt x="0" y="649448"/>
                  </a:lnTo>
                  <a:lnTo>
                    <a:pt x="0" y="642435"/>
                  </a:lnTo>
                  <a:close/>
                </a:path>
              </a:pathLst>
            </a:custGeom>
            <a:ln w="9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5705" y="4342864"/>
              <a:ext cx="770922" cy="770922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7152" y="5189926"/>
              <a:ext cx="742369" cy="761404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233358" y="6089335"/>
              <a:ext cx="800100" cy="866140"/>
            </a:xfrm>
            <a:custGeom>
              <a:avLst/>
              <a:gdLst/>
              <a:ahLst/>
              <a:cxnLst/>
              <a:rect l="l" t="t" r="r" b="b"/>
              <a:pathLst>
                <a:path w="800100" h="866140">
                  <a:moveTo>
                    <a:pt x="592343" y="866097"/>
                  </a:moveTo>
                  <a:lnTo>
                    <a:pt x="207131" y="866097"/>
                  </a:lnTo>
                  <a:lnTo>
                    <a:pt x="200134" y="865754"/>
                  </a:lnTo>
                  <a:lnTo>
                    <a:pt x="158693" y="858912"/>
                  </a:lnTo>
                  <a:lnTo>
                    <a:pt x="119383" y="844117"/>
                  </a:lnTo>
                  <a:lnTo>
                    <a:pt x="83714" y="821938"/>
                  </a:lnTo>
                  <a:lnTo>
                    <a:pt x="53058" y="793226"/>
                  </a:lnTo>
                  <a:lnTo>
                    <a:pt x="28592" y="759085"/>
                  </a:lnTo>
                  <a:lnTo>
                    <a:pt x="11256" y="720827"/>
                  </a:lnTo>
                  <a:lnTo>
                    <a:pt x="1718" y="679922"/>
                  </a:lnTo>
                  <a:lnTo>
                    <a:pt x="0" y="658966"/>
                  </a:lnTo>
                  <a:lnTo>
                    <a:pt x="0" y="651952"/>
                  </a:lnTo>
                  <a:lnTo>
                    <a:pt x="0" y="207131"/>
                  </a:lnTo>
                  <a:lnTo>
                    <a:pt x="5483" y="165488"/>
                  </a:lnTo>
                  <a:lnTo>
                    <a:pt x="18984" y="125715"/>
                  </a:lnTo>
                  <a:lnTo>
                    <a:pt x="39986" y="89340"/>
                  </a:lnTo>
                  <a:lnTo>
                    <a:pt x="67680" y="57762"/>
                  </a:lnTo>
                  <a:lnTo>
                    <a:pt x="101003" y="32193"/>
                  </a:lnTo>
                  <a:lnTo>
                    <a:pt x="138674" y="13616"/>
                  </a:lnTo>
                  <a:lnTo>
                    <a:pt x="179246" y="2746"/>
                  </a:lnTo>
                  <a:lnTo>
                    <a:pt x="207131" y="0"/>
                  </a:lnTo>
                  <a:lnTo>
                    <a:pt x="592343" y="0"/>
                  </a:lnTo>
                  <a:lnTo>
                    <a:pt x="633986" y="5483"/>
                  </a:lnTo>
                  <a:lnTo>
                    <a:pt x="673759" y="18984"/>
                  </a:lnTo>
                  <a:lnTo>
                    <a:pt x="710133" y="39986"/>
                  </a:lnTo>
                  <a:lnTo>
                    <a:pt x="741712" y="67680"/>
                  </a:lnTo>
                  <a:lnTo>
                    <a:pt x="767281" y="101003"/>
                  </a:lnTo>
                  <a:lnTo>
                    <a:pt x="785857" y="138674"/>
                  </a:lnTo>
                  <a:lnTo>
                    <a:pt x="796728" y="179246"/>
                  </a:lnTo>
                  <a:lnTo>
                    <a:pt x="799474" y="207131"/>
                  </a:lnTo>
                  <a:lnTo>
                    <a:pt x="799474" y="658966"/>
                  </a:lnTo>
                  <a:lnTo>
                    <a:pt x="793991" y="700609"/>
                  </a:lnTo>
                  <a:lnTo>
                    <a:pt x="780490" y="740382"/>
                  </a:lnTo>
                  <a:lnTo>
                    <a:pt x="759488" y="776756"/>
                  </a:lnTo>
                  <a:lnTo>
                    <a:pt x="731793" y="808335"/>
                  </a:lnTo>
                  <a:lnTo>
                    <a:pt x="698470" y="833904"/>
                  </a:lnTo>
                  <a:lnTo>
                    <a:pt x="660799" y="852480"/>
                  </a:lnTo>
                  <a:lnTo>
                    <a:pt x="620228" y="863351"/>
                  </a:lnTo>
                  <a:lnTo>
                    <a:pt x="599339" y="865754"/>
                  </a:lnTo>
                  <a:lnTo>
                    <a:pt x="592343" y="8660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33358" y="6089335"/>
              <a:ext cx="800100" cy="866140"/>
            </a:xfrm>
            <a:custGeom>
              <a:avLst/>
              <a:gdLst/>
              <a:ahLst/>
              <a:cxnLst/>
              <a:rect l="l" t="t" r="r" b="b"/>
              <a:pathLst>
                <a:path w="800100" h="866140">
                  <a:moveTo>
                    <a:pt x="0" y="651952"/>
                  </a:moveTo>
                  <a:lnTo>
                    <a:pt x="0" y="214145"/>
                  </a:lnTo>
                  <a:lnTo>
                    <a:pt x="0" y="207131"/>
                  </a:lnTo>
                  <a:lnTo>
                    <a:pt x="343" y="200134"/>
                  </a:lnTo>
                  <a:lnTo>
                    <a:pt x="1031" y="193155"/>
                  </a:lnTo>
                  <a:lnTo>
                    <a:pt x="1718" y="186175"/>
                  </a:lnTo>
                  <a:lnTo>
                    <a:pt x="2746" y="179246"/>
                  </a:lnTo>
                  <a:lnTo>
                    <a:pt x="4114" y="172367"/>
                  </a:lnTo>
                  <a:lnTo>
                    <a:pt x="5483" y="165488"/>
                  </a:lnTo>
                  <a:lnTo>
                    <a:pt x="7185" y="158693"/>
                  </a:lnTo>
                  <a:lnTo>
                    <a:pt x="9221" y="151982"/>
                  </a:lnTo>
                  <a:lnTo>
                    <a:pt x="11256" y="145270"/>
                  </a:lnTo>
                  <a:lnTo>
                    <a:pt x="28592" y="107012"/>
                  </a:lnTo>
                  <a:lnTo>
                    <a:pt x="48608" y="78292"/>
                  </a:lnTo>
                  <a:lnTo>
                    <a:pt x="53058" y="72871"/>
                  </a:lnTo>
                  <a:lnTo>
                    <a:pt x="78292" y="48608"/>
                  </a:lnTo>
                  <a:lnTo>
                    <a:pt x="83714" y="44159"/>
                  </a:lnTo>
                  <a:lnTo>
                    <a:pt x="113197" y="25285"/>
                  </a:lnTo>
                  <a:lnTo>
                    <a:pt x="119383" y="21979"/>
                  </a:lnTo>
                  <a:lnTo>
                    <a:pt x="151982" y="9221"/>
                  </a:lnTo>
                  <a:lnTo>
                    <a:pt x="158693" y="7185"/>
                  </a:lnTo>
                  <a:lnTo>
                    <a:pt x="193155" y="1031"/>
                  </a:lnTo>
                  <a:lnTo>
                    <a:pt x="200134" y="343"/>
                  </a:lnTo>
                  <a:lnTo>
                    <a:pt x="207131" y="0"/>
                  </a:lnTo>
                  <a:lnTo>
                    <a:pt x="214145" y="0"/>
                  </a:lnTo>
                  <a:lnTo>
                    <a:pt x="585329" y="0"/>
                  </a:lnTo>
                  <a:lnTo>
                    <a:pt x="592343" y="0"/>
                  </a:lnTo>
                  <a:lnTo>
                    <a:pt x="599339" y="343"/>
                  </a:lnTo>
                  <a:lnTo>
                    <a:pt x="606319" y="1031"/>
                  </a:lnTo>
                  <a:lnTo>
                    <a:pt x="613299" y="1718"/>
                  </a:lnTo>
                  <a:lnTo>
                    <a:pt x="620228" y="2746"/>
                  </a:lnTo>
                  <a:lnTo>
                    <a:pt x="627107" y="4114"/>
                  </a:lnTo>
                  <a:lnTo>
                    <a:pt x="633986" y="5483"/>
                  </a:lnTo>
                  <a:lnTo>
                    <a:pt x="667279" y="16300"/>
                  </a:lnTo>
                  <a:lnTo>
                    <a:pt x="673759" y="18984"/>
                  </a:lnTo>
                  <a:lnTo>
                    <a:pt x="680091" y="21979"/>
                  </a:lnTo>
                  <a:lnTo>
                    <a:pt x="686277" y="25285"/>
                  </a:lnTo>
                  <a:lnTo>
                    <a:pt x="692462" y="28592"/>
                  </a:lnTo>
                  <a:lnTo>
                    <a:pt x="726603" y="53058"/>
                  </a:lnTo>
                  <a:lnTo>
                    <a:pt x="736753" y="62721"/>
                  </a:lnTo>
                  <a:lnTo>
                    <a:pt x="741712" y="67680"/>
                  </a:lnTo>
                  <a:lnTo>
                    <a:pt x="767281" y="101003"/>
                  </a:lnTo>
                  <a:lnTo>
                    <a:pt x="774188" y="113197"/>
                  </a:lnTo>
                  <a:lnTo>
                    <a:pt x="777494" y="119383"/>
                  </a:lnTo>
                  <a:lnTo>
                    <a:pt x="780490" y="125715"/>
                  </a:lnTo>
                  <a:lnTo>
                    <a:pt x="783173" y="132195"/>
                  </a:lnTo>
                  <a:lnTo>
                    <a:pt x="785857" y="138674"/>
                  </a:lnTo>
                  <a:lnTo>
                    <a:pt x="788217" y="145270"/>
                  </a:lnTo>
                  <a:lnTo>
                    <a:pt x="790253" y="151982"/>
                  </a:lnTo>
                  <a:lnTo>
                    <a:pt x="792289" y="158693"/>
                  </a:lnTo>
                  <a:lnTo>
                    <a:pt x="793991" y="165488"/>
                  </a:lnTo>
                  <a:lnTo>
                    <a:pt x="795360" y="172367"/>
                  </a:lnTo>
                  <a:lnTo>
                    <a:pt x="796728" y="179246"/>
                  </a:lnTo>
                  <a:lnTo>
                    <a:pt x="797756" y="186175"/>
                  </a:lnTo>
                  <a:lnTo>
                    <a:pt x="798443" y="193155"/>
                  </a:lnTo>
                  <a:lnTo>
                    <a:pt x="799131" y="200134"/>
                  </a:lnTo>
                  <a:lnTo>
                    <a:pt x="799474" y="207131"/>
                  </a:lnTo>
                  <a:lnTo>
                    <a:pt x="799474" y="214145"/>
                  </a:lnTo>
                  <a:lnTo>
                    <a:pt x="799474" y="651952"/>
                  </a:lnTo>
                  <a:lnTo>
                    <a:pt x="799474" y="658966"/>
                  </a:lnTo>
                  <a:lnTo>
                    <a:pt x="799131" y="665962"/>
                  </a:lnTo>
                  <a:lnTo>
                    <a:pt x="798443" y="672942"/>
                  </a:lnTo>
                  <a:lnTo>
                    <a:pt x="797756" y="679922"/>
                  </a:lnTo>
                  <a:lnTo>
                    <a:pt x="796728" y="686851"/>
                  </a:lnTo>
                  <a:lnTo>
                    <a:pt x="795360" y="693730"/>
                  </a:lnTo>
                  <a:lnTo>
                    <a:pt x="793991" y="700609"/>
                  </a:lnTo>
                  <a:lnTo>
                    <a:pt x="783173" y="733902"/>
                  </a:lnTo>
                  <a:lnTo>
                    <a:pt x="780490" y="740382"/>
                  </a:lnTo>
                  <a:lnTo>
                    <a:pt x="777494" y="746714"/>
                  </a:lnTo>
                  <a:lnTo>
                    <a:pt x="774188" y="752899"/>
                  </a:lnTo>
                  <a:lnTo>
                    <a:pt x="770882" y="759085"/>
                  </a:lnTo>
                  <a:lnTo>
                    <a:pt x="767281" y="765093"/>
                  </a:lnTo>
                  <a:lnTo>
                    <a:pt x="763384" y="770925"/>
                  </a:lnTo>
                  <a:lnTo>
                    <a:pt x="759488" y="776756"/>
                  </a:lnTo>
                  <a:lnTo>
                    <a:pt x="736753" y="803376"/>
                  </a:lnTo>
                  <a:lnTo>
                    <a:pt x="731793" y="808335"/>
                  </a:lnTo>
                  <a:lnTo>
                    <a:pt x="698470" y="833904"/>
                  </a:lnTo>
                  <a:lnTo>
                    <a:pt x="686277" y="840811"/>
                  </a:lnTo>
                  <a:lnTo>
                    <a:pt x="680091" y="844117"/>
                  </a:lnTo>
                  <a:lnTo>
                    <a:pt x="673759" y="847112"/>
                  </a:lnTo>
                  <a:lnTo>
                    <a:pt x="667279" y="849796"/>
                  </a:lnTo>
                  <a:lnTo>
                    <a:pt x="660799" y="852480"/>
                  </a:lnTo>
                  <a:lnTo>
                    <a:pt x="654204" y="854840"/>
                  </a:lnTo>
                  <a:lnTo>
                    <a:pt x="647492" y="856876"/>
                  </a:lnTo>
                  <a:lnTo>
                    <a:pt x="640781" y="858912"/>
                  </a:lnTo>
                  <a:lnTo>
                    <a:pt x="633986" y="860614"/>
                  </a:lnTo>
                  <a:lnTo>
                    <a:pt x="627107" y="861983"/>
                  </a:lnTo>
                  <a:lnTo>
                    <a:pt x="620228" y="863351"/>
                  </a:lnTo>
                  <a:lnTo>
                    <a:pt x="613299" y="864379"/>
                  </a:lnTo>
                  <a:lnTo>
                    <a:pt x="606319" y="865066"/>
                  </a:lnTo>
                  <a:lnTo>
                    <a:pt x="599339" y="865754"/>
                  </a:lnTo>
                  <a:lnTo>
                    <a:pt x="592343" y="866097"/>
                  </a:lnTo>
                  <a:lnTo>
                    <a:pt x="585329" y="866097"/>
                  </a:lnTo>
                  <a:lnTo>
                    <a:pt x="214145" y="866097"/>
                  </a:lnTo>
                  <a:lnTo>
                    <a:pt x="207131" y="866097"/>
                  </a:lnTo>
                  <a:lnTo>
                    <a:pt x="200134" y="865754"/>
                  </a:lnTo>
                  <a:lnTo>
                    <a:pt x="193155" y="865066"/>
                  </a:lnTo>
                  <a:lnTo>
                    <a:pt x="186175" y="864379"/>
                  </a:lnTo>
                  <a:lnTo>
                    <a:pt x="179246" y="863351"/>
                  </a:lnTo>
                  <a:lnTo>
                    <a:pt x="172367" y="861983"/>
                  </a:lnTo>
                  <a:lnTo>
                    <a:pt x="165488" y="860614"/>
                  </a:lnTo>
                  <a:lnTo>
                    <a:pt x="132195" y="849796"/>
                  </a:lnTo>
                  <a:lnTo>
                    <a:pt x="125715" y="847112"/>
                  </a:lnTo>
                  <a:lnTo>
                    <a:pt x="119383" y="844117"/>
                  </a:lnTo>
                  <a:lnTo>
                    <a:pt x="113197" y="840811"/>
                  </a:lnTo>
                  <a:lnTo>
                    <a:pt x="107012" y="837505"/>
                  </a:lnTo>
                  <a:lnTo>
                    <a:pt x="72871" y="813039"/>
                  </a:lnTo>
                  <a:lnTo>
                    <a:pt x="62721" y="803376"/>
                  </a:lnTo>
                  <a:lnTo>
                    <a:pt x="57762" y="798416"/>
                  </a:lnTo>
                  <a:lnTo>
                    <a:pt x="53058" y="793226"/>
                  </a:lnTo>
                  <a:lnTo>
                    <a:pt x="48608" y="787804"/>
                  </a:lnTo>
                  <a:lnTo>
                    <a:pt x="44159" y="782383"/>
                  </a:lnTo>
                  <a:lnTo>
                    <a:pt x="39986" y="776756"/>
                  </a:lnTo>
                  <a:lnTo>
                    <a:pt x="36089" y="770925"/>
                  </a:lnTo>
                  <a:lnTo>
                    <a:pt x="32193" y="765093"/>
                  </a:lnTo>
                  <a:lnTo>
                    <a:pt x="28592" y="759085"/>
                  </a:lnTo>
                  <a:lnTo>
                    <a:pt x="25285" y="752899"/>
                  </a:lnTo>
                  <a:lnTo>
                    <a:pt x="21979" y="746714"/>
                  </a:lnTo>
                  <a:lnTo>
                    <a:pt x="7185" y="707404"/>
                  </a:lnTo>
                  <a:lnTo>
                    <a:pt x="4114" y="693730"/>
                  </a:lnTo>
                  <a:lnTo>
                    <a:pt x="2746" y="686851"/>
                  </a:lnTo>
                  <a:lnTo>
                    <a:pt x="1718" y="679922"/>
                  </a:lnTo>
                  <a:lnTo>
                    <a:pt x="1031" y="672942"/>
                  </a:lnTo>
                  <a:lnTo>
                    <a:pt x="343" y="665962"/>
                  </a:lnTo>
                  <a:lnTo>
                    <a:pt x="0" y="658966"/>
                  </a:lnTo>
                  <a:lnTo>
                    <a:pt x="0" y="651952"/>
                  </a:lnTo>
                  <a:close/>
                </a:path>
              </a:pathLst>
            </a:custGeom>
            <a:ln w="9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7152" y="6151200"/>
              <a:ext cx="770922" cy="770922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228587" y="5096509"/>
              <a:ext cx="1064260" cy="1108710"/>
            </a:xfrm>
            <a:custGeom>
              <a:avLst/>
              <a:gdLst/>
              <a:ahLst/>
              <a:cxnLst/>
              <a:rect l="l" t="t" r="r" b="b"/>
              <a:pathLst>
                <a:path w="1064260" h="1108710">
                  <a:moveTo>
                    <a:pt x="1063752" y="0"/>
                  </a:moveTo>
                  <a:lnTo>
                    <a:pt x="0" y="0"/>
                  </a:lnTo>
                  <a:lnTo>
                    <a:pt x="0" y="93980"/>
                  </a:lnTo>
                  <a:lnTo>
                    <a:pt x="837552" y="93980"/>
                  </a:lnTo>
                  <a:lnTo>
                    <a:pt x="837552" y="883920"/>
                  </a:lnTo>
                  <a:lnTo>
                    <a:pt x="0" y="883920"/>
                  </a:lnTo>
                  <a:lnTo>
                    <a:pt x="0" y="1108710"/>
                  </a:lnTo>
                  <a:lnTo>
                    <a:pt x="1063752" y="1108710"/>
                  </a:lnTo>
                  <a:lnTo>
                    <a:pt x="1063752" y="883920"/>
                  </a:lnTo>
                  <a:lnTo>
                    <a:pt x="1063752" y="93980"/>
                  </a:lnTo>
                  <a:lnTo>
                    <a:pt x="1063752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28599" y="5189926"/>
              <a:ext cx="837565" cy="790575"/>
            </a:xfrm>
            <a:custGeom>
              <a:avLst/>
              <a:gdLst/>
              <a:ahLst/>
              <a:cxnLst/>
              <a:rect l="l" t="t" r="r" b="b"/>
              <a:pathLst>
                <a:path w="837565" h="790575">
                  <a:moveTo>
                    <a:pt x="640055" y="789957"/>
                  </a:moveTo>
                  <a:lnTo>
                    <a:pt x="197489" y="789957"/>
                  </a:lnTo>
                  <a:lnTo>
                    <a:pt x="158955" y="786199"/>
                  </a:lnTo>
                  <a:lnTo>
                    <a:pt x="121913" y="774923"/>
                  </a:lnTo>
                  <a:lnTo>
                    <a:pt x="87751" y="756706"/>
                  </a:lnTo>
                  <a:lnTo>
                    <a:pt x="57843" y="732114"/>
                  </a:lnTo>
                  <a:lnTo>
                    <a:pt x="33253" y="702209"/>
                  </a:lnTo>
                  <a:lnTo>
                    <a:pt x="15033" y="668043"/>
                  </a:lnTo>
                  <a:lnTo>
                    <a:pt x="3758" y="631005"/>
                  </a:lnTo>
                  <a:lnTo>
                    <a:pt x="0" y="592467"/>
                  </a:lnTo>
                  <a:lnTo>
                    <a:pt x="0" y="197489"/>
                  </a:lnTo>
                  <a:lnTo>
                    <a:pt x="3757" y="158955"/>
                  </a:lnTo>
                  <a:lnTo>
                    <a:pt x="15032" y="121913"/>
                  </a:lnTo>
                  <a:lnTo>
                    <a:pt x="33251" y="87751"/>
                  </a:lnTo>
                  <a:lnTo>
                    <a:pt x="57843" y="57843"/>
                  </a:lnTo>
                  <a:lnTo>
                    <a:pt x="87747" y="33253"/>
                  </a:lnTo>
                  <a:lnTo>
                    <a:pt x="121913" y="15032"/>
                  </a:lnTo>
                  <a:lnTo>
                    <a:pt x="158952" y="3758"/>
                  </a:lnTo>
                  <a:lnTo>
                    <a:pt x="197489" y="0"/>
                  </a:lnTo>
                  <a:lnTo>
                    <a:pt x="640055" y="0"/>
                  </a:lnTo>
                  <a:lnTo>
                    <a:pt x="659414" y="935"/>
                  </a:lnTo>
                  <a:lnTo>
                    <a:pt x="697390" y="8479"/>
                  </a:lnTo>
                  <a:lnTo>
                    <a:pt x="733158" y="23305"/>
                  </a:lnTo>
                  <a:lnTo>
                    <a:pt x="765356" y="44807"/>
                  </a:lnTo>
                  <a:lnTo>
                    <a:pt x="792728" y="72192"/>
                  </a:lnTo>
                  <a:lnTo>
                    <a:pt x="814247" y="104380"/>
                  </a:lnTo>
                  <a:lnTo>
                    <a:pt x="829056" y="140155"/>
                  </a:lnTo>
                  <a:lnTo>
                    <a:pt x="836619" y="178128"/>
                  </a:lnTo>
                  <a:lnTo>
                    <a:pt x="837545" y="592467"/>
                  </a:lnTo>
                  <a:lnTo>
                    <a:pt x="836610" y="611826"/>
                  </a:lnTo>
                  <a:lnTo>
                    <a:pt x="829066" y="649802"/>
                  </a:lnTo>
                  <a:lnTo>
                    <a:pt x="814240" y="685570"/>
                  </a:lnTo>
                  <a:lnTo>
                    <a:pt x="792737" y="717769"/>
                  </a:lnTo>
                  <a:lnTo>
                    <a:pt x="765352" y="745141"/>
                  </a:lnTo>
                  <a:lnTo>
                    <a:pt x="733164" y="766660"/>
                  </a:lnTo>
                  <a:lnTo>
                    <a:pt x="697389" y="781468"/>
                  </a:lnTo>
                  <a:lnTo>
                    <a:pt x="659416" y="789031"/>
                  </a:lnTo>
                  <a:lnTo>
                    <a:pt x="640055" y="789957"/>
                  </a:lnTo>
                  <a:close/>
                </a:path>
              </a:pathLst>
            </a:custGeom>
            <a:solidFill>
              <a:srgbClr val="A1333C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8117" y="1668430"/>
              <a:ext cx="818510" cy="647193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1294566" y="2648738"/>
              <a:ext cx="1361440" cy="790575"/>
            </a:xfrm>
            <a:custGeom>
              <a:avLst/>
              <a:gdLst/>
              <a:ahLst/>
              <a:cxnLst/>
              <a:rect l="l" t="t" r="r" b="b"/>
              <a:pathLst>
                <a:path w="1361439" h="790575">
                  <a:moveTo>
                    <a:pt x="1361010" y="789957"/>
                  </a:moveTo>
                  <a:lnTo>
                    <a:pt x="0" y="789957"/>
                  </a:lnTo>
                  <a:lnTo>
                    <a:pt x="0" y="0"/>
                  </a:lnTo>
                  <a:lnTo>
                    <a:pt x="1361010" y="0"/>
                  </a:lnTo>
                  <a:lnTo>
                    <a:pt x="1361010" y="7899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1733682" y="888043"/>
            <a:ext cx="91122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00" spc="-40">
                <a:solidFill>
                  <a:srgbClr val="1AAB40"/>
                </a:solidFill>
                <a:latin typeface="Trebuchet MS"/>
                <a:cs typeface="Trebuchet MS"/>
              </a:rPr>
              <a:t>79.06%</a:t>
            </a:r>
            <a:r>
              <a:rPr dirty="0" baseline="9259" sz="1350" spc="-60">
                <a:solidFill>
                  <a:srgbClr val="1AAB40"/>
                </a:solidFill>
                <a:latin typeface="Arial MT"/>
                <a:cs typeface="Arial MT"/>
              </a:rPr>
              <a:t></a:t>
            </a:r>
            <a:endParaRPr baseline="9259" sz="1350">
              <a:latin typeface="Arial MT"/>
              <a:cs typeface="Arial MT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515641" y="1124650"/>
            <a:ext cx="1480820" cy="64452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342265">
              <a:lnSpc>
                <a:spcPct val="100000"/>
              </a:lnSpc>
              <a:spcBef>
                <a:spcPts val="229"/>
              </a:spcBef>
            </a:pP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Goal:</a:t>
            </a:r>
            <a:r>
              <a:rPr dirty="0" sz="1200" spc="-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20">
                <a:solidFill>
                  <a:srgbClr val="252423"/>
                </a:solidFill>
                <a:latin typeface="Segoe UI"/>
                <a:cs typeface="Segoe UI"/>
              </a:rPr>
              <a:t>0.72</a:t>
            </a:r>
            <a:endParaRPr sz="1200">
              <a:latin typeface="Segoe UI"/>
              <a:cs typeface="Segoe UI"/>
            </a:endParaRPr>
          </a:p>
          <a:p>
            <a:pPr marL="387350">
              <a:lnSpc>
                <a:spcPct val="100000"/>
              </a:lnSpc>
              <a:spcBef>
                <a:spcPts val="135"/>
              </a:spcBef>
            </a:pP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(+9.46%)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Forecast</a:t>
            </a:r>
            <a:r>
              <a:rPr dirty="0" sz="1200" spc="-4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Accuracy</a:t>
            </a:r>
            <a:r>
              <a:rPr dirty="0" sz="1200" spc="-4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50" b="1">
                <a:solidFill>
                  <a:srgbClr val="252423"/>
                </a:solidFill>
                <a:latin typeface="Segoe UI"/>
                <a:cs typeface="Segoe UI"/>
              </a:rPr>
              <a:t>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2999042" y="1122747"/>
            <a:ext cx="1569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Goal:</a:t>
            </a:r>
            <a:r>
              <a:rPr dirty="0" sz="1200" spc="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897.5K</a:t>
            </a:r>
            <a:r>
              <a:rPr dirty="0" sz="1200" spc="-9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(+67.65%)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3275378" y="869008"/>
            <a:ext cx="10160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00" spc="-55">
                <a:solidFill>
                  <a:srgbClr val="D5454F"/>
                </a:solidFill>
                <a:latin typeface="Trebuchet MS"/>
                <a:cs typeface="Trebuchet MS"/>
              </a:rPr>
              <a:t>1504.6K</a:t>
            </a:r>
            <a:r>
              <a:rPr dirty="0" baseline="12345" sz="1350" spc="-82">
                <a:solidFill>
                  <a:srgbClr val="D5454F"/>
                </a:solidFill>
                <a:latin typeface="Arial MT"/>
                <a:cs typeface="Arial MT"/>
              </a:rPr>
              <a:t></a:t>
            </a:r>
            <a:endParaRPr baseline="12345" sz="1350">
              <a:latin typeface="Arial MT"/>
              <a:cs typeface="Arial MT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3478191" y="1560554"/>
            <a:ext cx="6851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Net</a:t>
            </a:r>
            <a:r>
              <a:rPr dirty="0" sz="1200" spc="-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10" b="1">
                <a:solidFill>
                  <a:srgbClr val="252423"/>
                </a:solidFill>
                <a:latin typeface="Segoe UI"/>
                <a:cs typeface="Segoe UI"/>
              </a:rPr>
              <a:t>Erorr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4890389" y="1011772"/>
            <a:ext cx="10033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00" spc="-70">
                <a:solidFill>
                  <a:srgbClr val="D5454F"/>
                </a:solidFill>
                <a:latin typeface="Trebuchet MS"/>
                <a:cs typeface="Trebuchet MS"/>
              </a:rPr>
              <a:t>1706.0K</a:t>
            </a:r>
            <a:r>
              <a:rPr dirty="0" baseline="9259" sz="1350" spc="-104">
                <a:solidFill>
                  <a:srgbClr val="D5454F"/>
                </a:solidFill>
                <a:latin typeface="Arial MT"/>
                <a:cs typeface="Arial MT"/>
              </a:rPr>
              <a:t></a:t>
            </a:r>
            <a:endParaRPr baseline="9259" sz="1350">
              <a:latin typeface="Arial MT"/>
              <a:cs typeface="Arial MT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4648553" y="1265510"/>
            <a:ext cx="1486535" cy="503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Goal:</a:t>
            </a:r>
            <a:r>
              <a:rPr dirty="0" sz="1200" spc="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951.5K</a:t>
            </a:r>
            <a:r>
              <a:rPr dirty="0" sz="1200" spc="-9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(+79.3%)</a:t>
            </a:r>
            <a:endParaRPr sz="1200">
              <a:latin typeface="Segoe UI"/>
              <a:cs typeface="Segoe UI"/>
            </a:endParaRPr>
          </a:p>
          <a:p>
            <a:pPr marL="443230">
              <a:lnSpc>
                <a:spcPct val="100000"/>
              </a:lnSpc>
              <a:spcBef>
                <a:spcPts val="880"/>
              </a:spcBef>
            </a:pP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Abs</a:t>
            </a:r>
            <a:r>
              <a:rPr dirty="0" sz="1200" spc="-3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10" b="1">
                <a:solidFill>
                  <a:srgbClr val="252423"/>
                </a:solidFill>
                <a:latin typeface="Segoe UI"/>
                <a:cs typeface="Segoe UI"/>
              </a:rPr>
              <a:t>Erorr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1329454" y="2661450"/>
            <a:ext cx="70358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>
                <a:solidFill>
                  <a:srgbClr val="252423"/>
                </a:solidFill>
                <a:latin typeface="Segoe UI"/>
                <a:cs typeface="Segoe UI"/>
              </a:rPr>
              <a:t>customer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2655577" y="2648738"/>
            <a:ext cx="800100" cy="790575"/>
          </a:xfrm>
          <a:custGeom>
            <a:avLst/>
            <a:gdLst/>
            <a:ahLst/>
            <a:cxnLst/>
            <a:rect l="l" t="t" r="r" b="b"/>
            <a:pathLst>
              <a:path w="800100" h="790575">
                <a:moveTo>
                  <a:pt x="799474" y="789957"/>
                </a:moveTo>
                <a:lnTo>
                  <a:pt x="0" y="789957"/>
                </a:lnTo>
                <a:lnTo>
                  <a:pt x="0" y="0"/>
                </a:lnTo>
                <a:lnTo>
                  <a:pt x="799474" y="0"/>
                </a:lnTo>
                <a:lnTo>
                  <a:pt x="799474" y="7899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 txBox="1"/>
          <p:nvPr/>
        </p:nvSpPr>
        <p:spPr>
          <a:xfrm>
            <a:off x="2693588" y="2640474"/>
            <a:ext cx="671830" cy="815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500"/>
              </a:lnSpc>
              <a:spcBef>
                <a:spcPts val="100"/>
              </a:spcBef>
            </a:pPr>
            <a:r>
              <a:rPr dirty="0" sz="1300" spc="-10">
                <a:solidFill>
                  <a:srgbClr val="252423"/>
                </a:solidFill>
                <a:latin typeface="Segoe UI"/>
                <a:cs typeface="Segoe UI"/>
              </a:rPr>
              <a:t>forecast_ accuracy</a:t>
            </a:r>
            <a:endParaRPr sz="1300">
              <a:latin typeface="Segoe UI"/>
              <a:cs typeface="Segoe UI"/>
            </a:endParaRPr>
          </a:p>
          <a:p>
            <a:pPr marL="12700">
              <a:lnSpc>
                <a:spcPts val="1540"/>
              </a:lnSpc>
              <a:spcBef>
                <a:spcPts val="160"/>
              </a:spcBef>
            </a:pPr>
            <a:r>
              <a:rPr dirty="0" sz="1300" spc="-50">
                <a:solidFill>
                  <a:srgbClr val="252423"/>
                </a:solidFill>
                <a:latin typeface="Segoe UI"/>
                <a:cs typeface="Segoe UI"/>
              </a:rPr>
              <a:t>%</a:t>
            </a:r>
            <a:endParaRPr sz="1300">
              <a:latin typeface="Segoe UI"/>
              <a:cs typeface="Segoe UI"/>
            </a:endParaRPr>
          </a:p>
          <a:p>
            <a:pPr marL="12700">
              <a:lnSpc>
                <a:spcPts val="1060"/>
              </a:lnSpc>
            </a:pPr>
            <a:r>
              <a:rPr dirty="0" sz="900" spc="265">
                <a:solidFill>
                  <a:srgbClr val="252423"/>
                </a:solidFill>
                <a:latin typeface="Arial MT"/>
                <a:cs typeface="Arial MT"/>
              </a:rPr>
              <a:t>V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 descr=""/>
          <p:cNvSpPr/>
          <p:nvPr/>
        </p:nvSpPr>
        <p:spPr>
          <a:xfrm>
            <a:off x="3455052" y="2648738"/>
            <a:ext cx="1209040" cy="790575"/>
          </a:xfrm>
          <a:custGeom>
            <a:avLst/>
            <a:gdLst/>
            <a:ahLst/>
            <a:cxnLst/>
            <a:rect l="l" t="t" r="r" b="b"/>
            <a:pathLst>
              <a:path w="1209039" h="790575">
                <a:moveTo>
                  <a:pt x="1208729" y="789957"/>
                </a:moveTo>
                <a:lnTo>
                  <a:pt x="0" y="789957"/>
                </a:lnTo>
                <a:lnTo>
                  <a:pt x="0" y="0"/>
                </a:lnTo>
                <a:lnTo>
                  <a:pt x="1208729" y="0"/>
                </a:lnTo>
                <a:lnTo>
                  <a:pt x="1208729" y="7899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 txBox="1"/>
          <p:nvPr/>
        </p:nvSpPr>
        <p:spPr>
          <a:xfrm>
            <a:off x="3493211" y="2640474"/>
            <a:ext cx="1093470" cy="463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500"/>
              </a:lnSpc>
              <a:spcBef>
                <a:spcPts val="100"/>
              </a:spcBef>
            </a:pPr>
            <a:r>
              <a:rPr dirty="0" sz="1300" spc="-10">
                <a:solidFill>
                  <a:srgbClr val="252423"/>
                </a:solidFill>
                <a:latin typeface="Segoe UI"/>
                <a:cs typeface="Segoe UI"/>
              </a:rPr>
              <a:t>forecast </a:t>
            </a:r>
            <a:r>
              <a:rPr dirty="0" sz="1300">
                <a:solidFill>
                  <a:srgbClr val="252423"/>
                </a:solidFill>
                <a:latin typeface="Segoe UI"/>
                <a:cs typeface="Segoe UI"/>
              </a:rPr>
              <a:t>accurency</a:t>
            </a:r>
            <a:r>
              <a:rPr dirty="0" sz="1300" spc="-2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300">
                <a:solidFill>
                  <a:srgbClr val="252423"/>
                </a:solidFill>
                <a:latin typeface="Segoe UI"/>
                <a:cs typeface="Segoe UI"/>
              </a:rPr>
              <a:t>ly</a:t>
            </a:r>
            <a:r>
              <a:rPr dirty="0" sz="1300" spc="-2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300" spc="-50">
                <a:solidFill>
                  <a:srgbClr val="252423"/>
                </a:solidFill>
                <a:latin typeface="Segoe UI"/>
                <a:cs typeface="Segoe UI"/>
              </a:rPr>
              <a:t>%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49" name="object 49" descr=""/>
          <p:cNvSpPr/>
          <p:nvPr/>
        </p:nvSpPr>
        <p:spPr>
          <a:xfrm>
            <a:off x="4663770" y="2648749"/>
            <a:ext cx="1523365" cy="790575"/>
          </a:xfrm>
          <a:custGeom>
            <a:avLst/>
            <a:gdLst/>
            <a:ahLst/>
            <a:cxnLst/>
            <a:rect l="l" t="t" r="r" b="b"/>
            <a:pathLst>
              <a:path w="1523364" h="790575">
                <a:moveTo>
                  <a:pt x="1522818" y="0"/>
                </a:moveTo>
                <a:lnTo>
                  <a:pt x="761415" y="0"/>
                </a:lnTo>
                <a:lnTo>
                  <a:pt x="0" y="0"/>
                </a:lnTo>
                <a:lnTo>
                  <a:pt x="0" y="789952"/>
                </a:lnTo>
                <a:lnTo>
                  <a:pt x="761415" y="789952"/>
                </a:lnTo>
                <a:lnTo>
                  <a:pt x="1522818" y="789952"/>
                </a:lnTo>
                <a:lnTo>
                  <a:pt x="15228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 txBox="1"/>
          <p:nvPr/>
        </p:nvSpPr>
        <p:spPr>
          <a:xfrm>
            <a:off x="4695547" y="2661450"/>
            <a:ext cx="107759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solidFill>
                  <a:srgbClr val="252423"/>
                </a:solidFill>
                <a:latin typeface="Segoe UI"/>
                <a:cs typeface="Segoe UI"/>
              </a:rPr>
              <a:t>net_erorr</a:t>
            </a:r>
            <a:r>
              <a:rPr dirty="0" sz="1300" spc="42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300" spc="-20">
                <a:solidFill>
                  <a:srgbClr val="252423"/>
                </a:solidFill>
                <a:latin typeface="Segoe UI"/>
                <a:cs typeface="Segoe UI"/>
              </a:rPr>
              <a:t>Risk</a:t>
            </a:r>
            <a:endParaRPr sz="1300">
              <a:latin typeface="Segoe UI"/>
              <a:cs typeface="Segoe UI"/>
            </a:endParaRPr>
          </a:p>
        </p:txBody>
      </p:sp>
      <p:graphicFrame>
        <p:nvGraphicFramePr>
          <p:cNvPr id="51" name="object 51" descr=""/>
          <p:cNvGraphicFramePr>
            <a:graphicFrameLocks noGrp="1"/>
          </p:cNvGraphicFramePr>
          <p:nvPr/>
        </p:nvGraphicFramePr>
        <p:xfrm>
          <a:off x="1293874" y="3433937"/>
          <a:ext cx="4987925" cy="3472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440"/>
                <a:gridCol w="1239520"/>
                <a:gridCol w="892810"/>
                <a:gridCol w="633095"/>
                <a:gridCol w="782319"/>
              </a:tblGrid>
              <a:tr h="185420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Amazon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R w="9525">
                      <a:solidFill>
                        <a:srgbClr val="118CFF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70.25%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L w="9525">
                      <a:solidFill>
                        <a:srgbClr val="118CFF"/>
                      </a:solidFill>
                      <a:prstDash val="solid"/>
                    </a:lnL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76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0.63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189080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Excess</a:t>
                      </a:r>
                      <a:r>
                        <a:rPr dirty="0" sz="1000" spc="-2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invent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AltiQ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Exclusive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67.59%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76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0.60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113909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Excess</a:t>
                      </a:r>
                      <a:r>
                        <a:rPr dirty="0" sz="1000" spc="-2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invent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Atliq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Store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67.32%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76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0.61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110758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Excess</a:t>
                      </a:r>
                      <a:r>
                        <a:rPr dirty="0" sz="1000" spc="-2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invent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Electricalsocity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52.63%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76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0.49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64722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Excess</a:t>
                      </a:r>
                      <a:r>
                        <a:rPr dirty="0" sz="1000" spc="-2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invent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Sound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51.26%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76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0.45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15825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Excess</a:t>
                      </a:r>
                      <a:r>
                        <a:rPr dirty="0" sz="1000" spc="-2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invent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Girias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50.38%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76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0.42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49441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Excess</a:t>
                      </a:r>
                      <a:r>
                        <a:rPr dirty="0" sz="1000" spc="-2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invent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Atliq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Exclusive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49.91%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76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0.41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45280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Excess</a:t>
                      </a:r>
                      <a:r>
                        <a:rPr dirty="0" sz="1000" spc="-2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invent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Croma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48.82%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76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0.45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45283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Excess</a:t>
                      </a:r>
                      <a:r>
                        <a:rPr dirty="0" sz="1000" spc="-2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invent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</a:tr>
              <a:tr h="186690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Electricalslytical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48.71%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76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0.45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44887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Excess</a:t>
                      </a:r>
                      <a:r>
                        <a:rPr dirty="0" sz="1000" spc="-2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invent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Lotus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63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48.48%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63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76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0.43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635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46470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635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Excess</a:t>
                      </a:r>
                      <a:r>
                        <a:rPr dirty="0" sz="1000" spc="-2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invent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635">
                    <a:solidFill>
                      <a:srgbClr val="EDECEC"/>
                    </a:solidFill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Synthetic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47.83%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76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0.47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-</a:t>
                      </a: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4755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145" marR="120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Out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stock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Ezone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47.80%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76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0.42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58241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Excess</a:t>
                      </a:r>
                      <a:r>
                        <a:rPr dirty="0" sz="1000" spc="-2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invent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Acclaimed</a:t>
                      </a:r>
                      <a:r>
                        <a:rPr dirty="0" sz="1000" spc="-3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47.52%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76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0.33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7585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Excess</a:t>
                      </a:r>
                      <a:r>
                        <a:rPr dirty="0" sz="1000" spc="-2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invent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Leader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46.89%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76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0.27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233016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Excess</a:t>
                      </a:r>
                      <a:r>
                        <a:rPr dirty="0" sz="1000" spc="-2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invent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Nomad</a:t>
                      </a:r>
                      <a:r>
                        <a:rPr dirty="0" sz="1000" spc="-3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79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46.61%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79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5850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79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Excess</a:t>
                      </a:r>
                      <a:r>
                        <a:rPr dirty="0" sz="1000" spc="-2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invent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795">
                    <a:solidFill>
                      <a:srgbClr val="FFFFFF"/>
                    </a:solidFill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Expression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46.37%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76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0.46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50774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Excess</a:t>
                      </a:r>
                      <a:r>
                        <a:rPr dirty="0" sz="1000" spc="-2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invent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Propel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46.36%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76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0.44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46556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Excess</a:t>
                      </a:r>
                      <a:r>
                        <a:rPr dirty="0" sz="1000" spc="-2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invent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Viveks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46.18%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76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0.43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42809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Excess</a:t>
                      </a:r>
                      <a:r>
                        <a:rPr dirty="0" sz="1000" spc="-2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invent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</a:tr>
              <a:tr h="220345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Reliance</a:t>
                      </a:r>
                      <a:r>
                        <a:rPr dirty="0" sz="1000" spc="-6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Digital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46.10%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76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0.42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41074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1590" marR="120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Excess</a:t>
                      </a:r>
                      <a:r>
                        <a:rPr dirty="0" sz="1000" spc="-2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inven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2" name="object 52" descr=""/>
          <p:cNvGrpSpPr/>
          <p:nvPr/>
        </p:nvGrpSpPr>
        <p:grpSpPr>
          <a:xfrm>
            <a:off x="1294566" y="2648738"/>
            <a:ext cx="4977765" cy="4264025"/>
            <a:chOff x="1294566" y="2648738"/>
            <a:chExt cx="4977765" cy="4264025"/>
          </a:xfrm>
        </p:grpSpPr>
        <p:sp>
          <p:nvSpPr>
            <p:cNvPr id="53" name="object 53" descr=""/>
            <p:cNvSpPr/>
            <p:nvPr/>
          </p:nvSpPr>
          <p:spPr>
            <a:xfrm>
              <a:off x="1294566" y="6826946"/>
              <a:ext cx="4892040" cy="85725"/>
            </a:xfrm>
            <a:custGeom>
              <a:avLst/>
              <a:gdLst/>
              <a:ahLst/>
              <a:cxnLst/>
              <a:rect l="l" t="t" r="r" b="b"/>
              <a:pathLst>
                <a:path w="4892040" h="85725">
                  <a:moveTo>
                    <a:pt x="4854874" y="85657"/>
                  </a:moveTo>
                  <a:lnTo>
                    <a:pt x="37149" y="85657"/>
                  </a:lnTo>
                  <a:lnTo>
                    <a:pt x="31686" y="84570"/>
                  </a:lnTo>
                  <a:lnTo>
                    <a:pt x="1086" y="53971"/>
                  </a:lnTo>
                  <a:lnTo>
                    <a:pt x="0" y="48508"/>
                  </a:lnTo>
                  <a:lnTo>
                    <a:pt x="0" y="42829"/>
                  </a:lnTo>
                  <a:lnTo>
                    <a:pt x="0" y="37149"/>
                  </a:lnTo>
                  <a:lnTo>
                    <a:pt x="21191" y="5433"/>
                  </a:lnTo>
                  <a:lnTo>
                    <a:pt x="37149" y="0"/>
                  </a:lnTo>
                  <a:lnTo>
                    <a:pt x="4854874" y="0"/>
                  </a:lnTo>
                  <a:lnTo>
                    <a:pt x="4886590" y="21191"/>
                  </a:lnTo>
                  <a:lnTo>
                    <a:pt x="4892024" y="37149"/>
                  </a:lnTo>
                  <a:lnTo>
                    <a:pt x="4892024" y="48508"/>
                  </a:lnTo>
                  <a:lnTo>
                    <a:pt x="4870832" y="80223"/>
                  </a:lnTo>
                  <a:lnTo>
                    <a:pt x="4860337" y="84570"/>
                  </a:lnTo>
                  <a:lnTo>
                    <a:pt x="4854874" y="85657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299325" y="6831705"/>
              <a:ext cx="4549775" cy="76200"/>
            </a:xfrm>
            <a:custGeom>
              <a:avLst/>
              <a:gdLst/>
              <a:ahLst/>
              <a:cxnLst/>
              <a:rect l="l" t="t" r="r" b="b"/>
              <a:pathLst>
                <a:path w="4549775" h="76200">
                  <a:moveTo>
                    <a:pt x="4516370" y="76140"/>
                  </a:moveTo>
                  <a:lnTo>
                    <a:pt x="33021" y="76140"/>
                  </a:lnTo>
                  <a:lnTo>
                    <a:pt x="28165" y="75174"/>
                  </a:lnTo>
                  <a:lnTo>
                    <a:pt x="965" y="47974"/>
                  </a:lnTo>
                  <a:lnTo>
                    <a:pt x="0" y="43118"/>
                  </a:lnTo>
                  <a:lnTo>
                    <a:pt x="0" y="38070"/>
                  </a:lnTo>
                  <a:lnTo>
                    <a:pt x="0" y="33021"/>
                  </a:lnTo>
                  <a:lnTo>
                    <a:pt x="28165" y="965"/>
                  </a:lnTo>
                  <a:lnTo>
                    <a:pt x="33021" y="0"/>
                  </a:lnTo>
                  <a:lnTo>
                    <a:pt x="4516370" y="0"/>
                  </a:lnTo>
                  <a:lnTo>
                    <a:pt x="4548426" y="28165"/>
                  </a:lnTo>
                  <a:lnTo>
                    <a:pt x="4549392" y="33021"/>
                  </a:lnTo>
                  <a:lnTo>
                    <a:pt x="4549392" y="43118"/>
                  </a:lnTo>
                  <a:lnTo>
                    <a:pt x="4521226" y="75174"/>
                  </a:lnTo>
                  <a:lnTo>
                    <a:pt x="4516370" y="76140"/>
                  </a:lnTo>
                  <a:close/>
                </a:path>
              </a:pathLst>
            </a:custGeom>
            <a:solidFill>
              <a:srgbClr val="605D5C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299325" y="6831705"/>
              <a:ext cx="4549775" cy="76200"/>
            </a:xfrm>
            <a:custGeom>
              <a:avLst/>
              <a:gdLst/>
              <a:ahLst/>
              <a:cxnLst/>
              <a:rect l="l" t="t" r="r" b="b"/>
              <a:pathLst>
                <a:path w="4549775" h="76200">
                  <a:moveTo>
                    <a:pt x="0" y="38070"/>
                  </a:moveTo>
                  <a:lnTo>
                    <a:pt x="0" y="33021"/>
                  </a:lnTo>
                  <a:lnTo>
                    <a:pt x="965" y="28165"/>
                  </a:lnTo>
                  <a:lnTo>
                    <a:pt x="2897" y="23501"/>
                  </a:lnTo>
                  <a:lnTo>
                    <a:pt x="4829" y="18837"/>
                  </a:lnTo>
                  <a:lnTo>
                    <a:pt x="7580" y="14720"/>
                  </a:lnTo>
                  <a:lnTo>
                    <a:pt x="11150" y="11150"/>
                  </a:lnTo>
                  <a:lnTo>
                    <a:pt x="14720" y="7580"/>
                  </a:lnTo>
                  <a:lnTo>
                    <a:pt x="18837" y="4829"/>
                  </a:lnTo>
                  <a:lnTo>
                    <a:pt x="23501" y="2897"/>
                  </a:lnTo>
                  <a:lnTo>
                    <a:pt x="28165" y="965"/>
                  </a:lnTo>
                  <a:lnTo>
                    <a:pt x="33021" y="0"/>
                  </a:lnTo>
                  <a:lnTo>
                    <a:pt x="38070" y="0"/>
                  </a:lnTo>
                  <a:lnTo>
                    <a:pt x="4511322" y="0"/>
                  </a:lnTo>
                  <a:lnTo>
                    <a:pt x="4516370" y="0"/>
                  </a:lnTo>
                  <a:lnTo>
                    <a:pt x="4521226" y="965"/>
                  </a:lnTo>
                  <a:lnTo>
                    <a:pt x="4525890" y="2897"/>
                  </a:lnTo>
                  <a:lnTo>
                    <a:pt x="4530555" y="4829"/>
                  </a:lnTo>
                  <a:lnTo>
                    <a:pt x="4546494" y="23501"/>
                  </a:lnTo>
                  <a:lnTo>
                    <a:pt x="4548426" y="28165"/>
                  </a:lnTo>
                  <a:lnTo>
                    <a:pt x="4549392" y="33021"/>
                  </a:lnTo>
                  <a:lnTo>
                    <a:pt x="4549392" y="38070"/>
                  </a:lnTo>
                  <a:lnTo>
                    <a:pt x="4549392" y="43118"/>
                  </a:lnTo>
                  <a:lnTo>
                    <a:pt x="4548426" y="47974"/>
                  </a:lnTo>
                  <a:lnTo>
                    <a:pt x="4546494" y="52639"/>
                  </a:lnTo>
                  <a:lnTo>
                    <a:pt x="4544562" y="57303"/>
                  </a:lnTo>
                  <a:lnTo>
                    <a:pt x="4525890" y="73242"/>
                  </a:lnTo>
                  <a:lnTo>
                    <a:pt x="4521226" y="75174"/>
                  </a:lnTo>
                  <a:lnTo>
                    <a:pt x="4516370" y="76140"/>
                  </a:lnTo>
                  <a:lnTo>
                    <a:pt x="4511322" y="76140"/>
                  </a:lnTo>
                  <a:lnTo>
                    <a:pt x="38070" y="76140"/>
                  </a:lnTo>
                  <a:lnTo>
                    <a:pt x="4829" y="57303"/>
                  </a:lnTo>
                  <a:lnTo>
                    <a:pt x="0" y="43118"/>
                  </a:lnTo>
                  <a:lnTo>
                    <a:pt x="0" y="38070"/>
                  </a:lnTo>
                  <a:close/>
                </a:path>
              </a:pathLst>
            </a:custGeom>
            <a:ln w="95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6186590" y="2648738"/>
              <a:ext cx="85725" cy="4178300"/>
            </a:xfrm>
            <a:custGeom>
              <a:avLst/>
              <a:gdLst/>
              <a:ahLst/>
              <a:cxnLst/>
              <a:rect l="l" t="t" r="r" b="b"/>
              <a:pathLst>
                <a:path w="85725" h="4178300">
                  <a:moveTo>
                    <a:pt x="48509" y="4178207"/>
                  </a:moveTo>
                  <a:lnTo>
                    <a:pt x="37150" y="4178207"/>
                  </a:lnTo>
                  <a:lnTo>
                    <a:pt x="31686" y="4177121"/>
                  </a:lnTo>
                  <a:lnTo>
                    <a:pt x="1086" y="4146521"/>
                  </a:lnTo>
                  <a:lnTo>
                    <a:pt x="0" y="4141058"/>
                  </a:lnTo>
                  <a:lnTo>
                    <a:pt x="0" y="4135379"/>
                  </a:lnTo>
                  <a:lnTo>
                    <a:pt x="0" y="37149"/>
                  </a:lnTo>
                  <a:lnTo>
                    <a:pt x="21191" y="5433"/>
                  </a:lnTo>
                  <a:lnTo>
                    <a:pt x="37150" y="0"/>
                  </a:lnTo>
                  <a:lnTo>
                    <a:pt x="48509" y="0"/>
                  </a:lnTo>
                  <a:lnTo>
                    <a:pt x="80224" y="21191"/>
                  </a:lnTo>
                  <a:lnTo>
                    <a:pt x="85658" y="37149"/>
                  </a:lnTo>
                  <a:lnTo>
                    <a:pt x="85658" y="4141058"/>
                  </a:lnTo>
                  <a:lnTo>
                    <a:pt x="64466" y="4172774"/>
                  </a:lnTo>
                  <a:lnTo>
                    <a:pt x="53971" y="4177121"/>
                  </a:lnTo>
                  <a:lnTo>
                    <a:pt x="48509" y="4178207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6191350" y="2653497"/>
              <a:ext cx="76200" cy="2436495"/>
            </a:xfrm>
            <a:custGeom>
              <a:avLst/>
              <a:gdLst/>
              <a:ahLst/>
              <a:cxnLst/>
              <a:rect l="l" t="t" r="r" b="b"/>
              <a:pathLst>
                <a:path w="76200" h="2436495">
                  <a:moveTo>
                    <a:pt x="43118" y="2436494"/>
                  </a:moveTo>
                  <a:lnTo>
                    <a:pt x="33021" y="2436494"/>
                  </a:lnTo>
                  <a:lnTo>
                    <a:pt x="28165" y="2435528"/>
                  </a:lnTo>
                  <a:lnTo>
                    <a:pt x="965" y="2408329"/>
                  </a:lnTo>
                  <a:lnTo>
                    <a:pt x="0" y="2403472"/>
                  </a:lnTo>
                  <a:lnTo>
                    <a:pt x="0" y="2398424"/>
                  </a:lnTo>
                  <a:lnTo>
                    <a:pt x="0" y="33021"/>
                  </a:lnTo>
                  <a:lnTo>
                    <a:pt x="28165" y="965"/>
                  </a:lnTo>
                  <a:lnTo>
                    <a:pt x="33021" y="0"/>
                  </a:lnTo>
                  <a:lnTo>
                    <a:pt x="43118" y="0"/>
                  </a:lnTo>
                  <a:lnTo>
                    <a:pt x="75174" y="28165"/>
                  </a:lnTo>
                  <a:lnTo>
                    <a:pt x="76140" y="33021"/>
                  </a:lnTo>
                  <a:lnTo>
                    <a:pt x="76140" y="2403472"/>
                  </a:lnTo>
                  <a:lnTo>
                    <a:pt x="47974" y="2435528"/>
                  </a:lnTo>
                  <a:lnTo>
                    <a:pt x="43118" y="2436494"/>
                  </a:lnTo>
                  <a:close/>
                </a:path>
              </a:pathLst>
            </a:custGeom>
            <a:solidFill>
              <a:srgbClr val="605D5C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6191350" y="2653497"/>
              <a:ext cx="76200" cy="2436495"/>
            </a:xfrm>
            <a:custGeom>
              <a:avLst/>
              <a:gdLst/>
              <a:ahLst/>
              <a:cxnLst/>
              <a:rect l="l" t="t" r="r" b="b"/>
              <a:pathLst>
                <a:path w="76200" h="2436495">
                  <a:moveTo>
                    <a:pt x="0" y="2398424"/>
                  </a:moveTo>
                  <a:lnTo>
                    <a:pt x="0" y="38070"/>
                  </a:lnTo>
                  <a:lnTo>
                    <a:pt x="0" y="33021"/>
                  </a:lnTo>
                  <a:lnTo>
                    <a:pt x="965" y="28165"/>
                  </a:lnTo>
                  <a:lnTo>
                    <a:pt x="2897" y="23501"/>
                  </a:lnTo>
                  <a:lnTo>
                    <a:pt x="4829" y="18837"/>
                  </a:lnTo>
                  <a:lnTo>
                    <a:pt x="7580" y="14720"/>
                  </a:lnTo>
                  <a:lnTo>
                    <a:pt x="11150" y="11150"/>
                  </a:lnTo>
                  <a:lnTo>
                    <a:pt x="14720" y="7580"/>
                  </a:lnTo>
                  <a:lnTo>
                    <a:pt x="18837" y="4829"/>
                  </a:lnTo>
                  <a:lnTo>
                    <a:pt x="23501" y="2897"/>
                  </a:lnTo>
                  <a:lnTo>
                    <a:pt x="28165" y="965"/>
                  </a:lnTo>
                  <a:lnTo>
                    <a:pt x="33021" y="0"/>
                  </a:lnTo>
                  <a:lnTo>
                    <a:pt x="38070" y="0"/>
                  </a:lnTo>
                  <a:lnTo>
                    <a:pt x="43118" y="0"/>
                  </a:lnTo>
                  <a:lnTo>
                    <a:pt x="73242" y="23501"/>
                  </a:lnTo>
                  <a:lnTo>
                    <a:pt x="76140" y="38070"/>
                  </a:lnTo>
                  <a:lnTo>
                    <a:pt x="76140" y="2398424"/>
                  </a:lnTo>
                  <a:lnTo>
                    <a:pt x="76140" y="2403472"/>
                  </a:lnTo>
                  <a:lnTo>
                    <a:pt x="75174" y="2408329"/>
                  </a:lnTo>
                  <a:lnTo>
                    <a:pt x="73242" y="2412993"/>
                  </a:lnTo>
                  <a:lnTo>
                    <a:pt x="71310" y="2417657"/>
                  </a:lnTo>
                  <a:lnTo>
                    <a:pt x="52639" y="2433596"/>
                  </a:lnTo>
                  <a:lnTo>
                    <a:pt x="47974" y="2435528"/>
                  </a:lnTo>
                  <a:lnTo>
                    <a:pt x="43118" y="2436494"/>
                  </a:lnTo>
                  <a:lnTo>
                    <a:pt x="38070" y="2436494"/>
                  </a:lnTo>
                  <a:lnTo>
                    <a:pt x="33021" y="2436494"/>
                  </a:lnTo>
                  <a:lnTo>
                    <a:pt x="28165" y="2435528"/>
                  </a:lnTo>
                  <a:lnTo>
                    <a:pt x="23501" y="2433596"/>
                  </a:lnTo>
                  <a:lnTo>
                    <a:pt x="18837" y="2431664"/>
                  </a:lnTo>
                  <a:lnTo>
                    <a:pt x="2897" y="2412993"/>
                  </a:lnTo>
                  <a:lnTo>
                    <a:pt x="965" y="2408329"/>
                  </a:lnTo>
                  <a:lnTo>
                    <a:pt x="0" y="2403472"/>
                  </a:lnTo>
                  <a:lnTo>
                    <a:pt x="0" y="2398424"/>
                  </a:lnTo>
                  <a:close/>
                </a:path>
              </a:pathLst>
            </a:custGeom>
            <a:ln w="95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9" name="object 59" descr=""/>
          <p:cNvGrpSpPr/>
          <p:nvPr/>
        </p:nvGrpSpPr>
        <p:grpSpPr>
          <a:xfrm>
            <a:off x="6379463" y="1203960"/>
            <a:ext cx="6031865" cy="3145790"/>
            <a:chOff x="6379463" y="1203960"/>
            <a:chExt cx="6031865" cy="3145790"/>
          </a:xfrm>
        </p:grpSpPr>
        <p:sp>
          <p:nvSpPr>
            <p:cNvPr id="60" name="object 60" descr=""/>
            <p:cNvSpPr/>
            <p:nvPr/>
          </p:nvSpPr>
          <p:spPr>
            <a:xfrm>
              <a:off x="6379451" y="1203959"/>
              <a:ext cx="6031865" cy="3145790"/>
            </a:xfrm>
            <a:custGeom>
              <a:avLst/>
              <a:gdLst/>
              <a:ahLst/>
              <a:cxnLst/>
              <a:rect l="l" t="t" r="r" b="b"/>
              <a:pathLst>
                <a:path w="6031865" h="3145790">
                  <a:moveTo>
                    <a:pt x="6031611" y="0"/>
                  </a:moveTo>
                  <a:lnTo>
                    <a:pt x="0" y="0"/>
                  </a:lnTo>
                  <a:lnTo>
                    <a:pt x="0" y="92710"/>
                  </a:lnTo>
                  <a:lnTo>
                    <a:pt x="0" y="2919730"/>
                  </a:lnTo>
                  <a:lnTo>
                    <a:pt x="0" y="3145790"/>
                  </a:lnTo>
                  <a:lnTo>
                    <a:pt x="6031611" y="3145790"/>
                  </a:lnTo>
                  <a:lnTo>
                    <a:pt x="6031611" y="2920009"/>
                  </a:lnTo>
                  <a:lnTo>
                    <a:pt x="6031611" y="2919730"/>
                  </a:lnTo>
                  <a:lnTo>
                    <a:pt x="6031611" y="93294"/>
                  </a:lnTo>
                  <a:lnTo>
                    <a:pt x="5964999" y="93294"/>
                  </a:lnTo>
                  <a:lnTo>
                    <a:pt x="5964999" y="2919730"/>
                  </a:lnTo>
                  <a:lnTo>
                    <a:pt x="92659" y="2919730"/>
                  </a:lnTo>
                  <a:lnTo>
                    <a:pt x="92659" y="92710"/>
                  </a:lnTo>
                  <a:lnTo>
                    <a:pt x="6031611" y="92710"/>
                  </a:lnTo>
                  <a:lnTo>
                    <a:pt x="6031611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7033653" y="3492639"/>
              <a:ext cx="4007485" cy="9525"/>
            </a:xfrm>
            <a:custGeom>
              <a:avLst/>
              <a:gdLst/>
              <a:ahLst/>
              <a:cxnLst/>
              <a:rect l="l" t="t" r="r" b="b"/>
              <a:pathLst>
                <a:path w="4007484" h="9525">
                  <a:moveTo>
                    <a:pt x="9512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12" y="9512"/>
                  </a:lnTo>
                  <a:lnTo>
                    <a:pt x="9512" y="0"/>
                  </a:lnTo>
                  <a:close/>
                </a:path>
                <a:path w="4007484" h="9525">
                  <a:moveTo>
                    <a:pt x="66611" y="0"/>
                  </a:moveTo>
                  <a:lnTo>
                    <a:pt x="57099" y="0"/>
                  </a:lnTo>
                  <a:lnTo>
                    <a:pt x="57099" y="9512"/>
                  </a:lnTo>
                  <a:lnTo>
                    <a:pt x="66611" y="9512"/>
                  </a:lnTo>
                  <a:lnTo>
                    <a:pt x="66611" y="0"/>
                  </a:lnTo>
                  <a:close/>
                </a:path>
                <a:path w="4007484" h="9525">
                  <a:moveTo>
                    <a:pt x="123723" y="0"/>
                  </a:moveTo>
                  <a:lnTo>
                    <a:pt x="114211" y="0"/>
                  </a:lnTo>
                  <a:lnTo>
                    <a:pt x="114211" y="9512"/>
                  </a:lnTo>
                  <a:lnTo>
                    <a:pt x="123723" y="9512"/>
                  </a:lnTo>
                  <a:lnTo>
                    <a:pt x="123723" y="0"/>
                  </a:lnTo>
                  <a:close/>
                </a:path>
                <a:path w="4007484" h="9525">
                  <a:moveTo>
                    <a:pt x="180822" y="0"/>
                  </a:moveTo>
                  <a:lnTo>
                    <a:pt x="171310" y="0"/>
                  </a:lnTo>
                  <a:lnTo>
                    <a:pt x="171310" y="9512"/>
                  </a:lnTo>
                  <a:lnTo>
                    <a:pt x="180822" y="9512"/>
                  </a:lnTo>
                  <a:lnTo>
                    <a:pt x="180822" y="0"/>
                  </a:lnTo>
                  <a:close/>
                </a:path>
                <a:path w="4007484" h="9525">
                  <a:moveTo>
                    <a:pt x="237934" y="0"/>
                  </a:moveTo>
                  <a:lnTo>
                    <a:pt x="228409" y="0"/>
                  </a:lnTo>
                  <a:lnTo>
                    <a:pt x="228409" y="9512"/>
                  </a:lnTo>
                  <a:lnTo>
                    <a:pt x="237934" y="9512"/>
                  </a:lnTo>
                  <a:lnTo>
                    <a:pt x="237934" y="0"/>
                  </a:lnTo>
                  <a:close/>
                </a:path>
                <a:path w="4007484" h="9525">
                  <a:moveTo>
                    <a:pt x="295033" y="0"/>
                  </a:moveTo>
                  <a:lnTo>
                    <a:pt x="285521" y="0"/>
                  </a:lnTo>
                  <a:lnTo>
                    <a:pt x="285521" y="9512"/>
                  </a:lnTo>
                  <a:lnTo>
                    <a:pt x="295033" y="9512"/>
                  </a:lnTo>
                  <a:lnTo>
                    <a:pt x="295033" y="0"/>
                  </a:lnTo>
                  <a:close/>
                </a:path>
                <a:path w="4007484" h="9525">
                  <a:moveTo>
                    <a:pt x="352145" y="0"/>
                  </a:moveTo>
                  <a:lnTo>
                    <a:pt x="342620" y="0"/>
                  </a:lnTo>
                  <a:lnTo>
                    <a:pt x="342620" y="9512"/>
                  </a:lnTo>
                  <a:lnTo>
                    <a:pt x="352145" y="9512"/>
                  </a:lnTo>
                  <a:lnTo>
                    <a:pt x="352145" y="0"/>
                  </a:lnTo>
                  <a:close/>
                </a:path>
                <a:path w="4007484" h="9525">
                  <a:moveTo>
                    <a:pt x="409244" y="0"/>
                  </a:moveTo>
                  <a:lnTo>
                    <a:pt x="399732" y="0"/>
                  </a:lnTo>
                  <a:lnTo>
                    <a:pt x="399732" y="9512"/>
                  </a:lnTo>
                  <a:lnTo>
                    <a:pt x="409244" y="9512"/>
                  </a:lnTo>
                  <a:lnTo>
                    <a:pt x="409244" y="0"/>
                  </a:lnTo>
                  <a:close/>
                </a:path>
                <a:path w="4007484" h="9525">
                  <a:moveTo>
                    <a:pt x="466356" y="0"/>
                  </a:moveTo>
                  <a:lnTo>
                    <a:pt x="456831" y="0"/>
                  </a:lnTo>
                  <a:lnTo>
                    <a:pt x="456831" y="9512"/>
                  </a:lnTo>
                  <a:lnTo>
                    <a:pt x="466356" y="9512"/>
                  </a:lnTo>
                  <a:lnTo>
                    <a:pt x="466356" y="0"/>
                  </a:lnTo>
                  <a:close/>
                </a:path>
                <a:path w="4007484" h="9525">
                  <a:moveTo>
                    <a:pt x="523455" y="0"/>
                  </a:moveTo>
                  <a:lnTo>
                    <a:pt x="513943" y="0"/>
                  </a:lnTo>
                  <a:lnTo>
                    <a:pt x="513943" y="9512"/>
                  </a:lnTo>
                  <a:lnTo>
                    <a:pt x="523455" y="9512"/>
                  </a:lnTo>
                  <a:lnTo>
                    <a:pt x="523455" y="0"/>
                  </a:lnTo>
                  <a:close/>
                </a:path>
                <a:path w="4007484" h="9525">
                  <a:moveTo>
                    <a:pt x="580567" y="0"/>
                  </a:moveTo>
                  <a:lnTo>
                    <a:pt x="571042" y="0"/>
                  </a:lnTo>
                  <a:lnTo>
                    <a:pt x="571042" y="9512"/>
                  </a:lnTo>
                  <a:lnTo>
                    <a:pt x="580567" y="9512"/>
                  </a:lnTo>
                  <a:lnTo>
                    <a:pt x="580567" y="0"/>
                  </a:lnTo>
                  <a:close/>
                </a:path>
                <a:path w="4007484" h="9525">
                  <a:moveTo>
                    <a:pt x="637667" y="0"/>
                  </a:moveTo>
                  <a:lnTo>
                    <a:pt x="628154" y="0"/>
                  </a:lnTo>
                  <a:lnTo>
                    <a:pt x="628154" y="9512"/>
                  </a:lnTo>
                  <a:lnTo>
                    <a:pt x="637667" y="9512"/>
                  </a:lnTo>
                  <a:lnTo>
                    <a:pt x="637667" y="0"/>
                  </a:lnTo>
                  <a:close/>
                </a:path>
                <a:path w="4007484" h="9525">
                  <a:moveTo>
                    <a:pt x="694778" y="0"/>
                  </a:moveTo>
                  <a:lnTo>
                    <a:pt x="685253" y="0"/>
                  </a:lnTo>
                  <a:lnTo>
                    <a:pt x="685253" y="9512"/>
                  </a:lnTo>
                  <a:lnTo>
                    <a:pt x="694778" y="9512"/>
                  </a:lnTo>
                  <a:lnTo>
                    <a:pt x="694778" y="0"/>
                  </a:lnTo>
                  <a:close/>
                </a:path>
                <a:path w="4007484" h="9525">
                  <a:moveTo>
                    <a:pt x="751878" y="0"/>
                  </a:moveTo>
                  <a:lnTo>
                    <a:pt x="742365" y="0"/>
                  </a:lnTo>
                  <a:lnTo>
                    <a:pt x="742365" y="9512"/>
                  </a:lnTo>
                  <a:lnTo>
                    <a:pt x="751878" y="9512"/>
                  </a:lnTo>
                  <a:lnTo>
                    <a:pt x="751878" y="0"/>
                  </a:lnTo>
                  <a:close/>
                </a:path>
                <a:path w="4007484" h="9525">
                  <a:moveTo>
                    <a:pt x="808990" y="0"/>
                  </a:moveTo>
                  <a:lnTo>
                    <a:pt x="799465" y="0"/>
                  </a:lnTo>
                  <a:lnTo>
                    <a:pt x="799465" y="9512"/>
                  </a:lnTo>
                  <a:lnTo>
                    <a:pt x="808990" y="9512"/>
                  </a:lnTo>
                  <a:lnTo>
                    <a:pt x="808990" y="0"/>
                  </a:lnTo>
                  <a:close/>
                </a:path>
                <a:path w="4007484" h="9525">
                  <a:moveTo>
                    <a:pt x="866089" y="0"/>
                  </a:moveTo>
                  <a:lnTo>
                    <a:pt x="856576" y="0"/>
                  </a:lnTo>
                  <a:lnTo>
                    <a:pt x="856576" y="9512"/>
                  </a:lnTo>
                  <a:lnTo>
                    <a:pt x="866089" y="9512"/>
                  </a:lnTo>
                  <a:lnTo>
                    <a:pt x="866089" y="0"/>
                  </a:lnTo>
                  <a:close/>
                </a:path>
                <a:path w="4007484" h="9525">
                  <a:moveTo>
                    <a:pt x="923201" y="0"/>
                  </a:moveTo>
                  <a:lnTo>
                    <a:pt x="913676" y="0"/>
                  </a:lnTo>
                  <a:lnTo>
                    <a:pt x="913676" y="9512"/>
                  </a:lnTo>
                  <a:lnTo>
                    <a:pt x="923201" y="9512"/>
                  </a:lnTo>
                  <a:lnTo>
                    <a:pt x="923201" y="0"/>
                  </a:lnTo>
                  <a:close/>
                </a:path>
                <a:path w="4007484" h="9525">
                  <a:moveTo>
                    <a:pt x="980300" y="0"/>
                  </a:moveTo>
                  <a:lnTo>
                    <a:pt x="970788" y="0"/>
                  </a:lnTo>
                  <a:lnTo>
                    <a:pt x="970788" y="9512"/>
                  </a:lnTo>
                  <a:lnTo>
                    <a:pt x="980300" y="9512"/>
                  </a:lnTo>
                  <a:lnTo>
                    <a:pt x="980300" y="0"/>
                  </a:lnTo>
                  <a:close/>
                </a:path>
                <a:path w="4007484" h="9525">
                  <a:moveTo>
                    <a:pt x="1037412" y="0"/>
                  </a:moveTo>
                  <a:lnTo>
                    <a:pt x="1027887" y="0"/>
                  </a:lnTo>
                  <a:lnTo>
                    <a:pt x="1027887" y="9512"/>
                  </a:lnTo>
                  <a:lnTo>
                    <a:pt x="1037412" y="9512"/>
                  </a:lnTo>
                  <a:lnTo>
                    <a:pt x="1037412" y="0"/>
                  </a:lnTo>
                  <a:close/>
                </a:path>
                <a:path w="4007484" h="9525">
                  <a:moveTo>
                    <a:pt x="1094511" y="0"/>
                  </a:moveTo>
                  <a:lnTo>
                    <a:pt x="1084999" y="0"/>
                  </a:lnTo>
                  <a:lnTo>
                    <a:pt x="1084999" y="9512"/>
                  </a:lnTo>
                  <a:lnTo>
                    <a:pt x="1094511" y="9512"/>
                  </a:lnTo>
                  <a:lnTo>
                    <a:pt x="1094511" y="0"/>
                  </a:lnTo>
                  <a:close/>
                </a:path>
                <a:path w="4007484" h="9525">
                  <a:moveTo>
                    <a:pt x="1151623" y="0"/>
                  </a:moveTo>
                  <a:lnTo>
                    <a:pt x="1142098" y="0"/>
                  </a:lnTo>
                  <a:lnTo>
                    <a:pt x="1142098" y="9512"/>
                  </a:lnTo>
                  <a:lnTo>
                    <a:pt x="1151623" y="9512"/>
                  </a:lnTo>
                  <a:lnTo>
                    <a:pt x="1151623" y="0"/>
                  </a:lnTo>
                  <a:close/>
                </a:path>
                <a:path w="4007484" h="9525">
                  <a:moveTo>
                    <a:pt x="1208722" y="0"/>
                  </a:moveTo>
                  <a:lnTo>
                    <a:pt x="1199210" y="0"/>
                  </a:lnTo>
                  <a:lnTo>
                    <a:pt x="1199210" y="9512"/>
                  </a:lnTo>
                  <a:lnTo>
                    <a:pt x="1208722" y="9512"/>
                  </a:lnTo>
                  <a:lnTo>
                    <a:pt x="1208722" y="0"/>
                  </a:lnTo>
                  <a:close/>
                </a:path>
                <a:path w="4007484" h="9525">
                  <a:moveTo>
                    <a:pt x="1265834" y="0"/>
                  </a:moveTo>
                  <a:lnTo>
                    <a:pt x="1256309" y="0"/>
                  </a:lnTo>
                  <a:lnTo>
                    <a:pt x="1256309" y="9512"/>
                  </a:lnTo>
                  <a:lnTo>
                    <a:pt x="1265834" y="9512"/>
                  </a:lnTo>
                  <a:lnTo>
                    <a:pt x="1265834" y="0"/>
                  </a:lnTo>
                  <a:close/>
                </a:path>
                <a:path w="4007484" h="9525">
                  <a:moveTo>
                    <a:pt x="1322933" y="0"/>
                  </a:moveTo>
                  <a:lnTo>
                    <a:pt x="1313421" y="0"/>
                  </a:lnTo>
                  <a:lnTo>
                    <a:pt x="1313421" y="9512"/>
                  </a:lnTo>
                  <a:lnTo>
                    <a:pt x="1322933" y="9512"/>
                  </a:lnTo>
                  <a:lnTo>
                    <a:pt x="1322933" y="0"/>
                  </a:lnTo>
                  <a:close/>
                </a:path>
                <a:path w="4007484" h="9525">
                  <a:moveTo>
                    <a:pt x="1380045" y="0"/>
                  </a:moveTo>
                  <a:lnTo>
                    <a:pt x="1370520" y="0"/>
                  </a:lnTo>
                  <a:lnTo>
                    <a:pt x="1370520" y="9512"/>
                  </a:lnTo>
                  <a:lnTo>
                    <a:pt x="1380045" y="9512"/>
                  </a:lnTo>
                  <a:lnTo>
                    <a:pt x="1380045" y="0"/>
                  </a:lnTo>
                  <a:close/>
                </a:path>
                <a:path w="4007484" h="9525">
                  <a:moveTo>
                    <a:pt x="1437144" y="0"/>
                  </a:moveTo>
                  <a:lnTo>
                    <a:pt x="1427632" y="0"/>
                  </a:lnTo>
                  <a:lnTo>
                    <a:pt x="1427632" y="9512"/>
                  </a:lnTo>
                  <a:lnTo>
                    <a:pt x="1437144" y="9512"/>
                  </a:lnTo>
                  <a:lnTo>
                    <a:pt x="1437144" y="0"/>
                  </a:lnTo>
                  <a:close/>
                </a:path>
                <a:path w="4007484" h="9525">
                  <a:moveTo>
                    <a:pt x="1494256" y="0"/>
                  </a:moveTo>
                  <a:lnTo>
                    <a:pt x="1484731" y="0"/>
                  </a:lnTo>
                  <a:lnTo>
                    <a:pt x="1484731" y="9512"/>
                  </a:lnTo>
                  <a:lnTo>
                    <a:pt x="1494256" y="9512"/>
                  </a:lnTo>
                  <a:lnTo>
                    <a:pt x="1494256" y="0"/>
                  </a:lnTo>
                  <a:close/>
                </a:path>
                <a:path w="4007484" h="9525">
                  <a:moveTo>
                    <a:pt x="1551355" y="0"/>
                  </a:moveTo>
                  <a:lnTo>
                    <a:pt x="1541843" y="0"/>
                  </a:lnTo>
                  <a:lnTo>
                    <a:pt x="1541843" y="9512"/>
                  </a:lnTo>
                  <a:lnTo>
                    <a:pt x="1551355" y="9512"/>
                  </a:lnTo>
                  <a:lnTo>
                    <a:pt x="1551355" y="0"/>
                  </a:lnTo>
                  <a:close/>
                </a:path>
                <a:path w="4007484" h="9525">
                  <a:moveTo>
                    <a:pt x="1608455" y="0"/>
                  </a:moveTo>
                  <a:lnTo>
                    <a:pt x="1598942" y="0"/>
                  </a:lnTo>
                  <a:lnTo>
                    <a:pt x="1598942" y="9512"/>
                  </a:lnTo>
                  <a:lnTo>
                    <a:pt x="1608455" y="9512"/>
                  </a:lnTo>
                  <a:lnTo>
                    <a:pt x="1608455" y="0"/>
                  </a:lnTo>
                  <a:close/>
                </a:path>
                <a:path w="4007484" h="9525">
                  <a:moveTo>
                    <a:pt x="1665566" y="0"/>
                  </a:moveTo>
                  <a:lnTo>
                    <a:pt x="1656054" y="0"/>
                  </a:lnTo>
                  <a:lnTo>
                    <a:pt x="1656054" y="9512"/>
                  </a:lnTo>
                  <a:lnTo>
                    <a:pt x="1665566" y="9512"/>
                  </a:lnTo>
                  <a:lnTo>
                    <a:pt x="1665566" y="0"/>
                  </a:lnTo>
                  <a:close/>
                </a:path>
                <a:path w="4007484" h="9525">
                  <a:moveTo>
                    <a:pt x="1722666" y="0"/>
                  </a:moveTo>
                  <a:lnTo>
                    <a:pt x="1713153" y="0"/>
                  </a:lnTo>
                  <a:lnTo>
                    <a:pt x="1713153" y="9512"/>
                  </a:lnTo>
                  <a:lnTo>
                    <a:pt x="1722666" y="9512"/>
                  </a:lnTo>
                  <a:lnTo>
                    <a:pt x="1722666" y="0"/>
                  </a:lnTo>
                  <a:close/>
                </a:path>
                <a:path w="4007484" h="9525">
                  <a:moveTo>
                    <a:pt x="1779778" y="0"/>
                  </a:moveTo>
                  <a:lnTo>
                    <a:pt x="1770265" y="0"/>
                  </a:lnTo>
                  <a:lnTo>
                    <a:pt x="1770265" y="9512"/>
                  </a:lnTo>
                  <a:lnTo>
                    <a:pt x="1779778" y="9512"/>
                  </a:lnTo>
                  <a:lnTo>
                    <a:pt x="1779778" y="0"/>
                  </a:lnTo>
                  <a:close/>
                </a:path>
                <a:path w="4007484" h="9525">
                  <a:moveTo>
                    <a:pt x="1836877" y="0"/>
                  </a:moveTo>
                  <a:lnTo>
                    <a:pt x="1827364" y="0"/>
                  </a:lnTo>
                  <a:lnTo>
                    <a:pt x="1827364" y="9512"/>
                  </a:lnTo>
                  <a:lnTo>
                    <a:pt x="1836877" y="9512"/>
                  </a:lnTo>
                  <a:lnTo>
                    <a:pt x="1836877" y="0"/>
                  </a:lnTo>
                  <a:close/>
                </a:path>
                <a:path w="4007484" h="9525">
                  <a:moveTo>
                    <a:pt x="1893989" y="0"/>
                  </a:moveTo>
                  <a:lnTo>
                    <a:pt x="1884476" y="0"/>
                  </a:lnTo>
                  <a:lnTo>
                    <a:pt x="1884476" y="9512"/>
                  </a:lnTo>
                  <a:lnTo>
                    <a:pt x="1893989" y="9512"/>
                  </a:lnTo>
                  <a:lnTo>
                    <a:pt x="1893989" y="0"/>
                  </a:lnTo>
                  <a:close/>
                </a:path>
                <a:path w="4007484" h="9525">
                  <a:moveTo>
                    <a:pt x="1951088" y="0"/>
                  </a:moveTo>
                  <a:lnTo>
                    <a:pt x="1941576" y="0"/>
                  </a:lnTo>
                  <a:lnTo>
                    <a:pt x="1941576" y="9512"/>
                  </a:lnTo>
                  <a:lnTo>
                    <a:pt x="1951088" y="9512"/>
                  </a:lnTo>
                  <a:lnTo>
                    <a:pt x="1951088" y="0"/>
                  </a:lnTo>
                  <a:close/>
                </a:path>
                <a:path w="4007484" h="9525">
                  <a:moveTo>
                    <a:pt x="2008200" y="0"/>
                  </a:moveTo>
                  <a:lnTo>
                    <a:pt x="1998675" y="0"/>
                  </a:lnTo>
                  <a:lnTo>
                    <a:pt x="1998675" y="9512"/>
                  </a:lnTo>
                  <a:lnTo>
                    <a:pt x="2008200" y="9512"/>
                  </a:lnTo>
                  <a:lnTo>
                    <a:pt x="2008200" y="0"/>
                  </a:lnTo>
                  <a:close/>
                </a:path>
                <a:path w="4007484" h="9525">
                  <a:moveTo>
                    <a:pt x="2065299" y="0"/>
                  </a:moveTo>
                  <a:lnTo>
                    <a:pt x="2055787" y="0"/>
                  </a:lnTo>
                  <a:lnTo>
                    <a:pt x="2055787" y="9512"/>
                  </a:lnTo>
                  <a:lnTo>
                    <a:pt x="2065299" y="9512"/>
                  </a:lnTo>
                  <a:lnTo>
                    <a:pt x="2065299" y="0"/>
                  </a:lnTo>
                  <a:close/>
                </a:path>
                <a:path w="4007484" h="9525">
                  <a:moveTo>
                    <a:pt x="2122411" y="0"/>
                  </a:moveTo>
                  <a:lnTo>
                    <a:pt x="2112886" y="0"/>
                  </a:lnTo>
                  <a:lnTo>
                    <a:pt x="2112886" y="9512"/>
                  </a:lnTo>
                  <a:lnTo>
                    <a:pt x="2122411" y="9512"/>
                  </a:lnTo>
                  <a:lnTo>
                    <a:pt x="2122411" y="0"/>
                  </a:lnTo>
                  <a:close/>
                </a:path>
                <a:path w="4007484" h="9525">
                  <a:moveTo>
                    <a:pt x="2179510" y="0"/>
                  </a:moveTo>
                  <a:lnTo>
                    <a:pt x="2169998" y="0"/>
                  </a:lnTo>
                  <a:lnTo>
                    <a:pt x="2169998" y="9512"/>
                  </a:lnTo>
                  <a:lnTo>
                    <a:pt x="2179510" y="9512"/>
                  </a:lnTo>
                  <a:lnTo>
                    <a:pt x="2179510" y="0"/>
                  </a:lnTo>
                  <a:close/>
                </a:path>
                <a:path w="4007484" h="9525">
                  <a:moveTo>
                    <a:pt x="2236622" y="0"/>
                  </a:moveTo>
                  <a:lnTo>
                    <a:pt x="2227097" y="0"/>
                  </a:lnTo>
                  <a:lnTo>
                    <a:pt x="2227097" y="9512"/>
                  </a:lnTo>
                  <a:lnTo>
                    <a:pt x="2236622" y="9512"/>
                  </a:lnTo>
                  <a:lnTo>
                    <a:pt x="2236622" y="0"/>
                  </a:lnTo>
                  <a:close/>
                </a:path>
                <a:path w="4007484" h="9525">
                  <a:moveTo>
                    <a:pt x="2293721" y="0"/>
                  </a:moveTo>
                  <a:lnTo>
                    <a:pt x="2284209" y="0"/>
                  </a:lnTo>
                  <a:lnTo>
                    <a:pt x="2284209" y="9512"/>
                  </a:lnTo>
                  <a:lnTo>
                    <a:pt x="2293721" y="9512"/>
                  </a:lnTo>
                  <a:lnTo>
                    <a:pt x="2293721" y="0"/>
                  </a:lnTo>
                  <a:close/>
                </a:path>
                <a:path w="4007484" h="9525">
                  <a:moveTo>
                    <a:pt x="2350833" y="0"/>
                  </a:moveTo>
                  <a:lnTo>
                    <a:pt x="2341308" y="0"/>
                  </a:lnTo>
                  <a:lnTo>
                    <a:pt x="2341308" y="9512"/>
                  </a:lnTo>
                  <a:lnTo>
                    <a:pt x="2350833" y="9512"/>
                  </a:lnTo>
                  <a:lnTo>
                    <a:pt x="2350833" y="0"/>
                  </a:lnTo>
                  <a:close/>
                </a:path>
                <a:path w="4007484" h="9525">
                  <a:moveTo>
                    <a:pt x="2407932" y="0"/>
                  </a:moveTo>
                  <a:lnTo>
                    <a:pt x="2398420" y="0"/>
                  </a:lnTo>
                  <a:lnTo>
                    <a:pt x="2398420" y="9512"/>
                  </a:lnTo>
                  <a:lnTo>
                    <a:pt x="2407932" y="9512"/>
                  </a:lnTo>
                  <a:lnTo>
                    <a:pt x="2407932" y="0"/>
                  </a:lnTo>
                  <a:close/>
                </a:path>
                <a:path w="4007484" h="9525">
                  <a:moveTo>
                    <a:pt x="2465044" y="0"/>
                  </a:moveTo>
                  <a:lnTo>
                    <a:pt x="2455519" y="0"/>
                  </a:lnTo>
                  <a:lnTo>
                    <a:pt x="2455519" y="9512"/>
                  </a:lnTo>
                  <a:lnTo>
                    <a:pt x="2465044" y="9512"/>
                  </a:lnTo>
                  <a:lnTo>
                    <a:pt x="2465044" y="0"/>
                  </a:lnTo>
                  <a:close/>
                </a:path>
                <a:path w="4007484" h="9525">
                  <a:moveTo>
                    <a:pt x="2522143" y="0"/>
                  </a:moveTo>
                  <a:lnTo>
                    <a:pt x="2512631" y="0"/>
                  </a:lnTo>
                  <a:lnTo>
                    <a:pt x="2512631" y="9512"/>
                  </a:lnTo>
                  <a:lnTo>
                    <a:pt x="2522143" y="9512"/>
                  </a:lnTo>
                  <a:lnTo>
                    <a:pt x="2522143" y="0"/>
                  </a:lnTo>
                  <a:close/>
                </a:path>
                <a:path w="4007484" h="9525">
                  <a:moveTo>
                    <a:pt x="2579255" y="0"/>
                  </a:moveTo>
                  <a:lnTo>
                    <a:pt x="2569730" y="0"/>
                  </a:lnTo>
                  <a:lnTo>
                    <a:pt x="2569730" y="9512"/>
                  </a:lnTo>
                  <a:lnTo>
                    <a:pt x="2579255" y="9512"/>
                  </a:lnTo>
                  <a:lnTo>
                    <a:pt x="2579255" y="0"/>
                  </a:lnTo>
                  <a:close/>
                </a:path>
                <a:path w="4007484" h="9525">
                  <a:moveTo>
                    <a:pt x="2636355" y="0"/>
                  </a:moveTo>
                  <a:lnTo>
                    <a:pt x="2626842" y="0"/>
                  </a:lnTo>
                  <a:lnTo>
                    <a:pt x="2626842" y="9512"/>
                  </a:lnTo>
                  <a:lnTo>
                    <a:pt x="2636355" y="9512"/>
                  </a:lnTo>
                  <a:lnTo>
                    <a:pt x="2636355" y="0"/>
                  </a:lnTo>
                  <a:close/>
                </a:path>
                <a:path w="4007484" h="9525">
                  <a:moveTo>
                    <a:pt x="2693466" y="0"/>
                  </a:moveTo>
                  <a:lnTo>
                    <a:pt x="2683941" y="0"/>
                  </a:lnTo>
                  <a:lnTo>
                    <a:pt x="2683941" y="9512"/>
                  </a:lnTo>
                  <a:lnTo>
                    <a:pt x="2693466" y="9512"/>
                  </a:lnTo>
                  <a:lnTo>
                    <a:pt x="2693466" y="0"/>
                  </a:lnTo>
                  <a:close/>
                </a:path>
                <a:path w="4007484" h="9525">
                  <a:moveTo>
                    <a:pt x="2750566" y="0"/>
                  </a:moveTo>
                  <a:lnTo>
                    <a:pt x="2741053" y="0"/>
                  </a:lnTo>
                  <a:lnTo>
                    <a:pt x="2741053" y="9512"/>
                  </a:lnTo>
                  <a:lnTo>
                    <a:pt x="2750566" y="9512"/>
                  </a:lnTo>
                  <a:lnTo>
                    <a:pt x="2750566" y="0"/>
                  </a:lnTo>
                  <a:close/>
                </a:path>
                <a:path w="4007484" h="9525">
                  <a:moveTo>
                    <a:pt x="2807678" y="0"/>
                  </a:moveTo>
                  <a:lnTo>
                    <a:pt x="2798153" y="0"/>
                  </a:lnTo>
                  <a:lnTo>
                    <a:pt x="2798153" y="9512"/>
                  </a:lnTo>
                  <a:lnTo>
                    <a:pt x="2807678" y="9512"/>
                  </a:lnTo>
                  <a:lnTo>
                    <a:pt x="2807678" y="0"/>
                  </a:lnTo>
                  <a:close/>
                </a:path>
                <a:path w="4007484" h="9525">
                  <a:moveTo>
                    <a:pt x="2864777" y="0"/>
                  </a:moveTo>
                  <a:lnTo>
                    <a:pt x="2855264" y="0"/>
                  </a:lnTo>
                  <a:lnTo>
                    <a:pt x="2855264" y="9512"/>
                  </a:lnTo>
                  <a:lnTo>
                    <a:pt x="2864777" y="9512"/>
                  </a:lnTo>
                  <a:lnTo>
                    <a:pt x="2864777" y="0"/>
                  </a:lnTo>
                  <a:close/>
                </a:path>
                <a:path w="4007484" h="9525">
                  <a:moveTo>
                    <a:pt x="2921889" y="0"/>
                  </a:moveTo>
                  <a:lnTo>
                    <a:pt x="2912364" y="0"/>
                  </a:lnTo>
                  <a:lnTo>
                    <a:pt x="2912364" y="9512"/>
                  </a:lnTo>
                  <a:lnTo>
                    <a:pt x="2921889" y="9512"/>
                  </a:lnTo>
                  <a:lnTo>
                    <a:pt x="2921889" y="0"/>
                  </a:lnTo>
                  <a:close/>
                </a:path>
                <a:path w="4007484" h="9525">
                  <a:moveTo>
                    <a:pt x="2978988" y="0"/>
                  </a:moveTo>
                  <a:lnTo>
                    <a:pt x="2969476" y="0"/>
                  </a:lnTo>
                  <a:lnTo>
                    <a:pt x="2969476" y="9512"/>
                  </a:lnTo>
                  <a:lnTo>
                    <a:pt x="2978988" y="9512"/>
                  </a:lnTo>
                  <a:lnTo>
                    <a:pt x="2978988" y="0"/>
                  </a:lnTo>
                  <a:close/>
                </a:path>
                <a:path w="4007484" h="9525">
                  <a:moveTo>
                    <a:pt x="3036100" y="0"/>
                  </a:moveTo>
                  <a:lnTo>
                    <a:pt x="3026575" y="0"/>
                  </a:lnTo>
                  <a:lnTo>
                    <a:pt x="3026575" y="9512"/>
                  </a:lnTo>
                  <a:lnTo>
                    <a:pt x="3036100" y="9512"/>
                  </a:lnTo>
                  <a:lnTo>
                    <a:pt x="3036100" y="0"/>
                  </a:lnTo>
                  <a:close/>
                </a:path>
                <a:path w="4007484" h="9525">
                  <a:moveTo>
                    <a:pt x="3093199" y="0"/>
                  </a:moveTo>
                  <a:lnTo>
                    <a:pt x="3083687" y="0"/>
                  </a:lnTo>
                  <a:lnTo>
                    <a:pt x="3083687" y="9512"/>
                  </a:lnTo>
                  <a:lnTo>
                    <a:pt x="3093199" y="9512"/>
                  </a:lnTo>
                  <a:lnTo>
                    <a:pt x="3093199" y="0"/>
                  </a:lnTo>
                  <a:close/>
                </a:path>
                <a:path w="4007484" h="9525">
                  <a:moveTo>
                    <a:pt x="3150311" y="0"/>
                  </a:moveTo>
                  <a:lnTo>
                    <a:pt x="3140786" y="0"/>
                  </a:lnTo>
                  <a:lnTo>
                    <a:pt x="3140786" y="9512"/>
                  </a:lnTo>
                  <a:lnTo>
                    <a:pt x="3150311" y="9512"/>
                  </a:lnTo>
                  <a:lnTo>
                    <a:pt x="3150311" y="0"/>
                  </a:lnTo>
                  <a:close/>
                </a:path>
                <a:path w="4007484" h="9525">
                  <a:moveTo>
                    <a:pt x="3207410" y="0"/>
                  </a:moveTo>
                  <a:lnTo>
                    <a:pt x="3197898" y="0"/>
                  </a:lnTo>
                  <a:lnTo>
                    <a:pt x="3197898" y="9512"/>
                  </a:lnTo>
                  <a:lnTo>
                    <a:pt x="3207410" y="9512"/>
                  </a:lnTo>
                  <a:lnTo>
                    <a:pt x="3207410" y="0"/>
                  </a:lnTo>
                  <a:close/>
                </a:path>
                <a:path w="4007484" h="9525">
                  <a:moveTo>
                    <a:pt x="3264522" y="0"/>
                  </a:moveTo>
                  <a:lnTo>
                    <a:pt x="3254997" y="0"/>
                  </a:lnTo>
                  <a:lnTo>
                    <a:pt x="3254997" y="9512"/>
                  </a:lnTo>
                  <a:lnTo>
                    <a:pt x="3264522" y="9512"/>
                  </a:lnTo>
                  <a:lnTo>
                    <a:pt x="3264522" y="0"/>
                  </a:lnTo>
                  <a:close/>
                </a:path>
                <a:path w="4007484" h="9525">
                  <a:moveTo>
                    <a:pt x="3321621" y="0"/>
                  </a:moveTo>
                  <a:lnTo>
                    <a:pt x="3312109" y="0"/>
                  </a:lnTo>
                  <a:lnTo>
                    <a:pt x="3312109" y="9512"/>
                  </a:lnTo>
                  <a:lnTo>
                    <a:pt x="3321621" y="9512"/>
                  </a:lnTo>
                  <a:lnTo>
                    <a:pt x="3321621" y="0"/>
                  </a:lnTo>
                  <a:close/>
                </a:path>
                <a:path w="4007484" h="9525">
                  <a:moveTo>
                    <a:pt x="3378720" y="0"/>
                  </a:moveTo>
                  <a:lnTo>
                    <a:pt x="3369208" y="0"/>
                  </a:lnTo>
                  <a:lnTo>
                    <a:pt x="3369208" y="9512"/>
                  </a:lnTo>
                  <a:lnTo>
                    <a:pt x="3378720" y="9512"/>
                  </a:lnTo>
                  <a:lnTo>
                    <a:pt x="3378720" y="0"/>
                  </a:lnTo>
                  <a:close/>
                </a:path>
                <a:path w="4007484" h="9525">
                  <a:moveTo>
                    <a:pt x="3435832" y="0"/>
                  </a:moveTo>
                  <a:lnTo>
                    <a:pt x="3426320" y="0"/>
                  </a:lnTo>
                  <a:lnTo>
                    <a:pt x="3426320" y="9512"/>
                  </a:lnTo>
                  <a:lnTo>
                    <a:pt x="3435832" y="9512"/>
                  </a:lnTo>
                  <a:lnTo>
                    <a:pt x="3435832" y="0"/>
                  </a:lnTo>
                  <a:close/>
                </a:path>
                <a:path w="4007484" h="9525">
                  <a:moveTo>
                    <a:pt x="3492931" y="0"/>
                  </a:moveTo>
                  <a:lnTo>
                    <a:pt x="3483419" y="0"/>
                  </a:lnTo>
                  <a:lnTo>
                    <a:pt x="3483419" y="9512"/>
                  </a:lnTo>
                  <a:lnTo>
                    <a:pt x="3492931" y="9512"/>
                  </a:lnTo>
                  <a:lnTo>
                    <a:pt x="3492931" y="0"/>
                  </a:lnTo>
                  <a:close/>
                </a:path>
                <a:path w="4007484" h="9525">
                  <a:moveTo>
                    <a:pt x="3550043" y="0"/>
                  </a:moveTo>
                  <a:lnTo>
                    <a:pt x="3540531" y="0"/>
                  </a:lnTo>
                  <a:lnTo>
                    <a:pt x="3540531" y="9512"/>
                  </a:lnTo>
                  <a:lnTo>
                    <a:pt x="3550043" y="9512"/>
                  </a:lnTo>
                  <a:lnTo>
                    <a:pt x="3550043" y="0"/>
                  </a:lnTo>
                  <a:close/>
                </a:path>
                <a:path w="4007484" h="9525">
                  <a:moveTo>
                    <a:pt x="3607143" y="0"/>
                  </a:moveTo>
                  <a:lnTo>
                    <a:pt x="3597630" y="0"/>
                  </a:lnTo>
                  <a:lnTo>
                    <a:pt x="3597630" y="9512"/>
                  </a:lnTo>
                  <a:lnTo>
                    <a:pt x="3607143" y="9512"/>
                  </a:lnTo>
                  <a:lnTo>
                    <a:pt x="3607143" y="0"/>
                  </a:lnTo>
                  <a:close/>
                </a:path>
                <a:path w="4007484" h="9525">
                  <a:moveTo>
                    <a:pt x="3664254" y="0"/>
                  </a:moveTo>
                  <a:lnTo>
                    <a:pt x="3654742" y="0"/>
                  </a:lnTo>
                  <a:lnTo>
                    <a:pt x="3654742" y="9512"/>
                  </a:lnTo>
                  <a:lnTo>
                    <a:pt x="3664254" y="9512"/>
                  </a:lnTo>
                  <a:lnTo>
                    <a:pt x="3664254" y="0"/>
                  </a:lnTo>
                  <a:close/>
                </a:path>
                <a:path w="4007484" h="9525">
                  <a:moveTo>
                    <a:pt x="3721354" y="0"/>
                  </a:moveTo>
                  <a:lnTo>
                    <a:pt x="3711841" y="0"/>
                  </a:lnTo>
                  <a:lnTo>
                    <a:pt x="3711841" y="9512"/>
                  </a:lnTo>
                  <a:lnTo>
                    <a:pt x="3721354" y="9512"/>
                  </a:lnTo>
                  <a:lnTo>
                    <a:pt x="3721354" y="0"/>
                  </a:lnTo>
                  <a:close/>
                </a:path>
                <a:path w="4007484" h="9525">
                  <a:moveTo>
                    <a:pt x="3778466" y="0"/>
                  </a:moveTo>
                  <a:lnTo>
                    <a:pt x="3768941" y="0"/>
                  </a:lnTo>
                  <a:lnTo>
                    <a:pt x="3768941" y="9512"/>
                  </a:lnTo>
                  <a:lnTo>
                    <a:pt x="3778466" y="9512"/>
                  </a:lnTo>
                  <a:lnTo>
                    <a:pt x="3778466" y="0"/>
                  </a:lnTo>
                  <a:close/>
                </a:path>
                <a:path w="4007484" h="9525">
                  <a:moveTo>
                    <a:pt x="3835565" y="0"/>
                  </a:moveTo>
                  <a:lnTo>
                    <a:pt x="3826052" y="0"/>
                  </a:lnTo>
                  <a:lnTo>
                    <a:pt x="3826052" y="9512"/>
                  </a:lnTo>
                  <a:lnTo>
                    <a:pt x="3835565" y="9512"/>
                  </a:lnTo>
                  <a:lnTo>
                    <a:pt x="3835565" y="0"/>
                  </a:lnTo>
                  <a:close/>
                </a:path>
                <a:path w="4007484" h="9525">
                  <a:moveTo>
                    <a:pt x="3892677" y="0"/>
                  </a:moveTo>
                  <a:lnTo>
                    <a:pt x="3883152" y="0"/>
                  </a:lnTo>
                  <a:lnTo>
                    <a:pt x="3883152" y="9512"/>
                  </a:lnTo>
                  <a:lnTo>
                    <a:pt x="3892677" y="9512"/>
                  </a:lnTo>
                  <a:lnTo>
                    <a:pt x="3892677" y="0"/>
                  </a:lnTo>
                  <a:close/>
                </a:path>
                <a:path w="4007484" h="9525">
                  <a:moveTo>
                    <a:pt x="3949776" y="0"/>
                  </a:moveTo>
                  <a:lnTo>
                    <a:pt x="3940264" y="0"/>
                  </a:lnTo>
                  <a:lnTo>
                    <a:pt x="3940264" y="9512"/>
                  </a:lnTo>
                  <a:lnTo>
                    <a:pt x="3949776" y="9512"/>
                  </a:lnTo>
                  <a:lnTo>
                    <a:pt x="3949776" y="0"/>
                  </a:lnTo>
                  <a:close/>
                </a:path>
                <a:path w="4007484" h="9525">
                  <a:moveTo>
                    <a:pt x="4006888" y="0"/>
                  </a:moveTo>
                  <a:lnTo>
                    <a:pt x="3997363" y="0"/>
                  </a:lnTo>
                  <a:lnTo>
                    <a:pt x="3997363" y="9512"/>
                  </a:lnTo>
                  <a:lnTo>
                    <a:pt x="4006888" y="9512"/>
                  </a:lnTo>
                  <a:lnTo>
                    <a:pt x="4006888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7033653" y="2270162"/>
              <a:ext cx="4749800" cy="1232535"/>
            </a:xfrm>
            <a:custGeom>
              <a:avLst/>
              <a:gdLst/>
              <a:ahLst/>
              <a:cxnLst/>
              <a:rect l="l" t="t" r="r" b="b"/>
              <a:pathLst>
                <a:path w="4749800" h="1232535">
                  <a:moveTo>
                    <a:pt x="9512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12" y="9512"/>
                  </a:lnTo>
                  <a:lnTo>
                    <a:pt x="9512" y="0"/>
                  </a:lnTo>
                  <a:close/>
                </a:path>
                <a:path w="4749800" h="1232535">
                  <a:moveTo>
                    <a:pt x="66611" y="0"/>
                  </a:moveTo>
                  <a:lnTo>
                    <a:pt x="57099" y="0"/>
                  </a:lnTo>
                  <a:lnTo>
                    <a:pt x="57099" y="9512"/>
                  </a:lnTo>
                  <a:lnTo>
                    <a:pt x="66611" y="9512"/>
                  </a:lnTo>
                  <a:lnTo>
                    <a:pt x="66611" y="0"/>
                  </a:lnTo>
                  <a:close/>
                </a:path>
                <a:path w="4749800" h="1232535">
                  <a:moveTo>
                    <a:pt x="123723" y="0"/>
                  </a:moveTo>
                  <a:lnTo>
                    <a:pt x="114211" y="0"/>
                  </a:lnTo>
                  <a:lnTo>
                    <a:pt x="114211" y="9512"/>
                  </a:lnTo>
                  <a:lnTo>
                    <a:pt x="123723" y="9512"/>
                  </a:lnTo>
                  <a:lnTo>
                    <a:pt x="123723" y="0"/>
                  </a:lnTo>
                  <a:close/>
                </a:path>
                <a:path w="4749800" h="1232535">
                  <a:moveTo>
                    <a:pt x="180822" y="0"/>
                  </a:moveTo>
                  <a:lnTo>
                    <a:pt x="171310" y="0"/>
                  </a:lnTo>
                  <a:lnTo>
                    <a:pt x="171310" y="9512"/>
                  </a:lnTo>
                  <a:lnTo>
                    <a:pt x="180822" y="9512"/>
                  </a:lnTo>
                  <a:lnTo>
                    <a:pt x="180822" y="0"/>
                  </a:lnTo>
                  <a:close/>
                </a:path>
                <a:path w="4749800" h="1232535">
                  <a:moveTo>
                    <a:pt x="237934" y="0"/>
                  </a:moveTo>
                  <a:lnTo>
                    <a:pt x="228409" y="0"/>
                  </a:lnTo>
                  <a:lnTo>
                    <a:pt x="228409" y="9512"/>
                  </a:lnTo>
                  <a:lnTo>
                    <a:pt x="237934" y="9512"/>
                  </a:lnTo>
                  <a:lnTo>
                    <a:pt x="237934" y="0"/>
                  </a:lnTo>
                  <a:close/>
                </a:path>
                <a:path w="4749800" h="1232535">
                  <a:moveTo>
                    <a:pt x="295033" y="0"/>
                  </a:moveTo>
                  <a:lnTo>
                    <a:pt x="285521" y="0"/>
                  </a:lnTo>
                  <a:lnTo>
                    <a:pt x="285521" y="9512"/>
                  </a:lnTo>
                  <a:lnTo>
                    <a:pt x="295033" y="9512"/>
                  </a:lnTo>
                  <a:lnTo>
                    <a:pt x="295033" y="0"/>
                  </a:lnTo>
                  <a:close/>
                </a:path>
                <a:path w="4749800" h="1232535">
                  <a:moveTo>
                    <a:pt x="352145" y="0"/>
                  </a:moveTo>
                  <a:lnTo>
                    <a:pt x="342620" y="0"/>
                  </a:lnTo>
                  <a:lnTo>
                    <a:pt x="342620" y="9512"/>
                  </a:lnTo>
                  <a:lnTo>
                    <a:pt x="352145" y="9512"/>
                  </a:lnTo>
                  <a:lnTo>
                    <a:pt x="352145" y="0"/>
                  </a:lnTo>
                  <a:close/>
                </a:path>
                <a:path w="4749800" h="1232535">
                  <a:moveTo>
                    <a:pt x="409244" y="0"/>
                  </a:moveTo>
                  <a:lnTo>
                    <a:pt x="399732" y="0"/>
                  </a:lnTo>
                  <a:lnTo>
                    <a:pt x="399732" y="9512"/>
                  </a:lnTo>
                  <a:lnTo>
                    <a:pt x="409244" y="9512"/>
                  </a:lnTo>
                  <a:lnTo>
                    <a:pt x="409244" y="0"/>
                  </a:lnTo>
                  <a:close/>
                </a:path>
                <a:path w="4749800" h="1232535">
                  <a:moveTo>
                    <a:pt x="466356" y="0"/>
                  </a:moveTo>
                  <a:lnTo>
                    <a:pt x="456831" y="0"/>
                  </a:lnTo>
                  <a:lnTo>
                    <a:pt x="456831" y="9512"/>
                  </a:lnTo>
                  <a:lnTo>
                    <a:pt x="466356" y="9512"/>
                  </a:lnTo>
                  <a:lnTo>
                    <a:pt x="466356" y="0"/>
                  </a:lnTo>
                  <a:close/>
                </a:path>
                <a:path w="4749800" h="1232535">
                  <a:moveTo>
                    <a:pt x="523455" y="0"/>
                  </a:moveTo>
                  <a:lnTo>
                    <a:pt x="513943" y="0"/>
                  </a:lnTo>
                  <a:lnTo>
                    <a:pt x="513943" y="9512"/>
                  </a:lnTo>
                  <a:lnTo>
                    <a:pt x="523455" y="9512"/>
                  </a:lnTo>
                  <a:lnTo>
                    <a:pt x="523455" y="0"/>
                  </a:lnTo>
                  <a:close/>
                </a:path>
                <a:path w="4749800" h="1232535">
                  <a:moveTo>
                    <a:pt x="580567" y="0"/>
                  </a:moveTo>
                  <a:lnTo>
                    <a:pt x="571042" y="0"/>
                  </a:lnTo>
                  <a:lnTo>
                    <a:pt x="571042" y="9512"/>
                  </a:lnTo>
                  <a:lnTo>
                    <a:pt x="580567" y="9512"/>
                  </a:lnTo>
                  <a:lnTo>
                    <a:pt x="580567" y="0"/>
                  </a:lnTo>
                  <a:close/>
                </a:path>
                <a:path w="4749800" h="1232535">
                  <a:moveTo>
                    <a:pt x="637667" y="0"/>
                  </a:moveTo>
                  <a:lnTo>
                    <a:pt x="628154" y="0"/>
                  </a:lnTo>
                  <a:lnTo>
                    <a:pt x="628154" y="9512"/>
                  </a:lnTo>
                  <a:lnTo>
                    <a:pt x="637667" y="9512"/>
                  </a:lnTo>
                  <a:lnTo>
                    <a:pt x="637667" y="0"/>
                  </a:lnTo>
                  <a:close/>
                </a:path>
                <a:path w="4749800" h="1232535">
                  <a:moveTo>
                    <a:pt x="694778" y="0"/>
                  </a:moveTo>
                  <a:lnTo>
                    <a:pt x="685253" y="0"/>
                  </a:lnTo>
                  <a:lnTo>
                    <a:pt x="685253" y="9512"/>
                  </a:lnTo>
                  <a:lnTo>
                    <a:pt x="694778" y="9512"/>
                  </a:lnTo>
                  <a:lnTo>
                    <a:pt x="694778" y="0"/>
                  </a:lnTo>
                  <a:close/>
                </a:path>
                <a:path w="4749800" h="1232535">
                  <a:moveTo>
                    <a:pt x="751878" y="0"/>
                  </a:moveTo>
                  <a:lnTo>
                    <a:pt x="742365" y="0"/>
                  </a:lnTo>
                  <a:lnTo>
                    <a:pt x="742365" y="9512"/>
                  </a:lnTo>
                  <a:lnTo>
                    <a:pt x="751878" y="9512"/>
                  </a:lnTo>
                  <a:lnTo>
                    <a:pt x="751878" y="0"/>
                  </a:lnTo>
                  <a:close/>
                </a:path>
                <a:path w="4749800" h="1232535">
                  <a:moveTo>
                    <a:pt x="808990" y="0"/>
                  </a:moveTo>
                  <a:lnTo>
                    <a:pt x="799465" y="0"/>
                  </a:lnTo>
                  <a:lnTo>
                    <a:pt x="799465" y="9512"/>
                  </a:lnTo>
                  <a:lnTo>
                    <a:pt x="808990" y="9512"/>
                  </a:lnTo>
                  <a:lnTo>
                    <a:pt x="808990" y="0"/>
                  </a:lnTo>
                  <a:close/>
                </a:path>
                <a:path w="4749800" h="1232535">
                  <a:moveTo>
                    <a:pt x="866089" y="0"/>
                  </a:moveTo>
                  <a:lnTo>
                    <a:pt x="856576" y="0"/>
                  </a:lnTo>
                  <a:lnTo>
                    <a:pt x="856576" y="9512"/>
                  </a:lnTo>
                  <a:lnTo>
                    <a:pt x="866089" y="9512"/>
                  </a:lnTo>
                  <a:lnTo>
                    <a:pt x="866089" y="0"/>
                  </a:lnTo>
                  <a:close/>
                </a:path>
                <a:path w="4749800" h="1232535">
                  <a:moveTo>
                    <a:pt x="1265834" y="0"/>
                  </a:moveTo>
                  <a:lnTo>
                    <a:pt x="1256309" y="0"/>
                  </a:lnTo>
                  <a:lnTo>
                    <a:pt x="1256309" y="9512"/>
                  </a:lnTo>
                  <a:lnTo>
                    <a:pt x="1265834" y="9512"/>
                  </a:lnTo>
                  <a:lnTo>
                    <a:pt x="1265834" y="0"/>
                  </a:lnTo>
                  <a:close/>
                </a:path>
                <a:path w="4749800" h="1232535">
                  <a:moveTo>
                    <a:pt x="1322933" y="0"/>
                  </a:moveTo>
                  <a:lnTo>
                    <a:pt x="1313421" y="0"/>
                  </a:lnTo>
                  <a:lnTo>
                    <a:pt x="1313421" y="9512"/>
                  </a:lnTo>
                  <a:lnTo>
                    <a:pt x="1322933" y="9512"/>
                  </a:lnTo>
                  <a:lnTo>
                    <a:pt x="1322933" y="0"/>
                  </a:lnTo>
                  <a:close/>
                </a:path>
                <a:path w="4749800" h="1232535">
                  <a:moveTo>
                    <a:pt x="1380045" y="0"/>
                  </a:moveTo>
                  <a:lnTo>
                    <a:pt x="1370520" y="0"/>
                  </a:lnTo>
                  <a:lnTo>
                    <a:pt x="1370520" y="9512"/>
                  </a:lnTo>
                  <a:lnTo>
                    <a:pt x="1380045" y="9512"/>
                  </a:lnTo>
                  <a:lnTo>
                    <a:pt x="1380045" y="0"/>
                  </a:lnTo>
                  <a:close/>
                </a:path>
                <a:path w="4749800" h="1232535">
                  <a:moveTo>
                    <a:pt x="1437144" y="0"/>
                  </a:moveTo>
                  <a:lnTo>
                    <a:pt x="1427632" y="0"/>
                  </a:lnTo>
                  <a:lnTo>
                    <a:pt x="1427632" y="9512"/>
                  </a:lnTo>
                  <a:lnTo>
                    <a:pt x="1437144" y="9512"/>
                  </a:lnTo>
                  <a:lnTo>
                    <a:pt x="1437144" y="0"/>
                  </a:lnTo>
                  <a:close/>
                </a:path>
                <a:path w="4749800" h="1232535">
                  <a:moveTo>
                    <a:pt x="1494256" y="0"/>
                  </a:moveTo>
                  <a:lnTo>
                    <a:pt x="1484731" y="0"/>
                  </a:lnTo>
                  <a:lnTo>
                    <a:pt x="1484731" y="9512"/>
                  </a:lnTo>
                  <a:lnTo>
                    <a:pt x="1494256" y="9512"/>
                  </a:lnTo>
                  <a:lnTo>
                    <a:pt x="1494256" y="0"/>
                  </a:lnTo>
                  <a:close/>
                </a:path>
                <a:path w="4749800" h="1232535">
                  <a:moveTo>
                    <a:pt x="1551355" y="0"/>
                  </a:moveTo>
                  <a:lnTo>
                    <a:pt x="1541843" y="0"/>
                  </a:lnTo>
                  <a:lnTo>
                    <a:pt x="1541843" y="9512"/>
                  </a:lnTo>
                  <a:lnTo>
                    <a:pt x="1551355" y="9512"/>
                  </a:lnTo>
                  <a:lnTo>
                    <a:pt x="1551355" y="0"/>
                  </a:lnTo>
                  <a:close/>
                </a:path>
                <a:path w="4749800" h="1232535">
                  <a:moveTo>
                    <a:pt x="1608455" y="0"/>
                  </a:moveTo>
                  <a:lnTo>
                    <a:pt x="1598942" y="0"/>
                  </a:lnTo>
                  <a:lnTo>
                    <a:pt x="1598942" y="9512"/>
                  </a:lnTo>
                  <a:lnTo>
                    <a:pt x="1608455" y="9512"/>
                  </a:lnTo>
                  <a:lnTo>
                    <a:pt x="1608455" y="0"/>
                  </a:lnTo>
                  <a:close/>
                </a:path>
                <a:path w="4749800" h="1232535">
                  <a:moveTo>
                    <a:pt x="1665566" y="0"/>
                  </a:moveTo>
                  <a:lnTo>
                    <a:pt x="1656054" y="0"/>
                  </a:lnTo>
                  <a:lnTo>
                    <a:pt x="1656054" y="9512"/>
                  </a:lnTo>
                  <a:lnTo>
                    <a:pt x="1665566" y="9512"/>
                  </a:lnTo>
                  <a:lnTo>
                    <a:pt x="1665566" y="0"/>
                  </a:lnTo>
                  <a:close/>
                </a:path>
                <a:path w="4749800" h="1232535">
                  <a:moveTo>
                    <a:pt x="1722666" y="0"/>
                  </a:moveTo>
                  <a:lnTo>
                    <a:pt x="1713153" y="0"/>
                  </a:lnTo>
                  <a:lnTo>
                    <a:pt x="1713153" y="9512"/>
                  </a:lnTo>
                  <a:lnTo>
                    <a:pt x="1722666" y="9512"/>
                  </a:lnTo>
                  <a:lnTo>
                    <a:pt x="1722666" y="0"/>
                  </a:lnTo>
                  <a:close/>
                </a:path>
                <a:path w="4749800" h="1232535">
                  <a:moveTo>
                    <a:pt x="1779778" y="0"/>
                  </a:moveTo>
                  <a:lnTo>
                    <a:pt x="1770265" y="0"/>
                  </a:lnTo>
                  <a:lnTo>
                    <a:pt x="1770265" y="9512"/>
                  </a:lnTo>
                  <a:lnTo>
                    <a:pt x="1779778" y="9512"/>
                  </a:lnTo>
                  <a:lnTo>
                    <a:pt x="1779778" y="0"/>
                  </a:lnTo>
                  <a:close/>
                </a:path>
                <a:path w="4749800" h="1232535">
                  <a:moveTo>
                    <a:pt x="1836877" y="0"/>
                  </a:moveTo>
                  <a:lnTo>
                    <a:pt x="1827364" y="0"/>
                  </a:lnTo>
                  <a:lnTo>
                    <a:pt x="1827364" y="9512"/>
                  </a:lnTo>
                  <a:lnTo>
                    <a:pt x="1836877" y="9512"/>
                  </a:lnTo>
                  <a:lnTo>
                    <a:pt x="1836877" y="0"/>
                  </a:lnTo>
                  <a:close/>
                </a:path>
                <a:path w="4749800" h="1232535">
                  <a:moveTo>
                    <a:pt x="1893989" y="0"/>
                  </a:moveTo>
                  <a:lnTo>
                    <a:pt x="1884476" y="0"/>
                  </a:lnTo>
                  <a:lnTo>
                    <a:pt x="1884476" y="9512"/>
                  </a:lnTo>
                  <a:lnTo>
                    <a:pt x="1893989" y="9512"/>
                  </a:lnTo>
                  <a:lnTo>
                    <a:pt x="1893989" y="0"/>
                  </a:lnTo>
                  <a:close/>
                </a:path>
                <a:path w="4749800" h="1232535">
                  <a:moveTo>
                    <a:pt x="1951088" y="0"/>
                  </a:moveTo>
                  <a:lnTo>
                    <a:pt x="1941576" y="0"/>
                  </a:lnTo>
                  <a:lnTo>
                    <a:pt x="1941576" y="9512"/>
                  </a:lnTo>
                  <a:lnTo>
                    <a:pt x="1951088" y="9512"/>
                  </a:lnTo>
                  <a:lnTo>
                    <a:pt x="1951088" y="0"/>
                  </a:lnTo>
                  <a:close/>
                </a:path>
                <a:path w="4749800" h="1232535">
                  <a:moveTo>
                    <a:pt x="2008200" y="0"/>
                  </a:moveTo>
                  <a:lnTo>
                    <a:pt x="1998675" y="0"/>
                  </a:lnTo>
                  <a:lnTo>
                    <a:pt x="1998675" y="9512"/>
                  </a:lnTo>
                  <a:lnTo>
                    <a:pt x="2008200" y="9512"/>
                  </a:lnTo>
                  <a:lnTo>
                    <a:pt x="2008200" y="0"/>
                  </a:lnTo>
                  <a:close/>
                </a:path>
                <a:path w="4749800" h="1232535">
                  <a:moveTo>
                    <a:pt x="2065299" y="0"/>
                  </a:moveTo>
                  <a:lnTo>
                    <a:pt x="2055787" y="0"/>
                  </a:lnTo>
                  <a:lnTo>
                    <a:pt x="2055787" y="9512"/>
                  </a:lnTo>
                  <a:lnTo>
                    <a:pt x="2065299" y="9512"/>
                  </a:lnTo>
                  <a:lnTo>
                    <a:pt x="2065299" y="0"/>
                  </a:lnTo>
                  <a:close/>
                </a:path>
                <a:path w="4749800" h="1232535">
                  <a:moveTo>
                    <a:pt x="2122411" y="0"/>
                  </a:moveTo>
                  <a:lnTo>
                    <a:pt x="2112886" y="0"/>
                  </a:lnTo>
                  <a:lnTo>
                    <a:pt x="2112886" y="9512"/>
                  </a:lnTo>
                  <a:lnTo>
                    <a:pt x="2122411" y="9512"/>
                  </a:lnTo>
                  <a:lnTo>
                    <a:pt x="2122411" y="0"/>
                  </a:lnTo>
                  <a:close/>
                </a:path>
                <a:path w="4749800" h="1232535">
                  <a:moveTo>
                    <a:pt x="2179510" y="0"/>
                  </a:moveTo>
                  <a:lnTo>
                    <a:pt x="2169998" y="0"/>
                  </a:lnTo>
                  <a:lnTo>
                    <a:pt x="2169998" y="9512"/>
                  </a:lnTo>
                  <a:lnTo>
                    <a:pt x="2179510" y="9512"/>
                  </a:lnTo>
                  <a:lnTo>
                    <a:pt x="2179510" y="0"/>
                  </a:lnTo>
                  <a:close/>
                </a:path>
                <a:path w="4749800" h="1232535">
                  <a:moveTo>
                    <a:pt x="2236622" y="0"/>
                  </a:moveTo>
                  <a:lnTo>
                    <a:pt x="2227097" y="0"/>
                  </a:lnTo>
                  <a:lnTo>
                    <a:pt x="2227097" y="9512"/>
                  </a:lnTo>
                  <a:lnTo>
                    <a:pt x="2236622" y="9512"/>
                  </a:lnTo>
                  <a:lnTo>
                    <a:pt x="2236622" y="0"/>
                  </a:lnTo>
                  <a:close/>
                </a:path>
                <a:path w="4749800" h="1232535">
                  <a:moveTo>
                    <a:pt x="2293721" y="0"/>
                  </a:moveTo>
                  <a:lnTo>
                    <a:pt x="2284209" y="0"/>
                  </a:lnTo>
                  <a:lnTo>
                    <a:pt x="2284209" y="9512"/>
                  </a:lnTo>
                  <a:lnTo>
                    <a:pt x="2293721" y="9512"/>
                  </a:lnTo>
                  <a:lnTo>
                    <a:pt x="2293721" y="0"/>
                  </a:lnTo>
                  <a:close/>
                </a:path>
                <a:path w="4749800" h="1232535">
                  <a:moveTo>
                    <a:pt x="2350833" y="0"/>
                  </a:moveTo>
                  <a:lnTo>
                    <a:pt x="2341308" y="0"/>
                  </a:lnTo>
                  <a:lnTo>
                    <a:pt x="2341308" y="9512"/>
                  </a:lnTo>
                  <a:lnTo>
                    <a:pt x="2350833" y="9512"/>
                  </a:lnTo>
                  <a:lnTo>
                    <a:pt x="2350833" y="0"/>
                  </a:lnTo>
                  <a:close/>
                </a:path>
                <a:path w="4749800" h="1232535">
                  <a:moveTo>
                    <a:pt x="2407932" y="0"/>
                  </a:moveTo>
                  <a:lnTo>
                    <a:pt x="2398420" y="0"/>
                  </a:lnTo>
                  <a:lnTo>
                    <a:pt x="2398420" y="9512"/>
                  </a:lnTo>
                  <a:lnTo>
                    <a:pt x="2407932" y="9512"/>
                  </a:lnTo>
                  <a:lnTo>
                    <a:pt x="2407932" y="0"/>
                  </a:lnTo>
                  <a:close/>
                </a:path>
                <a:path w="4749800" h="1232535">
                  <a:moveTo>
                    <a:pt x="2465044" y="0"/>
                  </a:moveTo>
                  <a:lnTo>
                    <a:pt x="2455519" y="0"/>
                  </a:lnTo>
                  <a:lnTo>
                    <a:pt x="2455519" y="9512"/>
                  </a:lnTo>
                  <a:lnTo>
                    <a:pt x="2465044" y="9512"/>
                  </a:lnTo>
                  <a:lnTo>
                    <a:pt x="2465044" y="0"/>
                  </a:lnTo>
                  <a:close/>
                </a:path>
                <a:path w="4749800" h="1232535">
                  <a:moveTo>
                    <a:pt x="2522143" y="0"/>
                  </a:moveTo>
                  <a:lnTo>
                    <a:pt x="2512631" y="0"/>
                  </a:lnTo>
                  <a:lnTo>
                    <a:pt x="2512631" y="9512"/>
                  </a:lnTo>
                  <a:lnTo>
                    <a:pt x="2522143" y="9512"/>
                  </a:lnTo>
                  <a:lnTo>
                    <a:pt x="2522143" y="0"/>
                  </a:lnTo>
                  <a:close/>
                </a:path>
                <a:path w="4749800" h="1232535">
                  <a:moveTo>
                    <a:pt x="2579255" y="0"/>
                  </a:moveTo>
                  <a:lnTo>
                    <a:pt x="2569730" y="0"/>
                  </a:lnTo>
                  <a:lnTo>
                    <a:pt x="2569730" y="9512"/>
                  </a:lnTo>
                  <a:lnTo>
                    <a:pt x="2579255" y="9512"/>
                  </a:lnTo>
                  <a:lnTo>
                    <a:pt x="2579255" y="0"/>
                  </a:lnTo>
                  <a:close/>
                </a:path>
                <a:path w="4749800" h="1232535">
                  <a:moveTo>
                    <a:pt x="2636355" y="0"/>
                  </a:moveTo>
                  <a:lnTo>
                    <a:pt x="2626842" y="0"/>
                  </a:lnTo>
                  <a:lnTo>
                    <a:pt x="2626842" y="9512"/>
                  </a:lnTo>
                  <a:lnTo>
                    <a:pt x="2636355" y="9512"/>
                  </a:lnTo>
                  <a:lnTo>
                    <a:pt x="2636355" y="0"/>
                  </a:lnTo>
                  <a:close/>
                </a:path>
                <a:path w="4749800" h="1232535">
                  <a:moveTo>
                    <a:pt x="2693466" y="0"/>
                  </a:moveTo>
                  <a:lnTo>
                    <a:pt x="2683941" y="0"/>
                  </a:lnTo>
                  <a:lnTo>
                    <a:pt x="2683941" y="9512"/>
                  </a:lnTo>
                  <a:lnTo>
                    <a:pt x="2693466" y="9512"/>
                  </a:lnTo>
                  <a:lnTo>
                    <a:pt x="2693466" y="0"/>
                  </a:lnTo>
                  <a:close/>
                </a:path>
                <a:path w="4749800" h="1232535">
                  <a:moveTo>
                    <a:pt x="2750566" y="0"/>
                  </a:moveTo>
                  <a:lnTo>
                    <a:pt x="2741053" y="0"/>
                  </a:lnTo>
                  <a:lnTo>
                    <a:pt x="2741053" y="9512"/>
                  </a:lnTo>
                  <a:lnTo>
                    <a:pt x="2750566" y="9512"/>
                  </a:lnTo>
                  <a:lnTo>
                    <a:pt x="2750566" y="0"/>
                  </a:lnTo>
                  <a:close/>
                </a:path>
                <a:path w="4749800" h="1232535">
                  <a:moveTo>
                    <a:pt x="2807678" y="0"/>
                  </a:moveTo>
                  <a:lnTo>
                    <a:pt x="2798153" y="0"/>
                  </a:lnTo>
                  <a:lnTo>
                    <a:pt x="2798153" y="9512"/>
                  </a:lnTo>
                  <a:lnTo>
                    <a:pt x="2807678" y="9512"/>
                  </a:lnTo>
                  <a:lnTo>
                    <a:pt x="2807678" y="0"/>
                  </a:lnTo>
                  <a:close/>
                </a:path>
                <a:path w="4749800" h="1232535">
                  <a:moveTo>
                    <a:pt x="2864777" y="0"/>
                  </a:moveTo>
                  <a:lnTo>
                    <a:pt x="2855264" y="0"/>
                  </a:lnTo>
                  <a:lnTo>
                    <a:pt x="2855264" y="9512"/>
                  </a:lnTo>
                  <a:lnTo>
                    <a:pt x="2864777" y="9512"/>
                  </a:lnTo>
                  <a:lnTo>
                    <a:pt x="2864777" y="0"/>
                  </a:lnTo>
                  <a:close/>
                </a:path>
                <a:path w="4749800" h="1232535">
                  <a:moveTo>
                    <a:pt x="2921889" y="0"/>
                  </a:moveTo>
                  <a:lnTo>
                    <a:pt x="2912364" y="0"/>
                  </a:lnTo>
                  <a:lnTo>
                    <a:pt x="2912364" y="9512"/>
                  </a:lnTo>
                  <a:lnTo>
                    <a:pt x="2921889" y="9512"/>
                  </a:lnTo>
                  <a:lnTo>
                    <a:pt x="2921889" y="0"/>
                  </a:lnTo>
                  <a:close/>
                </a:path>
                <a:path w="4749800" h="1232535">
                  <a:moveTo>
                    <a:pt x="2978988" y="0"/>
                  </a:moveTo>
                  <a:lnTo>
                    <a:pt x="2969476" y="0"/>
                  </a:lnTo>
                  <a:lnTo>
                    <a:pt x="2969476" y="9512"/>
                  </a:lnTo>
                  <a:lnTo>
                    <a:pt x="2978988" y="9512"/>
                  </a:lnTo>
                  <a:lnTo>
                    <a:pt x="2978988" y="0"/>
                  </a:lnTo>
                  <a:close/>
                </a:path>
                <a:path w="4749800" h="1232535">
                  <a:moveTo>
                    <a:pt x="3036100" y="0"/>
                  </a:moveTo>
                  <a:lnTo>
                    <a:pt x="3026575" y="0"/>
                  </a:lnTo>
                  <a:lnTo>
                    <a:pt x="3026575" y="9512"/>
                  </a:lnTo>
                  <a:lnTo>
                    <a:pt x="3036100" y="9512"/>
                  </a:lnTo>
                  <a:lnTo>
                    <a:pt x="3036100" y="0"/>
                  </a:lnTo>
                  <a:close/>
                </a:path>
                <a:path w="4749800" h="1232535">
                  <a:moveTo>
                    <a:pt x="3093199" y="0"/>
                  </a:moveTo>
                  <a:lnTo>
                    <a:pt x="3083687" y="0"/>
                  </a:lnTo>
                  <a:lnTo>
                    <a:pt x="3083687" y="9512"/>
                  </a:lnTo>
                  <a:lnTo>
                    <a:pt x="3093199" y="9512"/>
                  </a:lnTo>
                  <a:lnTo>
                    <a:pt x="3093199" y="0"/>
                  </a:lnTo>
                  <a:close/>
                </a:path>
                <a:path w="4749800" h="1232535">
                  <a:moveTo>
                    <a:pt x="3150311" y="0"/>
                  </a:moveTo>
                  <a:lnTo>
                    <a:pt x="3140786" y="0"/>
                  </a:lnTo>
                  <a:lnTo>
                    <a:pt x="3140786" y="9512"/>
                  </a:lnTo>
                  <a:lnTo>
                    <a:pt x="3150311" y="9512"/>
                  </a:lnTo>
                  <a:lnTo>
                    <a:pt x="3150311" y="0"/>
                  </a:lnTo>
                  <a:close/>
                </a:path>
                <a:path w="4749800" h="1232535">
                  <a:moveTo>
                    <a:pt x="3207410" y="0"/>
                  </a:moveTo>
                  <a:lnTo>
                    <a:pt x="3197898" y="0"/>
                  </a:lnTo>
                  <a:lnTo>
                    <a:pt x="3197898" y="9512"/>
                  </a:lnTo>
                  <a:lnTo>
                    <a:pt x="3207410" y="9512"/>
                  </a:lnTo>
                  <a:lnTo>
                    <a:pt x="3207410" y="0"/>
                  </a:lnTo>
                  <a:close/>
                </a:path>
                <a:path w="4749800" h="1232535">
                  <a:moveTo>
                    <a:pt x="3264522" y="0"/>
                  </a:moveTo>
                  <a:lnTo>
                    <a:pt x="3254997" y="0"/>
                  </a:lnTo>
                  <a:lnTo>
                    <a:pt x="3254997" y="9512"/>
                  </a:lnTo>
                  <a:lnTo>
                    <a:pt x="3264522" y="9512"/>
                  </a:lnTo>
                  <a:lnTo>
                    <a:pt x="3264522" y="0"/>
                  </a:lnTo>
                  <a:close/>
                </a:path>
                <a:path w="4749800" h="1232535">
                  <a:moveTo>
                    <a:pt x="3321621" y="0"/>
                  </a:moveTo>
                  <a:lnTo>
                    <a:pt x="3312109" y="0"/>
                  </a:lnTo>
                  <a:lnTo>
                    <a:pt x="3312109" y="9512"/>
                  </a:lnTo>
                  <a:lnTo>
                    <a:pt x="3321621" y="9512"/>
                  </a:lnTo>
                  <a:lnTo>
                    <a:pt x="3321621" y="0"/>
                  </a:lnTo>
                  <a:close/>
                </a:path>
                <a:path w="4749800" h="1232535">
                  <a:moveTo>
                    <a:pt x="3378720" y="0"/>
                  </a:moveTo>
                  <a:lnTo>
                    <a:pt x="3369208" y="0"/>
                  </a:lnTo>
                  <a:lnTo>
                    <a:pt x="3369208" y="9512"/>
                  </a:lnTo>
                  <a:lnTo>
                    <a:pt x="3378720" y="9512"/>
                  </a:lnTo>
                  <a:lnTo>
                    <a:pt x="3378720" y="0"/>
                  </a:lnTo>
                  <a:close/>
                </a:path>
                <a:path w="4749800" h="1232535">
                  <a:moveTo>
                    <a:pt x="3435832" y="0"/>
                  </a:moveTo>
                  <a:lnTo>
                    <a:pt x="3426320" y="0"/>
                  </a:lnTo>
                  <a:lnTo>
                    <a:pt x="3426320" y="9512"/>
                  </a:lnTo>
                  <a:lnTo>
                    <a:pt x="3435832" y="9512"/>
                  </a:lnTo>
                  <a:lnTo>
                    <a:pt x="3435832" y="0"/>
                  </a:lnTo>
                  <a:close/>
                </a:path>
                <a:path w="4749800" h="1232535">
                  <a:moveTo>
                    <a:pt x="3492931" y="0"/>
                  </a:moveTo>
                  <a:lnTo>
                    <a:pt x="3483419" y="0"/>
                  </a:lnTo>
                  <a:lnTo>
                    <a:pt x="3483419" y="9512"/>
                  </a:lnTo>
                  <a:lnTo>
                    <a:pt x="3492931" y="9512"/>
                  </a:lnTo>
                  <a:lnTo>
                    <a:pt x="3492931" y="0"/>
                  </a:lnTo>
                  <a:close/>
                </a:path>
                <a:path w="4749800" h="1232535">
                  <a:moveTo>
                    <a:pt x="3550043" y="0"/>
                  </a:moveTo>
                  <a:lnTo>
                    <a:pt x="3540531" y="0"/>
                  </a:lnTo>
                  <a:lnTo>
                    <a:pt x="3540531" y="9512"/>
                  </a:lnTo>
                  <a:lnTo>
                    <a:pt x="3550043" y="9512"/>
                  </a:lnTo>
                  <a:lnTo>
                    <a:pt x="3550043" y="0"/>
                  </a:lnTo>
                  <a:close/>
                </a:path>
                <a:path w="4749800" h="1232535">
                  <a:moveTo>
                    <a:pt x="4006888" y="1222476"/>
                  </a:moveTo>
                  <a:lnTo>
                    <a:pt x="3997363" y="1222476"/>
                  </a:lnTo>
                  <a:lnTo>
                    <a:pt x="3997363" y="1231988"/>
                  </a:lnTo>
                  <a:lnTo>
                    <a:pt x="4006888" y="1231988"/>
                  </a:lnTo>
                  <a:lnTo>
                    <a:pt x="4006888" y="1222476"/>
                  </a:lnTo>
                  <a:close/>
                </a:path>
                <a:path w="4749800" h="1232535">
                  <a:moveTo>
                    <a:pt x="4063987" y="1222476"/>
                  </a:moveTo>
                  <a:lnTo>
                    <a:pt x="4054475" y="1222476"/>
                  </a:lnTo>
                  <a:lnTo>
                    <a:pt x="4054475" y="1231988"/>
                  </a:lnTo>
                  <a:lnTo>
                    <a:pt x="4063987" y="1231988"/>
                  </a:lnTo>
                  <a:lnTo>
                    <a:pt x="4063987" y="1222476"/>
                  </a:lnTo>
                  <a:close/>
                </a:path>
                <a:path w="4749800" h="1232535">
                  <a:moveTo>
                    <a:pt x="4121099" y="1222476"/>
                  </a:moveTo>
                  <a:lnTo>
                    <a:pt x="4111574" y="1222476"/>
                  </a:lnTo>
                  <a:lnTo>
                    <a:pt x="4111574" y="1231988"/>
                  </a:lnTo>
                  <a:lnTo>
                    <a:pt x="4121099" y="1231988"/>
                  </a:lnTo>
                  <a:lnTo>
                    <a:pt x="4121099" y="1222476"/>
                  </a:lnTo>
                  <a:close/>
                </a:path>
                <a:path w="4749800" h="1232535">
                  <a:moveTo>
                    <a:pt x="4178198" y="1222476"/>
                  </a:moveTo>
                  <a:lnTo>
                    <a:pt x="4168686" y="1222476"/>
                  </a:lnTo>
                  <a:lnTo>
                    <a:pt x="4168686" y="1231988"/>
                  </a:lnTo>
                  <a:lnTo>
                    <a:pt x="4178198" y="1231988"/>
                  </a:lnTo>
                  <a:lnTo>
                    <a:pt x="4178198" y="1222476"/>
                  </a:lnTo>
                  <a:close/>
                </a:path>
                <a:path w="4749800" h="1232535">
                  <a:moveTo>
                    <a:pt x="4235310" y="1222476"/>
                  </a:moveTo>
                  <a:lnTo>
                    <a:pt x="4225785" y="1222476"/>
                  </a:lnTo>
                  <a:lnTo>
                    <a:pt x="4225785" y="1231988"/>
                  </a:lnTo>
                  <a:lnTo>
                    <a:pt x="4235310" y="1231988"/>
                  </a:lnTo>
                  <a:lnTo>
                    <a:pt x="4235310" y="1222476"/>
                  </a:lnTo>
                  <a:close/>
                </a:path>
                <a:path w="4749800" h="1232535">
                  <a:moveTo>
                    <a:pt x="4292409" y="1222476"/>
                  </a:moveTo>
                  <a:lnTo>
                    <a:pt x="4282897" y="1222476"/>
                  </a:lnTo>
                  <a:lnTo>
                    <a:pt x="4282897" y="1231988"/>
                  </a:lnTo>
                  <a:lnTo>
                    <a:pt x="4292409" y="1231988"/>
                  </a:lnTo>
                  <a:lnTo>
                    <a:pt x="4292409" y="1222476"/>
                  </a:lnTo>
                  <a:close/>
                </a:path>
                <a:path w="4749800" h="1232535">
                  <a:moveTo>
                    <a:pt x="4349521" y="1222476"/>
                  </a:moveTo>
                  <a:lnTo>
                    <a:pt x="4339996" y="1222476"/>
                  </a:lnTo>
                  <a:lnTo>
                    <a:pt x="4339996" y="1231988"/>
                  </a:lnTo>
                  <a:lnTo>
                    <a:pt x="4349521" y="1231988"/>
                  </a:lnTo>
                  <a:lnTo>
                    <a:pt x="4349521" y="1222476"/>
                  </a:lnTo>
                  <a:close/>
                </a:path>
                <a:path w="4749800" h="1232535">
                  <a:moveTo>
                    <a:pt x="4406620" y="1222476"/>
                  </a:moveTo>
                  <a:lnTo>
                    <a:pt x="4397108" y="1222476"/>
                  </a:lnTo>
                  <a:lnTo>
                    <a:pt x="4397108" y="1231988"/>
                  </a:lnTo>
                  <a:lnTo>
                    <a:pt x="4406620" y="1231988"/>
                  </a:lnTo>
                  <a:lnTo>
                    <a:pt x="4406620" y="1222476"/>
                  </a:lnTo>
                  <a:close/>
                </a:path>
                <a:path w="4749800" h="1232535">
                  <a:moveTo>
                    <a:pt x="4463732" y="1222476"/>
                  </a:moveTo>
                  <a:lnTo>
                    <a:pt x="4454207" y="1222476"/>
                  </a:lnTo>
                  <a:lnTo>
                    <a:pt x="4454207" y="1231988"/>
                  </a:lnTo>
                  <a:lnTo>
                    <a:pt x="4463732" y="1231988"/>
                  </a:lnTo>
                  <a:lnTo>
                    <a:pt x="4463732" y="1222476"/>
                  </a:lnTo>
                  <a:close/>
                </a:path>
                <a:path w="4749800" h="1232535">
                  <a:moveTo>
                    <a:pt x="4520831" y="1222476"/>
                  </a:moveTo>
                  <a:lnTo>
                    <a:pt x="4511319" y="1222476"/>
                  </a:lnTo>
                  <a:lnTo>
                    <a:pt x="4511319" y="1231988"/>
                  </a:lnTo>
                  <a:lnTo>
                    <a:pt x="4520831" y="1231988"/>
                  </a:lnTo>
                  <a:lnTo>
                    <a:pt x="4520831" y="1222476"/>
                  </a:lnTo>
                  <a:close/>
                </a:path>
                <a:path w="4749800" h="1232535">
                  <a:moveTo>
                    <a:pt x="4577943" y="1222476"/>
                  </a:moveTo>
                  <a:lnTo>
                    <a:pt x="4568418" y="1222476"/>
                  </a:lnTo>
                  <a:lnTo>
                    <a:pt x="4568418" y="1231988"/>
                  </a:lnTo>
                  <a:lnTo>
                    <a:pt x="4577943" y="1231988"/>
                  </a:lnTo>
                  <a:lnTo>
                    <a:pt x="4577943" y="1222476"/>
                  </a:lnTo>
                  <a:close/>
                </a:path>
                <a:path w="4749800" h="1232535">
                  <a:moveTo>
                    <a:pt x="4635043" y="1222476"/>
                  </a:moveTo>
                  <a:lnTo>
                    <a:pt x="4625530" y="1222476"/>
                  </a:lnTo>
                  <a:lnTo>
                    <a:pt x="4625530" y="1231988"/>
                  </a:lnTo>
                  <a:lnTo>
                    <a:pt x="4635043" y="1231988"/>
                  </a:lnTo>
                  <a:lnTo>
                    <a:pt x="4635043" y="1222476"/>
                  </a:lnTo>
                  <a:close/>
                </a:path>
                <a:path w="4749800" h="1232535">
                  <a:moveTo>
                    <a:pt x="4692154" y="1222476"/>
                  </a:moveTo>
                  <a:lnTo>
                    <a:pt x="4682629" y="1222476"/>
                  </a:lnTo>
                  <a:lnTo>
                    <a:pt x="4682629" y="1231988"/>
                  </a:lnTo>
                  <a:lnTo>
                    <a:pt x="4692154" y="1231988"/>
                  </a:lnTo>
                  <a:lnTo>
                    <a:pt x="4692154" y="1222476"/>
                  </a:lnTo>
                  <a:close/>
                </a:path>
                <a:path w="4749800" h="1232535">
                  <a:moveTo>
                    <a:pt x="4749254" y="1222476"/>
                  </a:moveTo>
                  <a:lnTo>
                    <a:pt x="4739741" y="1222476"/>
                  </a:lnTo>
                  <a:lnTo>
                    <a:pt x="4739741" y="1231988"/>
                  </a:lnTo>
                  <a:lnTo>
                    <a:pt x="4749254" y="1231988"/>
                  </a:lnTo>
                  <a:lnTo>
                    <a:pt x="4749254" y="1222476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10574185" y="2117343"/>
              <a:ext cx="1247140" cy="926465"/>
            </a:xfrm>
            <a:custGeom>
              <a:avLst/>
              <a:gdLst/>
              <a:ahLst/>
              <a:cxnLst/>
              <a:rect l="l" t="t" r="r" b="b"/>
              <a:pathLst>
                <a:path w="1247140" h="926464">
                  <a:moveTo>
                    <a:pt x="9512" y="152819"/>
                  </a:moveTo>
                  <a:lnTo>
                    <a:pt x="0" y="152819"/>
                  </a:lnTo>
                  <a:lnTo>
                    <a:pt x="0" y="162331"/>
                  </a:lnTo>
                  <a:lnTo>
                    <a:pt x="9512" y="162331"/>
                  </a:lnTo>
                  <a:lnTo>
                    <a:pt x="9512" y="152819"/>
                  </a:lnTo>
                  <a:close/>
                </a:path>
                <a:path w="1247140" h="926464">
                  <a:moveTo>
                    <a:pt x="66611" y="152819"/>
                  </a:moveTo>
                  <a:lnTo>
                    <a:pt x="57099" y="152819"/>
                  </a:lnTo>
                  <a:lnTo>
                    <a:pt x="57099" y="162331"/>
                  </a:lnTo>
                  <a:lnTo>
                    <a:pt x="66611" y="162331"/>
                  </a:lnTo>
                  <a:lnTo>
                    <a:pt x="66611" y="152819"/>
                  </a:lnTo>
                  <a:close/>
                </a:path>
                <a:path w="1247140" h="926464">
                  <a:moveTo>
                    <a:pt x="123723" y="152819"/>
                  </a:moveTo>
                  <a:lnTo>
                    <a:pt x="114211" y="152819"/>
                  </a:lnTo>
                  <a:lnTo>
                    <a:pt x="114211" y="162331"/>
                  </a:lnTo>
                  <a:lnTo>
                    <a:pt x="123723" y="162331"/>
                  </a:lnTo>
                  <a:lnTo>
                    <a:pt x="123723" y="152819"/>
                  </a:lnTo>
                  <a:close/>
                </a:path>
                <a:path w="1247140" h="926464">
                  <a:moveTo>
                    <a:pt x="180822" y="152819"/>
                  </a:moveTo>
                  <a:lnTo>
                    <a:pt x="171310" y="152819"/>
                  </a:lnTo>
                  <a:lnTo>
                    <a:pt x="171310" y="162331"/>
                  </a:lnTo>
                  <a:lnTo>
                    <a:pt x="180822" y="162331"/>
                  </a:lnTo>
                  <a:lnTo>
                    <a:pt x="180822" y="152819"/>
                  </a:lnTo>
                  <a:close/>
                </a:path>
                <a:path w="1247140" h="926464">
                  <a:moveTo>
                    <a:pt x="237934" y="152819"/>
                  </a:moveTo>
                  <a:lnTo>
                    <a:pt x="228409" y="152819"/>
                  </a:lnTo>
                  <a:lnTo>
                    <a:pt x="228409" y="162331"/>
                  </a:lnTo>
                  <a:lnTo>
                    <a:pt x="237934" y="162331"/>
                  </a:lnTo>
                  <a:lnTo>
                    <a:pt x="237934" y="152819"/>
                  </a:lnTo>
                  <a:close/>
                </a:path>
                <a:path w="1247140" h="926464">
                  <a:moveTo>
                    <a:pt x="295033" y="152819"/>
                  </a:moveTo>
                  <a:lnTo>
                    <a:pt x="285521" y="152819"/>
                  </a:lnTo>
                  <a:lnTo>
                    <a:pt x="285521" y="162331"/>
                  </a:lnTo>
                  <a:lnTo>
                    <a:pt x="295033" y="162331"/>
                  </a:lnTo>
                  <a:lnTo>
                    <a:pt x="295033" y="152819"/>
                  </a:lnTo>
                  <a:close/>
                </a:path>
                <a:path w="1247140" h="926464">
                  <a:moveTo>
                    <a:pt x="352145" y="152819"/>
                  </a:moveTo>
                  <a:lnTo>
                    <a:pt x="342620" y="152819"/>
                  </a:lnTo>
                  <a:lnTo>
                    <a:pt x="342620" y="162331"/>
                  </a:lnTo>
                  <a:lnTo>
                    <a:pt x="352145" y="162331"/>
                  </a:lnTo>
                  <a:lnTo>
                    <a:pt x="352145" y="152819"/>
                  </a:lnTo>
                  <a:close/>
                </a:path>
                <a:path w="1247140" h="926464">
                  <a:moveTo>
                    <a:pt x="409244" y="152819"/>
                  </a:moveTo>
                  <a:lnTo>
                    <a:pt x="399732" y="152819"/>
                  </a:lnTo>
                  <a:lnTo>
                    <a:pt x="399732" y="162331"/>
                  </a:lnTo>
                  <a:lnTo>
                    <a:pt x="409244" y="162331"/>
                  </a:lnTo>
                  <a:lnTo>
                    <a:pt x="409244" y="152819"/>
                  </a:lnTo>
                  <a:close/>
                </a:path>
                <a:path w="1247140" h="926464">
                  <a:moveTo>
                    <a:pt x="466356" y="152819"/>
                  </a:moveTo>
                  <a:lnTo>
                    <a:pt x="456831" y="152819"/>
                  </a:lnTo>
                  <a:lnTo>
                    <a:pt x="456831" y="162331"/>
                  </a:lnTo>
                  <a:lnTo>
                    <a:pt x="466356" y="162331"/>
                  </a:lnTo>
                  <a:lnTo>
                    <a:pt x="466356" y="152819"/>
                  </a:lnTo>
                  <a:close/>
                </a:path>
                <a:path w="1247140" h="926464">
                  <a:moveTo>
                    <a:pt x="523455" y="152819"/>
                  </a:moveTo>
                  <a:lnTo>
                    <a:pt x="513943" y="152819"/>
                  </a:lnTo>
                  <a:lnTo>
                    <a:pt x="513943" y="162331"/>
                  </a:lnTo>
                  <a:lnTo>
                    <a:pt x="523455" y="162331"/>
                  </a:lnTo>
                  <a:lnTo>
                    <a:pt x="523455" y="152819"/>
                  </a:lnTo>
                  <a:close/>
                </a:path>
                <a:path w="1247140" h="926464">
                  <a:moveTo>
                    <a:pt x="580567" y="152819"/>
                  </a:moveTo>
                  <a:lnTo>
                    <a:pt x="571042" y="152819"/>
                  </a:lnTo>
                  <a:lnTo>
                    <a:pt x="571042" y="162331"/>
                  </a:lnTo>
                  <a:lnTo>
                    <a:pt x="580567" y="162331"/>
                  </a:lnTo>
                  <a:lnTo>
                    <a:pt x="580567" y="152819"/>
                  </a:lnTo>
                  <a:close/>
                </a:path>
                <a:path w="1247140" h="926464">
                  <a:moveTo>
                    <a:pt x="637667" y="152819"/>
                  </a:moveTo>
                  <a:lnTo>
                    <a:pt x="628154" y="152819"/>
                  </a:lnTo>
                  <a:lnTo>
                    <a:pt x="628154" y="162331"/>
                  </a:lnTo>
                  <a:lnTo>
                    <a:pt x="637667" y="162331"/>
                  </a:lnTo>
                  <a:lnTo>
                    <a:pt x="637667" y="152819"/>
                  </a:lnTo>
                  <a:close/>
                </a:path>
                <a:path w="1247140" h="926464">
                  <a:moveTo>
                    <a:pt x="694778" y="152819"/>
                  </a:moveTo>
                  <a:lnTo>
                    <a:pt x="685253" y="152819"/>
                  </a:lnTo>
                  <a:lnTo>
                    <a:pt x="685253" y="162331"/>
                  </a:lnTo>
                  <a:lnTo>
                    <a:pt x="694778" y="162331"/>
                  </a:lnTo>
                  <a:lnTo>
                    <a:pt x="694778" y="152819"/>
                  </a:lnTo>
                  <a:close/>
                </a:path>
                <a:path w="1247140" h="926464">
                  <a:moveTo>
                    <a:pt x="751878" y="152819"/>
                  </a:moveTo>
                  <a:lnTo>
                    <a:pt x="742365" y="152819"/>
                  </a:lnTo>
                  <a:lnTo>
                    <a:pt x="742365" y="162331"/>
                  </a:lnTo>
                  <a:lnTo>
                    <a:pt x="751878" y="162331"/>
                  </a:lnTo>
                  <a:lnTo>
                    <a:pt x="751878" y="152819"/>
                  </a:lnTo>
                  <a:close/>
                </a:path>
                <a:path w="1247140" h="926464">
                  <a:moveTo>
                    <a:pt x="808990" y="152819"/>
                  </a:moveTo>
                  <a:lnTo>
                    <a:pt x="799465" y="152819"/>
                  </a:lnTo>
                  <a:lnTo>
                    <a:pt x="799465" y="162331"/>
                  </a:lnTo>
                  <a:lnTo>
                    <a:pt x="808990" y="162331"/>
                  </a:lnTo>
                  <a:lnTo>
                    <a:pt x="808990" y="152819"/>
                  </a:lnTo>
                  <a:close/>
                </a:path>
                <a:path w="1247140" h="926464">
                  <a:moveTo>
                    <a:pt x="866089" y="152819"/>
                  </a:moveTo>
                  <a:lnTo>
                    <a:pt x="856576" y="152819"/>
                  </a:lnTo>
                  <a:lnTo>
                    <a:pt x="856576" y="162331"/>
                  </a:lnTo>
                  <a:lnTo>
                    <a:pt x="866089" y="162331"/>
                  </a:lnTo>
                  <a:lnTo>
                    <a:pt x="866089" y="152819"/>
                  </a:lnTo>
                  <a:close/>
                </a:path>
                <a:path w="1247140" h="926464">
                  <a:moveTo>
                    <a:pt x="923201" y="152819"/>
                  </a:moveTo>
                  <a:lnTo>
                    <a:pt x="913676" y="152819"/>
                  </a:lnTo>
                  <a:lnTo>
                    <a:pt x="913676" y="162331"/>
                  </a:lnTo>
                  <a:lnTo>
                    <a:pt x="923201" y="162331"/>
                  </a:lnTo>
                  <a:lnTo>
                    <a:pt x="923201" y="152819"/>
                  </a:lnTo>
                  <a:close/>
                </a:path>
                <a:path w="1247140" h="926464">
                  <a:moveTo>
                    <a:pt x="980300" y="152819"/>
                  </a:moveTo>
                  <a:lnTo>
                    <a:pt x="970788" y="152819"/>
                  </a:lnTo>
                  <a:lnTo>
                    <a:pt x="970788" y="162331"/>
                  </a:lnTo>
                  <a:lnTo>
                    <a:pt x="980300" y="162331"/>
                  </a:lnTo>
                  <a:lnTo>
                    <a:pt x="980300" y="152819"/>
                  </a:lnTo>
                  <a:close/>
                </a:path>
                <a:path w="1247140" h="926464">
                  <a:moveTo>
                    <a:pt x="1037412" y="152819"/>
                  </a:moveTo>
                  <a:lnTo>
                    <a:pt x="1027887" y="152819"/>
                  </a:lnTo>
                  <a:lnTo>
                    <a:pt x="1027887" y="162331"/>
                  </a:lnTo>
                  <a:lnTo>
                    <a:pt x="1037412" y="162331"/>
                  </a:lnTo>
                  <a:lnTo>
                    <a:pt x="1037412" y="152819"/>
                  </a:lnTo>
                  <a:close/>
                </a:path>
                <a:path w="1247140" h="926464">
                  <a:moveTo>
                    <a:pt x="1094511" y="152819"/>
                  </a:moveTo>
                  <a:lnTo>
                    <a:pt x="1084999" y="152819"/>
                  </a:lnTo>
                  <a:lnTo>
                    <a:pt x="1084999" y="162331"/>
                  </a:lnTo>
                  <a:lnTo>
                    <a:pt x="1094511" y="162331"/>
                  </a:lnTo>
                  <a:lnTo>
                    <a:pt x="1094511" y="152819"/>
                  </a:lnTo>
                  <a:close/>
                </a:path>
                <a:path w="1247140" h="926464">
                  <a:moveTo>
                    <a:pt x="1151623" y="152819"/>
                  </a:moveTo>
                  <a:lnTo>
                    <a:pt x="1142098" y="152819"/>
                  </a:lnTo>
                  <a:lnTo>
                    <a:pt x="1142098" y="162331"/>
                  </a:lnTo>
                  <a:lnTo>
                    <a:pt x="1151623" y="162331"/>
                  </a:lnTo>
                  <a:lnTo>
                    <a:pt x="1151623" y="152819"/>
                  </a:lnTo>
                  <a:close/>
                </a:path>
                <a:path w="1247140" h="926464">
                  <a:moveTo>
                    <a:pt x="1208722" y="152819"/>
                  </a:moveTo>
                  <a:lnTo>
                    <a:pt x="1199210" y="152819"/>
                  </a:lnTo>
                  <a:lnTo>
                    <a:pt x="1199210" y="162331"/>
                  </a:lnTo>
                  <a:lnTo>
                    <a:pt x="1208722" y="162331"/>
                  </a:lnTo>
                  <a:lnTo>
                    <a:pt x="1208722" y="152819"/>
                  </a:lnTo>
                  <a:close/>
                </a:path>
                <a:path w="1247140" h="926464">
                  <a:moveTo>
                    <a:pt x="1246797" y="916863"/>
                  </a:moveTo>
                  <a:lnTo>
                    <a:pt x="1237272" y="916863"/>
                  </a:lnTo>
                  <a:lnTo>
                    <a:pt x="1237272" y="926376"/>
                  </a:lnTo>
                  <a:lnTo>
                    <a:pt x="1246797" y="926376"/>
                  </a:lnTo>
                  <a:lnTo>
                    <a:pt x="1246797" y="916863"/>
                  </a:lnTo>
                  <a:close/>
                </a:path>
                <a:path w="1247140" h="926464">
                  <a:moveTo>
                    <a:pt x="1246797" y="0"/>
                  </a:moveTo>
                  <a:lnTo>
                    <a:pt x="1237272" y="0"/>
                  </a:lnTo>
                  <a:lnTo>
                    <a:pt x="1237272" y="9525"/>
                  </a:lnTo>
                  <a:lnTo>
                    <a:pt x="1246797" y="9525"/>
                  </a:lnTo>
                  <a:lnTo>
                    <a:pt x="1246797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 descr=""/>
          <p:cNvSpPr txBox="1"/>
          <p:nvPr/>
        </p:nvSpPr>
        <p:spPr>
          <a:xfrm>
            <a:off x="6688075" y="3407094"/>
            <a:ext cx="2635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0.0M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6688075" y="2184617"/>
            <a:ext cx="2635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0.2M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11916087" y="2948665"/>
            <a:ext cx="2298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70%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11916087" y="2031807"/>
            <a:ext cx="2298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80%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6474170" y="2273066"/>
            <a:ext cx="177800" cy="6057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z="1200" spc="-60">
                <a:solidFill>
                  <a:srgbClr val="252423"/>
                </a:solidFill>
                <a:latin typeface="Trebuchet MS"/>
                <a:cs typeface="Trebuchet MS"/>
              </a:rPr>
              <a:t>net_erorr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12184556" y="1649475"/>
            <a:ext cx="177800" cy="185293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z="1200" spc="-75">
                <a:solidFill>
                  <a:srgbClr val="252423"/>
                </a:solidFill>
                <a:latin typeface="Trebuchet MS"/>
                <a:cs typeface="Trebuchet MS"/>
              </a:rPr>
              <a:t>forecast_accuracy</a:t>
            </a:r>
            <a:r>
              <a:rPr dirty="0" sz="1200" spc="-3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200" spc="130">
                <a:solidFill>
                  <a:srgbClr val="252423"/>
                </a:solidFill>
                <a:latin typeface="Trebuchet MS"/>
                <a:cs typeface="Trebuchet MS"/>
              </a:rPr>
              <a:t>%</a:t>
            </a:r>
            <a:r>
              <a:rPr dirty="0" sz="1200" spc="-2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200" spc="-70">
                <a:solidFill>
                  <a:srgbClr val="252423"/>
                </a:solidFill>
                <a:latin typeface="Trebuchet MS"/>
                <a:cs typeface="Trebuchet MS"/>
              </a:rPr>
              <a:t>and</a:t>
            </a:r>
            <a:r>
              <a:rPr dirty="0" sz="1200" spc="-3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200" spc="-80">
                <a:solidFill>
                  <a:srgbClr val="252423"/>
                </a:solidFill>
                <a:latin typeface="Trebuchet MS"/>
                <a:cs typeface="Trebuchet MS"/>
              </a:rPr>
              <a:t>pre…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0" name="object 70" descr=""/>
          <p:cNvSpPr txBox="1"/>
          <p:nvPr/>
        </p:nvSpPr>
        <p:spPr>
          <a:xfrm rot="19500000">
            <a:off x="6934181" y="3620457"/>
            <a:ext cx="373518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10">
                <a:solidFill>
                  <a:srgbClr val="DF44A6"/>
                </a:solidFill>
                <a:latin typeface="Segoe UI"/>
                <a:cs typeface="Segoe UI"/>
              </a:rPr>
              <a:t>Sep/18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1" name="object 71" descr=""/>
          <p:cNvSpPr txBox="1"/>
          <p:nvPr/>
        </p:nvSpPr>
        <p:spPr>
          <a:xfrm rot="19500000">
            <a:off x="7322949" y="3617600"/>
            <a:ext cx="363858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10">
                <a:solidFill>
                  <a:srgbClr val="DF44A6"/>
                </a:solidFill>
                <a:latin typeface="Segoe UI"/>
                <a:cs typeface="Segoe UI"/>
              </a:rPr>
              <a:t>Oct/18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2" name="object 72" descr=""/>
          <p:cNvSpPr txBox="1"/>
          <p:nvPr/>
        </p:nvSpPr>
        <p:spPr>
          <a:xfrm rot="19500000">
            <a:off x="7676788" y="3626042"/>
            <a:ext cx="39230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10">
                <a:solidFill>
                  <a:srgbClr val="DF44A6"/>
                </a:solidFill>
                <a:latin typeface="Segoe UI"/>
                <a:cs typeface="Segoe UI"/>
              </a:rPr>
              <a:t>Nov/18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3" name="object 73" descr=""/>
          <p:cNvSpPr txBox="1"/>
          <p:nvPr/>
        </p:nvSpPr>
        <p:spPr>
          <a:xfrm rot="19500000">
            <a:off x="8069544" y="3621920"/>
            <a:ext cx="378357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10">
                <a:solidFill>
                  <a:srgbClr val="DF44A6"/>
                </a:solidFill>
                <a:latin typeface="Segoe UI"/>
                <a:cs typeface="Segoe UI"/>
              </a:rPr>
              <a:t>Dec/18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4" name="object 74" descr=""/>
          <p:cNvSpPr txBox="1"/>
          <p:nvPr/>
        </p:nvSpPr>
        <p:spPr>
          <a:xfrm rot="19500000">
            <a:off x="8475274" y="3613520"/>
            <a:ext cx="350623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20">
                <a:solidFill>
                  <a:srgbClr val="DF44A6"/>
                </a:solidFill>
                <a:latin typeface="Segoe UI"/>
                <a:cs typeface="Segoe UI"/>
              </a:rPr>
              <a:t>Jan/19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5" name="object 75" descr=""/>
          <p:cNvSpPr txBox="1"/>
          <p:nvPr/>
        </p:nvSpPr>
        <p:spPr>
          <a:xfrm rot="19500000">
            <a:off x="8838259" y="3619047"/>
            <a:ext cx="36868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10">
                <a:solidFill>
                  <a:srgbClr val="DF44A6"/>
                </a:solidFill>
                <a:latin typeface="Segoe UI"/>
                <a:cs typeface="Segoe UI"/>
              </a:rPr>
              <a:t>Feb/19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6" name="object 76" descr=""/>
          <p:cNvSpPr txBox="1"/>
          <p:nvPr/>
        </p:nvSpPr>
        <p:spPr>
          <a:xfrm rot="19500000">
            <a:off x="9202514" y="3624120"/>
            <a:ext cx="385628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20">
                <a:solidFill>
                  <a:srgbClr val="DF44A6"/>
                </a:solidFill>
                <a:latin typeface="Segoe UI"/>
                <a:cs typeface="Segoe UI"/>
              </a:rPr>
              <a:t>Mar/19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7" name="object 77" descr=""/>
          <p:cNvSpPr txBox="1"/>
          <p:nvPr/>
        </p:nvSpPr>
        <p:spPr>
          <a:xfrm rot="19500000">
            <a:off x="9600004" y="3618460"/>
            <a:ext cx="366874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10">
                <a:solidFill>
                  <a:srgbClr val="DF44A6"/>
                </a:solidFill>
                <a:latin typeface="Segoe UI"/>
                <a:cs typeface="Segoe UI"/>
              </a:rPr>
              <a:t>Apr/19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8" name="object 78" descr=""/>
          <p:cNvSpPr txBox="1"/>
          <p:nvPr/>
        </p:nvSpPr>
        <p:spPr>
          <a:xfrm rot="19500000">
            <a:off x="9948529" y="3628621"/>
            <a:ext cx="400209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20">
                <a:solidFill>
                  <a:srgbClr val="DF44A6"/>
                </a:solidFill>
                <a:latin typeface="Segoe UI"/>
                <a:cs typeface="Segoe UI"/>
              </a:rPr>
              <a:t>May/19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9" name="object 79" descr=""/>
          <p:cNvSpPr txBox="1"/>
          <p:nvPr/>
        </p:nvSpPr>
        <p:spPr>
          <a:xfrm rot="19500000">
            <a:off x="10369226" y="3615405"/>
            <a:ext cx="356632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20">
                <a:solidFill>
                  <a:srgbClr val="DF44A6"/>
                </a:solidFill>
                <a:latin typeface="Segoe UI"/>
                <a:cs typeface="Segoe UI"/>
              </a:rPr>
              <a:t>Jun/19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0" name="object 80" descr=""/>
          <p:cNvSpPr txBox="1"/>
          <p:nvPr/>
        </p:nvSpPr>
        <p:spPr>
          <a:xfrm rot="19500000">
            <a:off x="10781670" y="3604838"/>
            <a:ext cx="321961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10">
                <a:solidFill>
                  <a:srgbClr val="DF44A6"/>
                </a:solidFill>
                <a:latin typeface="Segoe UI"/>
                <a:cs typeface="Segoe UI"/>
              </a:rPr>
              <a:t>Jul/19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1" name="object 81" descr=""/>
          <p:cNvSpPr txBox="1"/>
          <p:nvPr/>
        </p:nvSpPr>
        <p:spPr>
          <a:xfrm rot="19500000">
            <a:off x="11097626" y="3625620"/>
            <a:ext cx="390483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10">
                <a:solidFill>
                  <a:srgbClr val="DF44A6"/>
                </a:solidFill>
                <a:latin typeface="Segoe UI"/>
                <a:cs typeface="Segoe UI"/>
              </a:rPr>
              <a:t>Aug/19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82" name="object 82" descr=""/>
          <p:cNvGrpSpPr/>
          <p:nvPr/>
        </p:nvGrpSpPr>
        <p:grpSpPr>
          <a:xfrm>
            <a:off x="6491674" y="1393740"/>
            <a:ext cx="5172710" cy="2099310"/>
            <a:chOff x="6491674" y="1393740"/>
            <a:chExt cx="5172710" cy="2099310"/>
          </a:xfrm>
        </p:grpSpPr>
        <p:sp>
          <p:nvSpPr>
            <p:cNvPr id="83" name="object 83" descr=""/>
            <p:cNvSpPr/>
            <p:nvPr/>
          </p:nvSpPr>
          <p:spPr>
            <a:xfrm>
              <a:off x="7185622" y="2037752"/>
              <a:ext cx="4478655" cy="1455420"/>
            </a:xfrm>
            <a:custGeom>
              <a:avLst/>
              <a:gdLst/>
              <a:ahLst/>
              <a:cxnLst/>
              <a:rect l="l" t="t" r="r" b="b"/>
              <a:pathLst>
                <a:path w="4478655" h="1455420">
                  <a:moveTo>
                    <a:pt x="299212" y="842987"/>
                  </a:moveTo>
                  <a:lnTo>
                    <a:pt x="0" y="842987"/>
                  </a:lnTo>
                  <a:lnTo>
                    <a:pt x="0" y="1454886"/>
                  </a:lnTo>
                  <a:lnTo>
                    <a:pt x="299212" y="1454886"/>
                  </a:lnTo>
                  <a:lnTo>
                    <a:pt x="299212" y="842987"/>
                  </a:lnTo>
                  <a:close/>
                </a:path>
                <a:path w="4478655" h="1455420">
                  <a:moveTo>
                    <a:pt x="679157" y="639572"/>
                  </a:moveTo>
                  <a:lnTo>
                    <a:pt x="379945" y="639572"/>
                  </a:lnTo>
                  <a:lnTo>
                    <a:pt x="379945" y="1454886"/>
                  </a:lnTo>
                  <a:lnTo>
                    <a:pt x="679157" y="1454886"/>
                  </a:lnTo>
                  <a:lnTo>
                    <a:pt x="679157" y="639572"/>
                  </a:lnTo>
                  <a:close/>
                </a:path>
                <a:path w="4478655" h="1455420">
                  <a:moveTo>
                    <a:pt x="1059103" y="0"/>
                  </a:moveTo>
                  <a:lnTo>
                    <a:pt x="759904" y="0"/>
                  </a:lnTo>
                  <a:lnTo>
                    <a:pt x="759904" y="1454886"/>
                  </a:lnTo>
                  <a:lnTo>
                    <a:pt x="1059103" y="1454886"/>
                  </a:lnTo>
                  <a:lnTo>
                    <a:pt x="1059103" y="0"/>
                  </a:lnTo>
                  <a:close/>
                </a:path>
                <a:path w="4478655" h="1455420">
                  <a:moveTo>
                    <a:pt x="1439049" y="274523"/>
                  </a:moveTo>
                  <a:lnTo>
                    <a:pt x="1139850" y="274523"/>
                  </a:lnTo>
                  <a:lnTo>
                    <a:pt x="1139850" y="1454886"/>
                  </a:lnTo>
                  <a:lnTo>
                    <a:pt x="1439049" y="1454886"/>
                  </a:lnTo>
                  <a:lnTo>
                    <a:pt x="1439049" y="274523"/>
                  </a:lnTo>
                  <a:close/>
                </a:path>
                <a:path w="4478655" h="1455420">
                  <a:moveTo>
                    <a:pt x="1818995" y="831481"/>
                  </a:moveTo>
                  <a:lnTo>
                    <a:pt x="1519796" y="831481"/>
                  </a:lnTo>
                  <a:lnTo>
                    <a:pt x="1519796" y="1454886"/>
                  </a:lnTo>
                  <a:lnTo>
                    <a:pt x="1818995" y="1454886"/>
                  </a:lnTo>
                  <a:lnTo>
                    <a:pt x="1818995" y="831481"/>
                  </a:lnTo>
                  <a:close/>
                </a:path>
                <a:path w="4478655" h="1455420">
                  <a:moveTo>
                    <a:pt x="2198941" y="851420"/>
                  </a:moveTo>
                  <a:lnTo>
                    <a:pt x="1899742" y="851420"/>
                  </a:lnTo>
                  <a:lnTo>
                    <a:pt x="1899742" y="1454886"/>
                  </a:lnTo>
                  <a:lnTo>
                    <a:pt x="2198941" y="1454886"/>
                  </a:lnTo>
                  <a:lnTo>
                    <a:pt x="2198941" y="851420"/>
                  </a:lnTo>
                  <a:close/>
                </a:path>
                <a:path w="4478655" h="1455420">
                  <a:moveTo>
                    <a:pt x="2578900" y="769073"/>
                  </a:moveTo>
                  <a:lnTo>
                    <a:pt x="2279688" y="769073"/>
                  </a:lnTo>
                  <a:lnTo>
                    <a:pt x="2279688" y="1454886"/>
                  </a:lnTo>
                  <a:lnTo>
                    <a:pt x="2578900" y="1454886"/>
                  </a:lnTo>
                  <a:lnTo>
                    <a:pt x="2578900" y="769073"/>
                  </a:lnTo>
                  <a:close/>
                </a:path>
                <a:path w="4478655" h="1455420">
                  <a:moveTo>
                    <a:pt x="2958846" y="780999"/>
                  </a:moveTo>
                  <a:lnTo>
                    <a:pt x="2659634" y="780999"/>
                  </a:lnTo>
                  <a:lnTo>
                    <a:pt x="2659634" y="1454886"/>
                  </a:lnTo>
                  <a:lnTo>
                    <a:pt x="2958846" y="1454886"/>
                  </a:lnTo>
                  <a:lnTo>
                    <a:pt x="2958846" y="780999"/>
                  </a:lnTo>
                  <a:close/>
                </a:path>
                <a:path w="4478655" h="1455420">
                  <a:moveTo>
                    <a:pt x="3338792" y="779589"/>
                  </a:moveTo>
                  <a:lnTo>
                    <a:pt x="3039580" y="779589"/>
                  </a:lnTo>
                  <a:lnTo>
                    <a:pt x="3039580" y="1454886"/>
                  </a:lnTo>
                  <a:lnTo>
                    <a:pt x="3338792" y="1454886"/>
                  </a:lnTo>
                  <a:lnTo>
                    <a:pt x="3338792" y="779589"/>
                  </a:lnTo>
                  <a:close/>
                </a:path>
                <a:path w="4478655" h="1455420">
                  <a:moveTo>
                    <a:pt x="3718737" y="871867"/>
                  </a:moveTo>
                  <a:lnTo>
                    <a:pt x="3419525" y="871867"/>
                  </a:lnTo>
                  <a:lnTo>
                    <a:pt x="3419525" y="1454886"/>
                  </a:lnTo>
                  <a:lnTo>
                    <a:pt x="3718737" y="1454886"/>
                  </a:lnTo>
                  <a:lnTo>
                    <a:pt x="3718737" y="871867"/>
                  </a:lnTo>
                  <a:close/>
                </a:path>
                <a:path w="4478655" h="1455420">
                  <a:moveTo>
                    <a:pt x="4098683" y="909535"/>
                  </a:moveTo>
                  <a:lnTo>
                    <a:pt x="3799471" y="909535"/>
                  </a:lnTo>
                  <a:lnTo>
                    <a:pt x="3799471" y="1454886"/>
                  </a:lnTo>
                  <a:lnTo>
                    <a:pt x="4098683" y="1454886"/>
                  </a:lnTo>
                  <a:lnTo>
                    <a:pt x="4098683" y="909535"/>
                  </a:lnTo>
                  <a:close/>
                </a:path>
                <a:path w="4478655" h="1455420">
                  <a:moveTo>
                    <a:pt x="4478629" y="710730"/>
                  </a:moveTo>
                  <a:lnTo>
                    <a:pt x="4179417" y="710730"/>
                  </a:lnTo>
                  <a:lnTo>
                    <a:pt x="4179417" y="1454886"/>
                  </a:lnTo>
                  <a:lnTo>
                    <a:pt x="4478629" y="1454886"/>
                  </a:lnTo>
                  <a:lnTo>
                    <a:pt x="4478629" y="71073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7337611" y="1998455"/>
              <a:ext cx="4179570" cy="649605"/>
            </a:xfrm>
            <a:custGeom>
              <a:avLst/>
              <a:gdLst/>
              <a:ahLst/>
              <a:cxnLst/>
              <a:rect l="l" t="t" r="r" b="b"/>
              <a:pathLst>
                <a:path w="4179570" h="649605">
                  <a:moveTo>
                    <a:pt x="0" y="125072"/>
                  </a:moveTo>
                  <a:lnTo>
                    <a:pt x="379946" y="82592"/>
                  </a:lnTo>
                  <a:lnTo>
                    <a:pt x="759893" y="649376"/>
                  </a:lnTo>
                  <a:lnTo>
                    <a:pt x="1139840" y="95435"/>
                  </a:lnTo>
                  <a:lnTo>
                    <a:pt x="1519787" y="174101"/>
                  </a:lnTo>
                  <a:lnTo>
                    <a:pt x="1899734" y="208176"/>
                  </a:lnTo>
                  <a:lnTo>
                    <a:pt x="2279681" y="214822"/>
                  </a:lnTo>
                  <a:lnTo>
                    <a:pt x="2659628" y="218156"/>
                  </a:lnTo>
                  <a:lnTo>
                    <a:pt x="3039575" y="187740"/>
                  </a:lnTo>
                  <a:lnTo>
                    <a:pt x="3419522" y="72676"/>
                  </a:lnTo>
                  <a:lnTo>
                    <a:pt x="3799469" y="0"/>
                  </a:lnTo>
                  <a:lnTo>
                    <a:pt x="4179416" y="213414"/>
                  </a:lnTo>
                </a:path>
              </a:pathLst>
            </a:custGeom>
            <a:ln w="28552">
              <a:solidFill>
                <a:srgbClr val="12239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7337611" y="2392807"/>
              <a:ext cx="4179570" cy="674370"/>
            </a:xfrm>
            <a:custGeom>
              <a:avLst/>
              <a:gdLst/>
              <a:ahLst/>
              <a:cxnLst/>
              <a:rect l="l" t="t" r="r" b="b"/>
              <a:pathLst>
                <a:path w="4179570" h="674369">
                  <a:moveTo>
                    <a:pt x="0" y="673861"/>
                  </a:moveTo>
                  <a:lnTo>
                    <a:pt x="379946" y="472351"/>
                  </a:lnTo>
                  <a:lnTo>
                    <a:pt x="759893" y="439530"/>
                  </a:lnTo>
                  <a:lnTo>
                    <a:pt x="1139840" y="604953"/>
                  </a:lnTo>
                  <a:lnTo>
                    <a:pt x="1519787" y="654265"/>
                  </a:lnTo>
                  <a:lnTo>
                    <a:pt x="1899734" y="589645"/>
                  </a:lnTo>
                  <a:lnTo>
                    <a:pt x="2279681" y="0"/>
                  </a:lnTo>
                  <a:lnTo>
                    <a:pt x="2659628" y="295607"/>
                  </a:lnTo>
                  <a:lnTo>
                    <a:pt x="3039575" y="204801"/>
                  </a:lnTo>
                  <a:lnTo>
                    <a:pt x="3419522" y="642137"/>
                  </a:lnTo>
                  <a:lnTo>
                    <a:pt x="3799469" y="378666"/>
                  </a:lnTo>
                  <a:lnTo>
                    <a:pt x="4179416" y="123019"/>
                  </a:lnTo>
                </a:path>
              </a:pathLst>
            </a:custGeom>
            <a:ln w="28552">
              <a:solidFill>
                <a:srgbClr val="E66B3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6" name="object 8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97955" y="2083871"/>
              <a:ext cx="79312" cy="79312"/>
            </a:xfrm>
            <a:prstGeom prst="rect">
              <a:avLst/>
            </a:prstGeom>
          </p:spPr>
        </p:pic>
        <p:pic>
          <p:nvPicPr>
            <p:cNvPr id="87" name="object 8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77902" y="2041391"/>
              <a:ext cx="79312" cy="79312"/>
            </a:xfrm>
            <a:prstGeom prst="rect">
              <a:avLst/>
            </a:prstGeom>
          </p:spPr>
        </p:pic>
        <p:pic>
          <p:nvPicPr>
            <p:cNvPr id="88" name="object 8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57849" y="2608175"/>
              <a:ext cx="79312" cy="79312"/>
            </a:xfrm>
            <a:prstGeom prst="rect">
              <a:avLst/>
            </a:prstGeom>
          </p:spPr>
        </p:pic>
        <p:pic>
          <p:nvPicPr>
            <p:cNvPr id="89" name="object 8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37796" y="2054234"/>
              <a:ext cx="79312" cy="79312"/>
            </a:xfrm>
            <a:prstGeom prst="rect">
              <a:avLst/>
            </a:prstGeom>
          </p:spPr>
        </p:pic>
        <p:pic>
          <p:nvPicPr>
            <p:cNvPr id="90" name="object 9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17743" y="2132900"/>
              <a:ext cx="79312" cy="79312"/>
            </a:xfrm>
            <a:prstGeom prst="rect">
              <a:avLst/>
            </a:prstGeom>
          </p:spPr>
        </p:pic>
        <p:pic>
          <p:nvPicPr>
            <p:cNvPr id="91" name="object 9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97689" y="2166975"/>
              <a:ext cx="79312" cy="79312"/>
            </a:xfrm>
            <a:prstGeom prst="rect">
              <a:avLst/>
            </a:prstGeom>
          </p:spPr>
        </p:pic>
        <p:pic>
          <p:nvPicPr>
            <p:cNvPr id="92" name="object 9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77637" y="2173621"/>
              <a:ext cx="79312" cy="79312"/>
            </a:xfrm>
            <a:prstGeom prst="rect">
              <a:avLst/>
            </a:prstGeom>
          </p:spPr>
        </p:pic>
        <p:pic>
          <p:nvPicPr>
            <p:cNvPr id="93" name="object 9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57583" y="2176956"/>
              <a:ext cx="79312" cy="79312"/>
            </a:xfrm>
            <a:prstGeom prst="rect">
              <a:avLst/>
            </a:prstGeom>
          </p:spPr>
        </p:pic>
        <p:pic>
          <p:nvPicPr>
            <p:cNvPr id="94" name="object 9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337530" y="2146539"/>
              <a:ext cx="79312" cy="79312"/>
            </a:xfrm>
            <a:prstGeom prst="rect">
              <a:avLst/>
            </a:prstGeom>
          </p:spPr>
        </p:pic>
        <p:pic>
          <p:nvPicPr>
            <p:cNvPr id="95" name="object 9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17477" y="2031475"/>
              <a:ext cx="79312" cy="79312"/>
            </a:xfrm>
            <a:prstGeom prst="rect">
              <a:avLst/>
            </a:prstGeom>
          </p:spPr>
        </p:pic>
        <p:pic>
          <p:nvPicPr>
            <p:cNvPr id="96" name="object 9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097424" y="1958799"/>
              <a:ext cx="79312" cy="79312"/>
            </a:xfrm>
            <a:prstGeom prst="rect">
              <a:avLst/>
            </a:prstGeom>
          </p:spPr>
        </p:pic>
        <p:pic>
          <p:nvPicPr>
            <p:cNvPr id="97" name="object 9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77371" y="2172213"/>
              <a:ext cx="79312" cy="79312"/>
            </a:xfrm>
            <a:prstGeom prst="rect">
              <a:avLst/>
            </a:prstGeom>
          </p:spPr>
        </p:pic>
        <p:pic>
          <p:nvPicPr>
            <p:cNvPr id="98" name="object 98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97955" y="3027012"/>
              <a:ext cx="79312" cy="79312"/>
            </a:xfrm>
            <a:prstGeom prst="rect">
              <a:avLst/>
            </a:prstGeom>
          </p:spPr>
        </p:pic>
        <p:pic>
          <p:nvPicPr>
            <p:cNvPr id="99" name="object 9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77902" y="2825502"/>
              <a:ext cx="79312" cy="79312"/>
            </a:xfrm>
            <a:prstGeom prst="rect">
              <a:avLst/>
            </a:prstGeom>
          </p:spPr>
        </p:pic>
        <p:pic>
          <p:nvPicPr>
            <p:cNvPr id="100" name="object 100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57849" y="2792681"/>
              <a:ext cx="79312" cy="79312"/>
            </a:xfrm>
            <a:prstGeom prst="rect">
              <a:avLst/>
            </a:prstGeom>
          </p:spPr>
        </p:pic>
        <p:pic>
          <p:nvPicPr>
            <p:cNvPr id="101" name="object 101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437796" y="2958104"/>
              <a:ext cx="79312" cy="79312"/>
            </a:xfrm>
            <a:prstGeom prst="rect">
              <a:avLst/>
            </a:prstGeom>
          </p:spPr>
        </p:pic>
        <p:pic>
          <p:nvPicPr>
            <p:cNvPr id="102" name="object 102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17743" y="3007416"/>
              <a:ext cx="79312" cy="79312"/>
            </a:xfrm>
            <a:prstGeom prst="rect">
              <a:avLst/>
            </a:prstGeom>
          </p:spPr>
        </p:pic>
        <p:pic>
          <p:nvPicPr>
            <p:cNvPr id="103" name="object 103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197689" y="2942795"/>
              <a:ext cx="79312" cy="79312"/>
            </a:xfrm>
            <a:prstGeom prst="rect">
              <a:avLst/>
            </a:prstGeom>
          </p:spPr>
        </p:pic>
        <p:pic>
          <p:nvPicPr>
            <p:cNvPr id="104" name="object 104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77637" y="2353150"/>
              <a:ext cx="79312" cy="79312"/>
            </a:xfrm>
            <a:prstGeom prst="rect">
              <a:avLst/>
            </a:prstGeom>
          </p:spPr>
        </p:pic>
        <p:pic>
          <p:nvPicPr>
            <p:cNvPr id="105" name="object 105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957583" y="2648758"/>
              <a:ext cx="79312" cy="79312"/>
            </a:xfrm>
            <a:prstGeom prst="rect">
              <a:avLst/>
            </a:prstGeom>
          </p:spPr>
        </p:pic>
        <p:pic>
          <p:nvPicPr>
            <p:cNvPr id="106" name="object 106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337530" y="2557952"/>
              <a:ext cx="79312" cy="79312"/>
            </a:xfrm>
            <a:prstGeom prst="rect">
              <a:avLst/>
            </a:prstGeom>
          </p:spPr>
        </p:pic>
        <p:pic>
          <p:nvPicPr>
            <p:cNvPr id="107" name="object 107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717477" y="2995288"/>
              <a:ext cx="79312" cy="79312"/>
            </a:xfrm>
            <a:prstGeom prst="rect">
              <a:avLst/>
            </a:prstGeom>
          </p:spPr>
        </p:pic>
        <p:pic>
          <p:nvPicPr>
            <p:cNvPr id="108" name="object 108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97424" y="2731816"/>
              <a:ext cx="79312" cy="79312"/>
            </a:xfrm>
            <a:prstGeom prst="rect">
              <a:avLst/>
            </a:prstGeom>
          </p:spPr>
        </p:pic>
        <p:pic>
          <p:nvPicPr>
            <p:cNvPr id="109" name="object 10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477371" y="2476169"/>
              <a:ext cx="79312" cy="79312"/>
            </a:xfrm>
            <a:prstGeom prst="rect">
              <a:avLst/>
            </a:prstGeom>
          </p:spPr>
        </p:pic>
        <p:pic>
          <p:nvPicPr>
            <p:cNvPr id="110" name="object 110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91674" y="1393740"/>
              <a:ext cx="94110" cy="94110"/>
            </a:xfrm>
            <a:prstGeom prst="rect">
              <a:avLst/>
            </a:prstGeom>
          </p:spPr>
        </p:pic>
        <p:pic>
          <p:nvPicPr>
            <p:cNvPr id="111" name="object 111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168267" y="1393740"/>
              <a:ext cx="102043" cy="94110"/>
            </a:xfrm>
            <a:prstGeom prst="rect">
              <a:avLst/>
            </a:prstGeom>
          </p:spPr>
        </p:pic>
        <p:pic>
          <p:nvPicPr>
            <p:cNvPr id="112" name="object 112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461809" y="1393740"/>
              <a:ext cx="94110" cy="94110"/>
            </a:xfrm>
            <a:prstGeom prst="rect">
              <a:avLst/>
            </a:prstGeom>
          </p:spPr>
        </p:pic>
      </p:grpSp>
      <p:sp>
        <p:nvSpPr>
          <p:cNvPr id="113" name="object 113" descr=""/>
          <p:cNvSpPr txBox="1"/>
          <p:nvPr/>
        </p:nvSpPr>
        <p:spPr>
          <a:xfrm>
            <a:off x="6606553" y="1348027"/>
            <a:ext cx="34715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679450" algn="l"/>
                <a:tab pos="1970405" algn="l"/>
              </a:tabLst>
            </a:pP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net_erorr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forecast_accuracy</a:t>
            </a:r>
            <a:r>
              <a:rPr dirty="0" sz="1000" spc="9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50">
                <a:solidFill>
                  <a:srgbClr val="605D5C"/>
                </a:solidFill>
                <a:latin typeface="Segoe UI"/>
                <a:cs typeface="Segoe UI"/>
              </a:rPr>
              <a:t>%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	previous_year</a:t>
            </a:r>
            <a:r>
              <a:rPr dirty="0" sz="1000" spc="-5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accureacy</a:t>
            </a:r>
            <a:r>
              <a:rPr dirty="0" sz="1000" spc="-50">
                <a:solidFill>
                  <a:srgbClr val="605D5C"/>
                </a:solidFill>
                <a:latin typeface="Segoe UI"/>
                <a:cs typeface="Segoe UI"/>
              </a:rPr>
              <a:t> %</a:t>
            </a:r>
            <a:endParaRPr sz="1000">
              <a:latin typeface="Segoe UI"/>
              <a:cs typeface="Segoe UI"/>
            </a:endParaRPr>
          </a:p>
        </p:txBody>
      </p:sp>
      <p:graphicFrame>
        <p:nvGraphicFramePr>
          <p:cNvPr id="114" name="object 114" descr=""/>
          <p:cNvGraphicFramePr>
            <a:graphicFrameLocks noGrp="1"/>
          </p:cNvGraphicFramePr>
          <p:nvPr/>
        </p:nvGraphicFramePr>
        <p:xfrm>
          <a:off x="6519705" y="4923435"/>
          <a:ext cx="5871845" cy="143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150"/>
                <a:gridCol w="868044"/>
                <a:gridCol w="1565909"/>
                <a:gridCol w="648335"/>
                <a:gridCol w="768350"/>
                <a:gridCol w="421639"/>
                <a:gridCol w="762000"/>
                <a:gridCol w="580390"/>
              </a:tblGrid>
              <a:tr h="347345">
                <a:tc gridSpan="2">
                  <a:txBody>
                    <a:bodyPr/>
                    <a:lstStyle/>
                    <a:p>
                      <a:pPr marL="46990">
                        <a:lnSpc>
                          <a:spcPts val="1540"/>
                        </a:lnSpc>
                        <a:spcBef>
                          <a:spcPts val="195"/>
                        </a:spcBef>
                      </a:pPr>
                      <a:r>
                        <a:rPr dirty="0" sz="13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segment</a:t>
                      </a:r>
                      <a:endParaRPr sz="1300">
                        <a:latin typeface="Segoe UI"/>
                        <a:cs typeface="Segoe UI"/>
                      </a:endParaRPr>
                    </a:p>
                    <a:p>
                      <a:pPr marL="46990">
                        <a:lnSpc>
                          <a:spcPts val="894"/>
                        </a:lnSpc>
                      </a:pPr>
                      <a:r>
                        <a:rPr dirty="0" sz="900" spc="-50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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24765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forecast_accuracy</a:t>
                      </a:r>
                      <a:r>
                        <a:rPr dirty="0" sz="1300" spc="-8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300" spc="-5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%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4765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3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forecast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4765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3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accurency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4765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ly</a:t>
                      </a:r>
                      <a:r>
                        <a:rPr dirty="0" sz="1300" spc="-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300" spc="-5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%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4765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3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net_erorr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4765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990" marR="120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3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Risk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4765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marL="12065">
                        <a:lnSpc>
                          <a:spcPts val="925"/>
                        </a:lnSpc>
                        <a:spcBef>
                          <a:spcPts val="434"/>
                        </a:spcBef>
                      </a:pPr>
                      <a:r>
                        <a:rPr dirty="0" sz="800" spc="-50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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55244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Accessories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R w="9525">
                      <a:solidFill>
                        <a:srgbClr val="118CFF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84.17%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L w="9525">
                      <a:solidFill>
                        <a:srgbClr val="118CFF"/>
                      </a:solidFill>
                      <a:prstDash val="solid"/>
                    </a:lnL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0.70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580652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990" marR="120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Excess</a:t>
                      </a:r>
                      <a:r>
                        <a:rPr dirty="0" sz="1000" spc="-2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in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 marL="12065">
                        <a:lnSpc>
                          <a:spcPts val="925"/>
                        </a:lnSpc>
                        <a:spcBef>
                          <a:spcPts val="400"/>
                        </a:spcBef>
                      </a:pPr>
                      <a:r>
                        <a:rPr dirty="0" sz="800" spc="-50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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5080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Networking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69.20%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0.76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364582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46990" marR="120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Excess</a:t>
                      </a:r>
                      <a:r>
                        <a:rPr dirty="0" sz="1000" spc="-2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in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 marL="12065">
                        <a:lnSpc>
                          <a:spcPts val="925"/>
                        </a:lnSpc>
                        <a:spcBef>
                          <a:spcPts val="400"/>
                        </a:spcBef>
                      </a:pPr>
                      <a:r>
                        <a:rPr dirty="0" sz="800" spc="-50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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508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Notebook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88.71%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0.81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-</a:t>
                      </a: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1004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990" marR="120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Out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2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 marL="12065">
                        <a:lnSpc>
                          <a:spcPts val="925"/>
                        </a:lnSpc>
                        <a:spcBef>
                          <a:spcPts val="400"/>
                        </a:spcBef>
                      </a:pPr>
                      <a:r>
                        <a:rPr dirty="0" sz="800" spc="-50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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5080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Peripherals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80.98%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0.85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88152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46990" marR="120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Excess</a:t>
                      </a:r>
                      <a:r>
                        <a:rPr dirty="0" sz="1000" spc="-2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in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algn="ctr" marL="12065">
                        <a:lnSpc>
                          <a:spcPts val="925"/>
                        </a:lnSpc>
                        <a:spcBef>
                          <a:spcPts val="400"/>
                        </a:spcBef>
                      </a:pPr>
                      <a:r>
                        <a:rPr dirty="0" sz="800" spc="-50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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508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2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Storage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ts val="12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70.02%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marR="39370">
                        <a:lnSpc>
                          <a:spcPts val="1200"/>
                        </a:lnSpc>
                        <a:spcBef>
                          <a:spcPts val="125"/>
                        </a:spcBef>
                      </a:pP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0.82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ts val="12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472235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990" marR="12065">
                        <a:lnSpc>
                          <a:spcPts val="12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Excess</a:t>
                      </a:r>
                      <a:r>
                        <a:rPr dirty="0" sz="1000" spc="-2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in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Total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79.06%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2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0.72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1504617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Excess</a:t>
                      </a:r>
                      <a:r>
                        <a:rPr dirty="0" sz="1000" spc="-4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25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15" name="object 115" descr=""/>
          <p:cNvGrpSpPr/>
          <p:nvPr/>
        </p:nvGrpSpPr>
        <p:grpSpPr>
          <a:xfrm>
            <a:off x="6519705" y="6826946"/>
            <a:ext cx="5777230" cy="85725"/>
            <a:chOff x="6519705" y="6826946"/>
            <a:chExt cx="5777230" cy="85725"/>
          </a:xfrm>
        </p:grpSpPr>
        <p:sp>
          <p:nvSpPr>
            <p:cNvPr id="116" name="object 116" descr=""/>
            <p:cNvSpPr/>
            <p:nvPr/>
          </p:nvSpPr>
          <p:spPr>
            <a:xfrm>
              <a:off x="6519705" y="6826946"/>
              <a:ext cx="5777230" cy="85725"/>
            </a:xfrm>
            <a:custGeom>
              <a:avLst/>
              <a:gdLst/>
              <a:ahLst/>
              <a:cxnLst/>
              <a:rect l="l" t="t" r="r" b="b"/>
              <a:pathLst>
                <a:path w="5777230" h="85725">
                  <a:moveTo>
                    <a:pt x="5740007" y="85657"/>
                  </a:moveTo>
                  <a:lnTo>
                    <a:pt x="37149" y="85657"/>
                  </a:lnTo>
                  <a:lnTo>
                    <a:pt x="31686" y="84571"/>
                  </a:lnTo>
                  <a:lnTo>
                    <a:pt x="1086" y="53971"/>
                  </a:lnTo>
                  <a:lnTo>
                    <a:pt x="0" y="48508"/>
                  </a:lnTo>
                  <a:lnTo>
                    <a:pt x="0" y="42829"/>
                  </a:lnTo>
                  <a:lnTo>
                    <a:pt x="0" y="37149"/>
                  </a:lnTo>
                  <a:lnTo>
                    <a:pt x="21191" y="5433"/>
                  </a:lnTo>
                  <a:lnTo>
                    <a:pt x="37149" y="0"/>
                  </a:lnTo>
                  <a:lnTo>
                    <a:pt x="5740007" y="0"/>
                  </a:lnTo>
                  <a:lnTo>
                    <a:pt x="5771723" y="21191"/>
                  </a:lnTo>
                  <a:lnTo>
                    <a:pt x="5777157" y="37149"/>
                  </a:lnTo>
                  <a:lnTo>
                    <a:pt x="5777157" y="48508"/>
                  </a:lnTo>
                  <a:lnTo>
                    <a:pt x="5755964" y="80224"/>
                  </a:lnTo>
                  <a:lnTo>
                    <a:pt x="5745470" y="84571"/>
                  </a:lnTo>
                  <a:lnTo>
                    <a:pt x="5740007" y="85657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6524464" y="6831705"/>
              <a:ext cx="5177790" cy="76200"/>
            </a:xfrm>
            <a:custGeom>
              <a:avLst/>
              <a:gdLst/>
              <a:ahLst/>
              <a:cxnLst/>
              <a:rect l="l" t="t" r="r" b="b"/>
              <a:pathLst>
                <a:path w="5177790" h="76200">
                  <a:moveTo>
                    <a:pt x="5144529" y="76140"/>
                  </a:moveTo>
                  <a:lnTo>
                    <a:pt x="33021" y="76140"/>
                  </a:lnTo>
                  <a:lnTo>
                    <a:pt x="28165" y="75174"/>
                  </a:lnTo>
                  <a:lnTo>
                    <a:pt x="965" y="47974"/>
                  </a:lnTo>
                  <a:lnTo>
                    <a:pt x="0" y="43118"/>
                  </a:lnTo>
                  <a:lnTo>
                    <a:pt x="0" y="38070"/>
                  </a:lnTo>
                  <a:lnTo>
                    <a:pt x="0" y="33021"/>
                  </a:lnTo>
                  <a:lnTo>
                    <a:pt x="28165" y="965"/>
                  </a:lnTo>
                  <a:lnTo>
                    <a:pt x="33021" y="0"/>
                  </a:lnTo>
                  <a:lnTo>
                    <a:pt x="5144529" y="0"/>
                  </a:lnTo>
                  <a:lnTo>
                    <a:pt x="5176585" y="28165"/>
                  </a:lnTo>
                  <a:lnTo>
                    <a:pt x="5177551" y="33021"/>
                  </a:lnTo>
                  <a:lnTo>
                    <a:pt x="5177551" y="43118"/>
                  </a:lnTo>
                  <a:lnTo>
                    <a:pt x="5149385" y="75174"/>
                  </a:lnTo>
                  <a:lnTo>
                    <a:pt x="5144529" y="76140"/>
                  </a:lnTo>
                  <a:close/>
                </a:path>
              </a:pathLst>
            </a:custGeom>
            <a:solidFill>
              <a:srgbClr val="605D5C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6524464" y="6831705"/>
              <a:ext cx="5177790" cy="76200"/>
            </a:xfrm>
            <a:custGeom>
              <a:avLst/>
              <a:gdLst/>
              <a:ahLst/>
              <a:cxnLst/>
              <a:rect l="l" t="t" r="r" b="b"/>
              <a:pathLst>
                <a:path w="5177790" h="76200">
                  <a:moveTo>
                    <a:pt x="0" y="38070"/>
                  </a:moveTo>
                  <a:lnTo>
                    <a:pt x="0" y="33021"/>
                  </a:lnTo>
                  <a:lnTo>
                    <a:pt x="965" y="28165"/>
                  </a:lnTo>
                  <a:lnTo>
                    <a:pt x="2897" y="23501"/>
                  </a:lnTo>
                  <a:lnTo>
                    <a:pt x="4829" y="18837"/>
                  </a:lnTo>
                  <a:lnTo>
                    <a:pt x="7580" y="14720"/>
                  </a:lnTo>
                  <a:lnTo>
                    <a:pt x="11150" y="11150"/>
                  </a:lnTo>
                  <a:lnTo>
                    <a:pt x="14720" y="7580"/>
                  </a:lnTo>
                  <a:lnTo>
                    <a:pt x="18837" y="4829"/>
                  </a:lnTo>
                  <a:lnTo>
                    <a:pt x="23501" y="2897"/>
                  </a:lnTo>
                  <a:lnTo>
                    <a:pt x="28165" y="965"/>
                  </a:lnTo>
                  <a:lnTo>
                    <a:pt x="33021" y="0"/>
                  </a:lnTo>
                  <a:lnTo>
                    <a:pt x="38070" y="0"/>
                  </a:lnTo>
                  <a:lnTo>
                    <a:pt x="5139481" y="0"/>
                  </a:lnTo>
                  <a:lnTo>
                    <a:pt x="5144529" y="0"/>
                  </a:lnTo>
                  <a:lnTo>
                    <a:pt x="5149385" y="965"/>
                  </a:lnTo>
                  <a:lnTo>
                    <a:pt x="5154049" y="2897"/>
                  </a:lnTo>
                  <a:lnTo>
                    <a:pt x="5158714" y="4829"/>
                  </a:lnTo>
                  <a:lnTo>
                    <a:pt x="5162831" y="7580"/>
                  </a:lnTo>
                  <a:lnTo>
                    <a:pt x="5166401" y="11150"/>
                  </a:lnTo>
                  <a:lnTo>
                    <a:pt x="5169970" y="14720"/>
                  </a:lnTo>
                  <a:lnTo>
                    <a:pt x="5172721" y="18837"/>
                  </a:lnTo>
                  <a:lnTo>
                    <a:pt x="5174653" y="23501"/>
                  </a:lnTo>
                  <a:lnTo>
                    <a:pt x="5176585" y="28165"/>
                  </a:lnTo>
                  <a:lnTo>
                    <a:pt x="5177551" y="33021"/>
                  </a:lnTo>
                  <a:lnTo>
                    <a:pt x="5177551" y="38070"/>
                  </a:lnTo>
                  <a:lnTo>
                    <a:pt x="5177551" y="43118"/>
                  </a:lnTo>
                  <a:lnTo>
                    <a:pt x="5154049" y="73242"/>
                  </a:lnTo>
                  <a:lnTo>
                    <a:pt x="5149385" y="75174"/>
                  </a:lnTo>
                  <a:lnTo>
                    <a:pt x="5144529" y="76140"/>
                  </a:lnTo>
                  <a:lnTo>
                    <a:pt x="5139481" y="76140"/>
                  </a:lnTo>
                  <a:lnTo>
                    <a:pt x="38070" y="76140"/>
                  </a:lnTo>
                  <a:lnTo>
                    <a:pt x="4829" y="57303"/>
                  </a:lnTo>
                  <a:lnTo>
                    <a:pt x="0" y="43118"/>
                  </a:lnTo>
                  <a:lnTo>
                    <a:pt x="0" y="38070"/>
                  </a:lnTo>
                  <a:close/>
                </a:path>
              </a:pathLst>
            </a:custGeom>
            <a:ln w="95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9" name="object 119" descr=""/>
          <p:cNvSpPr txBox="1"/>
          <p:nvPr/>
        </p:nvSpPr>
        <p:spPr>
          <a:xfrm>
            <a:off x="2821034" y="2169678"/>
            <a:ext cx="1753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Key</a:t>
            </a:r>
            <a:r>
              <a:rPr dirty="0" sz="1200" spc="-2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Matrix</a:t>
            </a:r>
            <a:r>
              <a:rPr dirty="0" sz="1200" spc="-2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by</a:t>
            </a:r>
            <a:r>
              <a:rPr dirty="0" sz="1200" spc="-2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10" b="1">
                <a:solidFill>
                  <a:srgbClr val="252423"/>
                </a:solidFill>
                <a:latin typeface="Segoe UI"/>
                <a:cs typeface="Segoe UI"/>
              </a:rPr>
              <a:t>Customer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20" name="object 120" descr=""/>
          <p:cNvSpPr txBox="1"/>
          <p:nvPr/>
        </p:nvSpPr>
        <p:spPr>
          <a:xfrm>
            <a:off x="8592987" y="3927325"/>
            <a:ext cx="1630680" cy="782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8100">
              <a:lnSpc>
                <a:spcPct val="100000"/>
              </a:lnSpc>
              <a:spcBef>
                <a:spcPts val="95"/>
              </a:spcBef>
            </a:pPr>
            <a:r>
              <a:rPr dirty="0" sz="1200" spc="-10">
                <a:solidFill>
                  <a:srgbClr val="252423"/>
                </a:solidFill>
                <a:latin typeface="Trebuchet MS"/>
                <a:cs typeface="Trebuchet MS"/>
              </a:rPr>
              <a:t>month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Key</a:t>
            </a:r>
            <a:r>
              <a:rPr dirty="0" sz="1200" spc="-2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Matrix</a:t>
            </a:r>
            <a:r>
              <a:rPr dirty="0" sz="1200" spc="-2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by</a:t>
            </a:r>
            <a:r>
              <a:rPr dirty="0" sz="1200" spc="-2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10" b="1">
                <a:solidFill>
                  <a:srgbClr val="252423"/>
                </a:solidFill>
                <a:latin typeface="Segoe UI"/>
                <a:cs typeface="Segoe UI"/>
              </a:rPr>
              <a:t>Product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21" name="object 121" descr=""/>
          <p:cNvGrpSpPr/>
          <p:nvPr/>
        </p:nvGrpSpPr>
        <p:grpSpPr>
          <a:xfrm>
            <a:off x="12411074" y="228600"/>
            <a:ext cx="9525" cy="6858000"/>
            <a:chOff x="12411074" y="228600"/>
            <a:chExt cx="9525" cy="6858000"/>
          </a:xfrm>
        </p:grpSpPr>
        <p:sp>
          <p:nvSpPr>
            <p:cNvPr id="122" name="object 122" descr=""/>
            <p:cNvSpPr/>
            <p:nvPr/>
          </p:nvSpPr>
          <p:spPr>
            <a:xfrm>
              <a:off x="12411074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4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9524" y="0"/>
                  </a:lnTo>
                  <a:lnTo>
                    <a:pt x="9524" y="6857999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12411074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4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9524" y="0"/>
                  </a:lnTo>
                  <a:lnTo>
                    <a:pt x="9524" y="6857999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dirty="0" sz="900" spc="-3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dirty="0" sz="900" spc="-2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12191999" cy="6857999"/>
          </a:xfrm>
          <a:prstGeom prst="rect">
            <a:avLst/>
          </a:prstGeom>
        </p:spPr>
      </p:pic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253214" y="374042"/>
          <a:ext cx="2550795" cy="380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"/>
                <a:gridCol w="504190"/>
                <a:gridCol w="494665"/>
                <a:gridCol w="504190"/>
                <a:gridCol w="485139"/>
              </a:tblGrid>
              <a:tr h="38036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900" spc="-2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2018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23189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900" spc="-2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2019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23189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900" spc="-2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2020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23189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900" spc="-2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2021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23189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900" spc="-2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2022</a:t>
                      </a:r>
                      <a:endParaRPr sz="900">
                        <a:latin typeface="Segoe UI"/>
                        <a:cs typeface="Segoe UI"/>
                      </a:endParaRPr>
                    </a:p>
                    <a:p>
                      <a:pPr algn="ctr" marL="571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-25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Est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9E9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9051376" y="374042"/>
          <a:ext cx="1808480" cy="361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990"/>
                <a:gridCol w="437515"/>
                <a:gridCol w="437515"/>
                <a:gridCol w="427990"/>
              </a:tblGrid>
              <a:tr h="361315"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900" spc="-25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Q1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13664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900" spc="-25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Q2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13664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900" spc="-25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Q3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13664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900" spc="-25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Q4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13664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9E9E9"/>
                    </a:solidFill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11088134" y="374042"/>
            <a:ext cx="504825" cy="361950"/>
          </a:xfrm>
          <a:prstGeom prst="rect">
            <a:avLst/>
          </a:prstGeom>
          <a:solidFill>
            <a:srgbClr val="E9E9E9"/>
          </a:solidFill>
        </p:spPr>
        <p:txBody>
          <a:bodyPr wrap="square" lIns="0" tIns="113664" rIns="0" bIns="0" rtlCol="0" vert="horz">
            <a:spAutoFit/>
          </a:bodyPr>
          <a:lstStyle/>
          <a:p>
            <a:pPr marL="149225">
              <a:lnSpc>
                <a:spcPct val="100000"/>
              </a:lnSpc>
              <a:spcBef>
                <a:spcPts val="894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YTD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611599" y="374042"/>
            <a:ext cx="504825" cy="361950"/>
          </a:xfrm>
          <a:prstGeom prst="rect">
            <a:avLst/>
          </a:prstGeom>
          <a:solidFill>
            <a:srgbClr val="E9E9E9"/>
          </a:solidFill>
        </p:spPr>
        <p:txBody>
          <a:bodyPr wrap="square" lIns="0" tIns="113664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894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YTG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548358" y="237613"/>
            <a:ext cx="875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0">
                <a:solidFill>
                  <a:srgbClr val="252423"/>
                </a:solidFill>
                <a:latin typeface="Trebuchet MS"/>
                <a:cs typeface="Trebuchet MS"/>
              </a:rPr>
              <a:t>region,</a:t>
            </a:r>
            <a:r>
              <a:rPr dirty="0" sz="1200" spc="-6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200" spc="-80">
                <a:solidFill>
                  <a:srgbClr val="252423"/>
                </a:solidFill>
                <a:latin typeface="Trebuchet MS"/>
                <a:cs typeface="Trebuchet MS"/>
              </a:rPr>
              <a:t>mark…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557219" y="266166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50">
                <a:solidFill>
                  <a:srgbClr val="605D5C"/>
                </a:solidFill>
                <a:latin typeface="Arial MT"/>
                <a:cs typeface="Arial MT"/>
              </a:rPr>
              <a:t>V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537264" y="502529"/>
            <a:ext cx="1170940" cy="247650"/>
          </a:xfrm>
          <a:prstGeom prst="rect">
            <a:avLst/>
          </a:prstGeom>
          <a:solidFill>
            <a:srgbClr val="CCBED8"/>
          </a:solidFill>
          <a:ln w="9517">
            <a:solidFill>
              <a:srgbClr val="E9E9E9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535"/>
              </a:spcBef>
              <a:tabLst>
                <a:tab pos="991235" algn="l"/>
              </a:tabLst>
            </a:pPr>
            <a:r>
              <a:rPr dirty="0" baseline="2777" sz="1500" spc="-30">
                <a:latin typeface="Segoe UI"/>
                <a:cs typeface="Segoe UI"/>
              </a:rPr>
              <a:t>APAC</a:t>
            </a:r>
            <a:r>
              <a:rPr dirty="0" baseline="2777" sz="1500">
                <a:latin typeface="Segoe UI"/>
                <a:cs typeface="Segoe UI"/>
              </a:rPr>
              <a:t>	</a:t>
            </a:r>
            <a:r>
              <a:rPr dirty="0" sz="1000" spc="280">
                <a:latin typeface="Arial MT"/>
                <a:cs typeface="Arial MT"/>
              </a:rPr>
              <a:t>V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746257" y="285201"/>
            <a:ext cx="6070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252423"/>
                </a:solidFill>
                <a:latin typeface="Trebuchet MS"/>
                <a:cs typeface="Trebuchet MS"/>
              </a:rPr>
              <a:t>customer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755118" y="313754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50">
                <a:solidFill>
                  <a:srgbClr val="605D5C"/>
                </a:solidFill>
                <a:latin typeface="Arial MT"/>
                <a:cs typeface="Arial MT"/>
              </a:rPr>
              <a:t>V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735163" y="550117"/>
            <a:ext cx="1170940" cy="247650"/>
          </a:xfrm>
          <a:prstGeom prst="rect">
            <a:avLst/>
          </a:prstGeom>
          <a:solidFill>
            <a:srgbClr val="CCBED8"/>
          </a:solidFill>
          <a:ln w="9517">
            <a:solidFill>
              <a:srgbClr val="E9E9E9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535"/>
              </a:spcBef>
              <a:tabLst>
                <a:tab pos="991235" algn="l"/>
              </a:tabLst>
            </a:pPr>
            <a:r>
              <a:rPr dirty="0" baseline="2777" sz="1500" spc="-37">
                <a:latin typeface="Segoe UI"/>
                <a:cs typeface="Segoe UI"/>
              </a:rPr>
              <a:t>All</a:t>
            </a:r>
            <a:r>
              <a:rPr dirty="0" baseline="2777" sz="1500">
                <a:latin typeface="Segoe UI"/>
                <a:cs typeface="Segoe UI"/>
              </a:rPr>
              <a:t>	</a:t>
            </a:r>
            <a:r>
              <a:rPr dirty="0" sz="1000" spc="280">
                <a:latin typeface="Arial MT"/>
                <a:cs typeface="Arial MT"/>
              </a:rPr>
              <a:t>V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033097" y="285201"/>
            <a:ext cx="11544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5">
                <a:solidFill>
                  <a:srgbClr val="252423"/>
                </a:solidFill>
                <a:latin typeface="Trebuchet MS"/>
                <a:cs typeface="Trebuchet MS"/>
              </a:rPr>
              <a:t>segment,</a:t>
            </a:r>
            <a:r>
              <a:rPr dirty="0" sz="1200" spc="-3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200" spc="-55">
                <a:solidFill>
                  <a:srgbClr val="252423"/>
                </a:solidFill>
                <a:latin typeface="Trebuchet MS"/>
                <a:cs typeface="Trebuchet MS"/>
              </a:rPr>
              <a:t>category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384590" y="313754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50">
                <a:solidFill>
                  <a:srgbClr val="605D5C"/>
                </a:solidFill>
                <a:latin typeface="Arial MT"/>
                <a:cs typeface="Arial MT"/>
              </a:rPr>
              <a:t>V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022003" y="550117"/>
            <a:ext cx="1513840" cy="247650"/>
          </a:xfrm>
          <a:prstGeom prst="rect">
            <a:avLst/>
          </a:prstGeom>
          <a:solidFill>
            <a:srgbClr val="CCBED8"/>
          </a:solidFill>
          <a:ln w="9517">
            <a:solidFill>
              <a:srgbClr val="E9E9E9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535"/>
              </a:spcBef>
              <a:tabLst>
                <a:tab pos="1333500" algn="l"/>
              </a:tabLst>
            </a:pPr>
            <a:r>
              <a:rPr dirty="0" baseline="2777" sz="1500" spc="-37">
                <a:latin typeface="Segoe UI"/>
                <a:cs typeface="Segoe UI"/>
              </a:rPr>
              <a:t>All</a:t>
            </a:r>
            <a:r>
              <a:rPr dirty="0" baseline="2777" sz="1500">
                <a:latin typeface="Segoe UI"/>
                <a:cs typeface="Segoe UI"/>
              </a:rPr>
              <a:t>	</a:t>
            </a:r>
            <a:r>
              <a:rPr dirty="0" sz="1000" spc="280">
                <a:latin typeface="Arial MT"/>
                <a:cs typeface="Arial MT"/>
              </a:rPr>
              <a:t>V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635" y="345489"/>
            <a:ext cx="1170659" cy="1170659"/>
          </a:xfrm>
          <a:prstGeom prst="rect">
            <a:avLst/>
          </a:prstGeom>
        </p:spPr>
      </p:pic>
      <p:grpSp>
        <p:nvGrpSpPr>
          <p:cNvPr id="18" name="object 18" descr=""/>
          <p:cNvGrpSpPr/>
          <p:nvPr/>
        </p:nvGrpSpPr>
        <p:grpSpPr>
          <a:xfrm>
            <a:off x="228599" y="1592289"/>
            <a:ext cx="1064260" cy="5492115"/>
            <a:chOff x="228599" y="1592289"/>
            <a:chExt cx="1064260" cy="5492115"/>
          </a:xfrm>
        </p:grpSpPr>
        <p:sp>
          <p:nvSpPr>
            <p:cNvPr id="19" name="object 19" descr=""/>
            <p:cNvSpPr/>
            <p:nvPr/>
          </p:nvSpPr>
          <p:spPr>
            <a:xfrm>
              <a:off x="228599" y="1592289"/>
              <a:ext cx="808990" cy="5368290"/>
            </a:xfrm>
            <a:custGeom>
              <a:avLst/>
              <a:gdLst/>
              <a:ahLst/>
              <a:cxnLst/>
              <a:rect l="l" t="t" r="r" b="b"/>
              <a:pathLst>
                <a:path w="808990" h="5368290">
                  <a:moveTo>
                    <a:pt x="808992" y="5367902"/>
                  </a:moveTo>
                  <a:lnTo>
                    <a:pt x="0" y="5367902"/>
                  </a:lnTo>
                  <a:lnTo>
                    <a:pt x="0" y="0"/>
                  </a:lnTo>
                  <a:lnTo>
                    <a:pt x="808992" y="0"/>
                  </a:lnTo>
                  <a:lnTo>
                    <a:pt x="808992" y="5367902"/>
                  </a:lnTo>
                  <a:close/>
                </a:path>
              </a:pathLst>
            </a:custGeom>
            <a:solidFill>
              <a:srgbClr val="FFFFFF">
                <a:alpha val="309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28599" y="1592290"/>
              <a:ext cx="808990" cy="5368290"/>
            </a:xfrm>
            <a:custGeom>
              <a:avLst/>
              <a:gdLst/>
              <a:ahLst/>
              <a:cxnLst/>
              <a:rect l="l" t="t" r="r" b="b"/>
              <a:pathLst>
                <a:path w="808990" h="5368290">
                  <a:moveTo>
                    <a:pt x="606744" y="5367902"/>
                  </a:moveTo>
                  <a:lnTo>
                    <a:pt x="202248" y="5367902"/>
                  </a:lnTo>
                  <a:lnTo>
                    <a:pt x="162791" y="5364016"/>
                  </a:lnTo>
                  <a:lnTo>
                    <a:pt x="124850" y="5352507"/>
                  </a:lnTo>
                  <a:lnTo>
                    <a:pt x="89885" y="5333817"/>
                  </a:lnTo>
                  <a:lnTo>
                    <a:pt x="59237" y="5308665"/>
                  </a:lnTo>
                  <a:lnTo>
                    <a:pt x="34085" y="5278017"/>
                  </a:lnTo>
                  <a:lnTo>
                    <a:pt x="15395" y="5243050"/>
                  </a:lnTo>
                  <a:lnTo>
                    <a:pt x="3886" y="5205110"/>
                  </a:lnTo>
                  <a:lnTo>
                    <a:pt x="0" y="5165654"/>
                  </a:lnTo>
                  <a:lnTo>
                    <a:pt x="0" y="202248"/>
                  </a:lnTo>
                  <a:lnTo>
                    <a:pt x="162" y="192308"/>
                  </a:lnTo>
                  <a:lnTo>
                    <a:pt x="5985" y="153074"/>
                  </a:lnTo>
                  <a:lnTo>
                    <a:pt x="19349" y="115730"/>
                  </a:lnTo>
                  <a:lnTo>
                    <a:pt x="39742" y="81710"/>
                  </a:lnTo>
                  <a:lnTo>
                    <a:pt x="66434" y="52383"/>
                  </a:lnTo>
                  <a:lnTo>
                    <a:pt x="98240" y="28698"/>
                  </a:lnTo>
                  <a:lnTo>
                    <a:pt x="134096" y="11741"/>
                  </a:lnTo>
                  <a:lnTo>
                    <a:pt x="172572" y="2106"/>
                  </a:lnTo>
                  <a:lnTo>
                    <a:pt x="606744" y="0"/>
                  </a:lnTo>
                  <a:lnTo>
                    <a:pt x="616684" y="162"/>
                  </a:lnTo>
                  <a:lnTo>
                    <a:pt x="655917" y="5985"/>
                  </a:lnTo>
                  <a:lnTo>
                    <a:pt x="693262" y="19349"/>
                  </a:lnTo>
                  <a:lnTo>
                    <a:pt x="727281" y="39742"/>
                  </a:lnTo>
                  <a:lnTo>
                    <a:pt x="756668" y="66380"/>
                  </a:lnTo>
                  <a:lnTo>
                    <a:pt x="780294" y="98240"/>
                  </a:lnTo>
                  <a:lnTo>
                    <a:pt x="797250" y="134096"/>
                  </a:lnTo>
                  <a:lnTo>
                    <a:pt x="806885" y="172572"/>
                  </a:lnTo>
                  <a:lnTo>
                    <a:pt x="808992" y="5165654"/>
                  </a:lnTo>
                  <a:lnTo>
                    <a:pt x="808829" y="5175594"/>
                  </a:lnTo>
                  <a:lnTo>
                    <a:pt x="803007" y="5214828"/>
                  </a:lnTo>
                  <a:lnTo>
                    <a:pt x="789643" y="5252171"/>
                  </a:lnTo>
                  <a:lnTo>
                    <a:pt x="769249" y="5286191"/>
                  </a:lnTo>
                  <a:lnTo>
                    <a:pt x="742611" y="5315578"/>
                  </a:lnTo>
                  <a:lnTo>
                    <a:pt x="710751" y="5339204"/>
                  </a:lnTo>
                  <a:lnTo>
                    <a:pt x="674894" y="5356160"/>
                  </a:lnTo>
                  <a:lnTo>
                    <a:pt x="636417" y="5365796"/>
                  </a:lnTo>
                  <a:lnTo>
                    <a:pt x="606744" y="5367902"/>
                  </a:lnTo>
                  <a:close/>
                </a:path>
              </a:pathLst>
            </a:custGeom>
            <a:solidFill>
              <a:srgbClr val="118CFF">
                <a:alpha val="4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599" y="2410799"/>
              <a:ext cx="808992" cy="789957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261911" y="3367314"/>
              <a:ext cx="800100" cy="808990"/>
            </a:xfrm>
            <a:custGeom>
              <a:avLst/>
              <a:gdLst/>
              <a:ahLst/>
              <a:cxnLst/>
              <a:rect l="l" t="t" r="r" b="b"/>
              <a:pathLst>
                <a:path w="800100" h="808989">
                  <a:moveTo>
                    <a:pt x="592343" y="808992"/>
                  </a:moveTo>
                  <a:lnTo>
                    <a:pt x="207131" y="808992"/>
                  </a:lnTo>
                  <a:lnTo>
                    <a:pt x="200134" y="808648"/>
                  </a:lnTo>
                  <a:lnTo>
                    <a:pt x="158693" y="801807"/>
                  </a:lnTo>
                  <a:lnTo>
                    <a:pt x="119383" y="787012"/>
                  </a:lnTo>
                  <a:lnTo>
                    <a:pt x="83714" y="764833"/>
                  </a:lnTo>
                  <a:lnTo>
                    <a:pt x="53058" y="736121"/>
                  </a:lnTo>
                  <a:lnTo>
                    <a:pt x="28592" y="701980"/>
                  </a:lnTo>
                  <a:lnTo>
                    <a:pt x="11256" y="663721"/>
                  </a:lnTo>
                  <a:lnTo>
                    <a:pt x="1718" y="622817"/>
                  </a:lnTo>
                  <a:lnTo>
                    <a:pt x="0" y="601860"/>
                  </a:lnTo>
                  <a:lnTo>
                    <a:pt x="0" y="594847"/>
                  </a:lnTo>
                  <a:lnTo>
                    <a:pt x="0" y="207131"/>
                  </a:lnTo>
                  <a:lnTo>
                    <a:pt x="5483" y="165488"/>
                  </a:lnTo>
                  <a:lnTo>
                    <a:pt x="18984" y="125715"/>
                  </a:lnTo>
                  <a:lnTo>
                    <a:pt x="39986" y="89340"/>
                  </a:lnTo>
                  <a:lnTo>
                    <a:pt x="67680" y="57762"/>
                  </a:lnTo>
                  <a:lnTo>
                    <a:pt x="101003" y="32193"/>
                  </a:lnTo>
                  <a:lnTo>
                    <a:pt x="138674" y="13616"/>
                  </a:lnTo>
                  <a:lnTo>
                    <a:pt x="179246" y="2746"/>
                  </a:lnTo>
                  <a:lnTo>
                    <a:pt x="207131" y="0"/>
                  </a:lnTo>
                  <a:lnTo>
                    <a:pt x="592343" y="0"/>
                  </a:lnTo>
                  <a:lnTo>
                    <a:pt x="633986" y="5483"/>
                  </a:lnTo>
                  <a:lnTo>
                    <a:pt x="673759" y="18984"/>
                  </a:lnTo>
                  <a:lnTo>
                    <a:pt x="710133" y="39986"/>
                  </a:lnTo>
                  <a:lnTo>
                    <a:pt x="741712" y="67680"/>
                  </a:lnTo>
                  <a:lnTo>
                    <a:pt x="767281" y="101003"/>
                  </a:lnTo>
                  <a:lnTo>
                    <a:pt x="785857" y="138674"/>
                  </a:lnTo>
                  <a:lnTo>
                    <a:pt x="796728" y="179246"/>
                  </a:lnTo>
                  <a:lnTo>
                    <a:pt x="799474" y="207131"/>
                  </a:lnTo>
                  <a:lnTo>
                    <a:pt x="799474" y="601860"/>
                  </a:lnTo>
                  <a:lnTo>
                    <a:pt x="793991" y="643503"/>
                  </a:lnTo>
                  <a:lnTo>
                    <a:pt x="780490" y="683276"/>
                  </a:lnTo>
                  <a:lnTo>
                    <a:pt x="759488" y="719651"/>
                  </a:lnTo>
                  <a:lnTo>
                    <a:pt x="731793" y="751230"/>
                  </a:lnTo>
                  <a:lnTo>
                    <a:pt x="698470" y="776798"/>
                  </a:lnTo>
                  <a:lnTo>
                    <a:pt x="660799" y="795375"/>
                  </a:lnTo>
                  <a:lnTo>
                    <a:pt x="620228" y="806245"/>
                  </a:lnTo>
                  <a:lnTo>
                    <a:pt x="599339" y="808648"/>
                  </a:lnTo>
                  <a:lnTo>
                    <a:pt x="592343" y="8089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61911" y="3367314"/>
              <a:ext cx="800100" cy="808990"/>
            </a:xfrm>
            <a:custGeom>
              <a:avLst/>
              <a:gdLst/>
              <a:ahLst/>
              <a:cxnLst/>
              <a:rect l="l" t="t" r="r" b="b"/>
              <a:pathLst>
                <a:path w="800100" h="808989">
                  <a:moveTo>
                    <a:pt x="0" y="594847"/>
                  </a:moveTo>
                  <a:lnTo>
                    <a:pt x="0" y="214145"/>
                  </a:lnTo>
                  <a:lnTo>
                    <a:pt x="0" y="207131"/>
                  </a:lnTo>
                  <a:lnTo>
                    <a:pt x="343" y="200134"/>
                  </a:lnTo>
                  <a:lnTo>
                    <a:pt x="1031" y="193155"/>
                  </a:lnTo>
                  <a:lnTo>
                    <a:pt x="1718" y="186175"/>
                  </a:lnTo>
                  <a:lnTo>
                    <a:pt x="2746" y="179246"/>
                  </a:lnTo>
                  <a:lnTo>
                    <a:pt x="4114" y="172367"/>
                  </a:lnTo>
                  <a:lnTo>
                    <a:pt x="5483" y="165488"/>
                  </a:lnTo>
                  <a:lnTo>
                    <a:pt x="7185" y="158693"/>
                  </a:lnTo>
                  <a:lnTo>
                    <a:pt x="9221" y="151982"/>
                  </a:lnTo>
                  <a:lnTo>
                    <a:pt x="11256" y="145270"/>
                  </a:lnTo>
                  <a:lnTo>
                    <a:pt x="28592" y="107012"/>
                  </a:lnTo>
                  <a:lnTo>
                    <a:pt x="48608" y="78292"/>
                  </a:lnTo>
                  <a:lnTo>
                    <a:pt x="53058" y="72871"/>
                  </a:lnTo>
                  <a:lnTo>
                    <a:pt x="78292" y="48608"/>
                  </a:lnTo>
                  <a:lnTo>
                    <a:pt x="83714" y="44159"/>
                  </a:lnTo>
                  <a:lnTo>
                    <a:pt x="113197" y="25285"/>
                  </a:lnTo>
                  <a:lnTo>
                    <a:pt x="119383" y="21979"/>
                  </a:lnTo>
                  <a:lnTo>
                    <a:pt x="151982" y="9221"/>
                  </a:lnTo>
                  <a:lnTo>
                    <a:pt x="158693" y="7185"/>
                  </a:lnTo>
                  <a:lnTo>
                    <a:pt x="193155" y="1031"/>
                  </a:lnTo>
                  <a:lnTo>
                    <a:pt x="200134" y="343"/>
                  </a:lnTo>
                  <a:lnTo>
                    <a:pt x="207131" y="0"/>
                  </a:lnTo>
                  <a:lnTo>
                    <a:pt x="214145" y="0"/>
                  </a:lnTo>
                  <a:lnTo>
                    <a:pt x="585329" y="0"/>
                  </a:lnTo>
                  <a:lnTo>
                    <a:pt x="592343" y="0"/>
                  </a:lnTo>
                  <a:lnTo>
                    <a:pt x="599339" y="343"/>
                  </a:lnTo>
                  <a:lnTo>
                    <a:pt x="606319" y="1031"/>
                  </a:lnTo>
                  <a:lnTo>
                    <a:pt x="613299" y="1718"/>
                  </a:lnTo>
                  <a:lnTo>
                    <a:pt x="620228" y="2746"/>
                  </a:lnTo>
                  <a:lnTo>
                    <a:pt x="627107" y="4114"/>
                  </a:lnTo>
                  <a:lnTo>
                    <a:pt x="633986" y="5483"/>
                  </a:lnTo>
                  <a:lnTo>
                    <a:pt x="667279" y="16300"/>
                  </a:lnTo>
                  <a:lnTo>
                    <a:pt x="673759" y="18984"/>
                  </a:lnTo>
                  <a:lnTo>
                    <a:pt x="680091" y="21979"/>
                  </a:lnTo>
                  <a:lnTo>
                    <a:pt x="686277" y="25285"/>
                  </a:lnTo>
                  <a:lnTo>
                    <a:pt x="692462" y="28592"/>
                  </a:lnTo>
                  <a:lnTo>
                    <a:pt x="726603" y="53058"/>
                  </a:lnTo>
                  <a:lnTo>
                    <a:pt x="736753" y="62721"/>
                  </a:lnTo>
                  <a:lnTo>
                    <a:pt x="741712" y="67680"/>
                  </a:lnTo>
                  <a:lnTo>
                    <a:pt x="767281" y="101003"/>
                  </a:lnTo>
                  <a:lnTo>
                    <a:pt x="774188" y="113197"/>
                  </a:lnTo>
                  <a:lnTo>
                    <a:pt x="777494" y="119383"/>
                  </a:lnTo>
                  <a:lnTo>
                    <a:pt x="780490" y="125715"/>
                  </a:lnTo>
                  <a:lnTo>
                    <a:pt x="783173" y="132195"/>
                  </a:lnTo>
                  <a:lnTo>
                    <a:pt x="785857" y="138674"/>
                  </a:lnTo>
                  <a:lnTo>
                    <a:pt x="788217" y="145270"/>
                  </a:lnTo>
                  <a:lnTo>
                    <a:pt x="790253" y="151982"/>
                  </a:lnTo>
                  <a:lnTo>
                    <a:pt x="792289" y="158693"/>
                  </a:lnTo>
                  <a:lnTo>
                    <a:pt x="793991" y="165488"/>
                  </a:lnTo>
                  <a:lnTo>
                    <a:pt x="795360" y="172367"/>
                  </a:lnTo>
                  <a:lnTo>
                    <a:pt x="796728" y="179246"/>
                  </a:lnTo>
                  <a:lnTo>
                    <a:pt x="797756" y="186175"/>
                  </a:lnTo>
                  <a:lnTo>
                    <a:pt x="798443" y="193155"/>
                  </a:lnTo>
                  <a:lnTo>
                    <a:pt x="799131" y="200134"/>
                  </a:lnTo>
                  <a:lnTo>
                    <a:pt x="799474" y="207131"/>
                  </a:lnTo>
                  <a:lnTo>
                    <a:pt x="799474" y="214145"/>
                  </a:lnTo>
                  <a:lnTo>
                    <a:pt x="799474" y="594847"/>
                  </a:lnTo>
                  <a:lnTo>
                    <a:pt x="799474" y="601860"/>
                  </a:lnTo>
                  <a:lnTo>
                    <a:pt x="799131" y="608857"/>
                  </a:lnTo>
                  <a:lnTo>
                    <a:pt x="798443" y="615837"/>
                  </a:lnTo>
                  <a:lnTo>
                    <a:pt x="797756" y="622817"/>
                  </a:lnTo>
                  <a:lnTo>
                    <a:pt x="796728" y="629746"/>
                  </a:lnTo>
                  <a:lnTo>
                    <a:pt x="795360" y="636624"/>
                  </a:lnTo>
                  <a:lnTo>
                    <a:pt x="793991" y="643503"/>
                  </a:lnTo>
                  <a:lnTo>
                    <a:pt x="783173" y="676797"/>
                  </a:lnTo>
                  <a:lnTo>
                    <a:pt x="780490" y="683276"/>
                  </a:lnTo>
                  <a:lnTo>
                    <a:pt x="777494" y="689609"/>
                  </a:lnTo>
                  <a:lnTo>
                    <a:pt x="774188" y="695794"/>
                  </a:lnTo>
                  <a:lnTo>
                    <a:pt x="770882" y="701980"/>
                  </a:lnTo>
                  <a:lnTo>
                    <a:pt x="767281" y="707988"/>
                  </a:lnTo>
                  <a:lnTo>
                    <a:pt x="763384" y="713819"/>
                  </a:lnTo>
                  <a:lnTo>
                    <a:pt x="759488" y="719651"/>
                  </a:lnTo>
                  <a:lnTo>
                    <a:pt x="736753" y="746270"/>
                  </a:lnTo>
                  <a:lnTo>
                    <a:pt x="731793" y="751230"/>
                  </a:lnTo>
                  <a:lnTo>
                    <a:pt x="704302" y="772902"/>
                  </a:lnTo>
                  <a:lnTo>
                    <a:pt x="698470" y="776798"/>
                  </a:lnTo>
                  <a:lnTo>
                    <a:pt x="692462" y="780400"/>
                  </a:lnTo>
                  <a:lnTo>
                    <a:pt x="686277" y="783706"/>
                  </a:lnTo>
                  <a:lnTo>
                    <a:pt x="680091" y="787012"/>
                  </a:lnTo>
                  <a:lnTo>
                    <a:pt x="673759" y="790007"/>
                  </a:lnTo>
                  <a:lnTo>
                    <a:pt x="667279" y="792691"/>
                  </a:lnTo>
                  <a:lnTo>
                    <a:pt x="660799" y="795375"/>
                  </a:lnTo>
                  <a:lnTo>
                    <a:pt x="627107" y="804877"/>
                  </a:lnTo>
                  <a:lnTo>
                    <a:pt x="620228" y="806245"/>
                  </a:lnTo>
                  <a:lnTo>
                    <a:pt x="613299" y="807273"/>
                  </a:lnTo>
                  <a:lnTo>
                    <a:pt x="606319" y="807961"/>
                  </a:lnTo>
                  <a:lnTo>
                    <a:pt x="599339" y="808648"/>
                  </a:lnTo>
                  <a:lnTo>
                    <a:pt x="592343" y="808992"/>
                  </a:lnTo>
                  <a:lnTo>
                    <a:pt x="585329" y="808992"/>
                  </a:lnTo>
                  <a:lnTo>
                    <a:pt x="214145" y="808992"/>
                  </a:lnTo>
                  <a:lnTo>
                    <a:pt x="207131" y="808992"/>
                  </a:lnTo>
                  <a:lnTo>
                    <a:pt x="200134" y="808648"/>
                  </a:lnTo>
                  <a:lnTo>
                    <a:pt x="193155" y="807961"/>
                  </a:lnTo>
                  <a:lnTo>
                    <a:pt x="186175" y="807273"/>
                  </a:lnTo>
                  <a:lnTo>
                    <a:pt x="179246" y="806245"/>
                  </a:lnTo>
                  <a:lnTo>
                    <a:pt x="172367" y="804877"/>
                  </a:lnTo>
                  <a:lnTo>
                    <a:pt x="165488" y="803509"/>
                  </a:lnTo>
                  <a:lnTo>
                    <a:pt x="132195" y="792691"/>
                  </a:lnTo>
                  <a:lnTo>
                    <a:pt x="125715" y="790007"/>
                  </a:lnTo>
                  <a:lnTo>
                    <a:pt x="119383" y="787012"/>
                  </a:lnTo>
                  <a:lnTo>
                    <a:pt x="113197" y="783706"/>
                  </a:lnTo>
                  <a:lnTo>
                    <a:pt x="107012" y="780400"/>
                  </a:lnTo>
                  <a:lnTo>
                    <a:pt x="72871" y="755934"/>
                  </a:lnTo>
                  <a:lnTo>
                    <a:pt x="62721" y="746270"/>
                  </a:lnTo>
                  <a:lnTo>
                    <a:pt x="57762" y="741311"/>
                  </a:lnTo>
                  <a:lnTo>
                    <a:pt x="36089" y="713819"/>
                  </a:lnTo>
                  <a:lnTo>
                    <a:pt x="32193" y="707988"/>
                  </a:lnTo>
                  <a:lnTo>
                    <a:pt x="13616" y="670317"/>
                  </a:lnTo>
                  <a:lnTo>
                    <a:pt x="4114" y="636624"/>
                  </a:lnTo>
                  <a:lnTo>
                    <a:pt x="2746" y="629746"/>
                  </a:lnTo>
                  <a:lnTo>
                    <a:pt x="1718" y="622817"/>
                  </a:lnTo>
                  <a:lnTo>
                    <a:pt x="1031" y="615837"/>
                  </a:lnTo>
                  <a:lnTo>
                    <a:pt x="343" y="608857"/>
                  </a:lnTo>
                  <a:lnTo>
                    <a:pt x="0" y="601860"/>
                  </a:lnTo>
                  <a:lnTo>
                    <a:pt x="0" y="594847"/>
                  </a:lnTo>
                  <a:close/>
                </a:path>
              </a:pathLst>
            </a:custGeom>
            <a:ln w="9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5705" y="3476766"/>
              <a:ext cx="770922" cy="618641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261911" y="4280999"/>
              <a:ext cx="800100" cy="856615"/>
            </a:xfrm>
            <a:custGeom>
              <a:avLst/>
              <a:gdLst/>
              <a:ahLst/>
              <a:cxnLst/>
              <a:rect l="l" t="t" r="r" b="b"/>
              <a:pathLst>
                <a:path w="800100" h="856614">
                  <a:moveTo>
                    <a:pt x="592343" y="856580"/>
                  </a:moveTo>
                  <a:lnTo>
                    <a:pt x="207131" y="856580"/>
                  </a:lnTo>
                  <a:lnTo>
                    <a:pt x="200134" y="856236"/>
                  </a:lnTo>
                  <a:lnTo>
                    <a:pt x="158693" y="849395"/>
                  </a:lnTo>
                  <a:lnTo>
                    <a:pt x="119383" y="834600"/>
                  </a:lnTo>
                  <a:lnTo>
                    <a:pt x="83714" y="812420"/>
                  </a:lnTo>
                  <a:lnTo>
                    <a:pt x="53058" y="783708"/>
                  </a:lnTo>
                  <a:lnTo>
                    <a:pt x="28592" y="749567"/>
                  </a:lnTo>
                  <a:lnTo>
                    <a:pt x="11256" y="711309"/>
                  </a:lnTo>
                  <a:lnTo>
                    <a:pt x="1718" y="670404"/>
                  </a:lnTo>
                  <a:lnTo>
                    <a:pt x="0" y="649448"/>
                  </a:lnTo>
                  <a:lnTo>
                    <a:pt x="0" y="642435"/>
                  </a:lnTo>
                  <a:lnTo>
                    <a:pt x="0" y="207131"/>
                  </a:lnTo>
                  <a:lnTo>
                    <a:pt x="5483" y="165488"/>
                  </a:lnTo>
                  <a:lnTo>
                    <a:pt x="18984" y="125715"/>
                  </a:lnTo>
                  <a:lnTo>
                    <a:pt x="39986" y="89340"/>
                  </a:lnTo>
                  <a:lnTo>
                    <a:pt x="67680" y="57762"/>
                  </a:lnTo>
                  <a:lnTo>
                    <a:pt x="101003" y="32193"/>
                  </a:lnTo>
                  <a:lnTo>
                    <a:pt x="138674" y="13616"/>
                  </a:lnTo>
                  <a:lnTo>
                    <a:pt x="179246" y="2746"/>
                  </a:lnTo>
                  <a:lnTo>
                    <a:pt x="207131" y="0"/>
                  </a:lnTo>
                  <a:lnTo>
                    <a:pt x="592343" y="0"/>
                  </a:lnTo>
                  <a:lnTo>
                    <a:pt x="633986" y="5483"/>
                  </a:lnTo>
                  <a:lnTo>
                    <a:pt x="673759" y="18984"/>
                  </a:lnTo>
                  <a:lnTo>
                    <a:pt x="710133" y="39986"/>
                  </a:lnTo>
                  <a:lnTo>
                    <a:pt x="741712" y="67680"/>
                  </a:lnTo>
                  <a:lnTo>
                    <a:pt x="767281" y="101003"/>
                  </a:lnTo>
                  <a:lnTo>
                    <a:pt x="785857" y="138674"/>
                  </a:lnTo>
                  <a:lnTo>
                    <a:pt x="796728" y="179246"/>
                  </a:lnTo>
                  <a:lnTo>
                    <a:pt x="799474" y="207131"/>
                  </a:lnTo>
                  <a:lnTo>
                    <a:pt x="799474" y="649448"/>
                  </a:lnTo>
                  <a:lnTo>
                    <a:pt x="793991" y="691091"/>
                  </a:lnTo>
                  <a:lnTo>
                    <a:pt x="780490" y="730864"/>
                  </a:lnTo>
                  <a:lnTo>
                    <a:pt x="759488" y="767239"/>
                  </a:lnTo>
                  <a:lnTo>
                    <a:pt x="731793" y="798817"/>
                  </a:lnTo>
                  <a:lnTo>
                    <a:pt x="698470" y="824386"/>
                  </a:lnTo>
                  <a:lnTo>
                    <a:pt x="660799" y="842963"/>
                  </a:lnTo>
                  <a:lnTo>
                    <a:pt x="620228" y="853833"/>
                  </a:lnTo>
                  <a:lnTo>
                    <a:pt x="599339" y="856236"/>
                  </a:lnTo>
                  <a:lnTo>
                    <a:pt x="592343" y="856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61911" y="4280999"/>
              <a:ext cx="800100" cy="856615"/>
            </a:xfrm>
            <a:custGeom>
              <a:avLst/>
              <a:gdLst/>
              <a:ahLst/>
              <a:cxnLst/>
              <a:rect l="l" t="t" r="r" b="b"/>
              <a:pathLst>
                <a:path w="800100" h="856614">
                  <a:moveTo>
                    <a:pt x="0" y="642435"/>
                  </a:moveTo>
                  <a:lnTo>
                    <a:pt x="0" y="214145"/>
                  </a:lnTo>
                  <a:lnTo>
                    <a:pt x="0" y="207131"/>
                  </a:lnTo>
                  <a:lnTo>
                    <a:pt x="343" y="200134"/>
                  </a:lnTo>
                  <a:lnTo>
                    <a:pt x="1031" y="193155"/>
                  </a:lnTo>
                  <a:lnTo>
                    <a:pt x="1718" y="186175"/>
                  </a:lnTo>
                  <a:lnTo>
                    <a:pt x="2746" y="179246"/>
                  </a:lnTo>
                  <a:lnTo>
                    <a:pt x="4114" y="172367"/>
                  </a:lnTo>
                  <a:lnTo>
                    <a:pt x="5483" y="165488"/>
                  </a:lnTo>
                  <a:lnTo>
                    <a:pt x="7185" y="158693"/>
                  </a:lnTo>
                  <a:lnTo>
                    <a:pt x="9221" y="151982"/>
                  </a:lnTo>
                  <a:lnTo>
                    <a:pt x="11256" y="145270"/>
                  </a:lnTo>
                  <a:lnTo>
                    <a:pt x="28592" y="107012"/>
                  </a:lnTo>
                  <a:lnTo>
                    <a:pt x="48608" y="78292"/>
                  </a:lnTo>
                  <a:lnTo>
                    <a:pt x="53058" y="72871"/>
                  </a:lnTo>
                  <a:lnTo>
                    <a:pt x="78292" y="48608"/>
                  </a:lnTo>
                  <a:lnTo>
                    <a:pt x="83714" y="44159"/>
                  </a:lnTo>
                  <a:lnTo>
                    <a:pt x="113197" y="25285"/>
                  </a:lnTo>
                  <a:lnTo>
                    <a:pt x="119383" y="21979"/>
                  </a:lnTo>
                  <a:lnTo>
                    <a:pt x="151982" y="9221"/>
                  </a:lnTo>
                  <a:lnTo>
                    <a:pt x="158693" y="7185"/>
                  </a:lnTo>
                  <a:lnTo>
                    <a:pt x="193155" y="1031"/>
                  </a:lnTo>
                  <a:lnTo>
                    <a:pt x="200134" y="343"/>
                  </a:lnTo>
                  <a:lnTo>
                    <a:pt x="207131" y="0"/>
                  </a:lnTo>
                  <a:lnTo>
                    <a:pt x="214145" y="0"/>
                  </a:lnTo>
                  <a:lnTo>
                    <a:pt x="585329" y="0"/>
                  </a:lnTo>
                  <a:lnTo>
                    <a:pt x="592343" y="0"/>
                  </a:lnTo>
                  <a:lnTo>
                    <a:pt x="599339" y="343"/>
                  </a:lnTo>
                  <a:lnTo>
                    <a:pt x="606319" y="1031"/>
                  </a:lnTo>
                  <a:lnTo>
                    <a:pt x="613299" y="1718"/>
                  </a:lnTo>
                  <a:lnTo>
                    <a:pt x="620228" y="2746"/>
                  </a:lnTo>
                  <a:lnTo>
                    <a:pt x="627107" y="4114"/>
                  </a:lnTo>
                  <a:lnTo>
                    <a:pt x="633986" y="5483"/>
                  </a:lnTo>
                  <a:lnTo>
                    <a:pt x="667279" y="16300"/>
                  </a:lnTo>
                  <a:lnTo>
                    <a:pt x="673759" y="18984"/>
                  </a:lnTo>
                  <a:lnTo>
                    <a:pt x="680091" y="21979"/>
                  </a:lnTo>
                  <a:lnTo>
                    <a:pt x="686277" y="25285"/>
                  </a:lnTo>
                  <a:lnTo>
                    <a:pt x="692462" y="28592"/>
                  </a:lnTo>
                  <a:lnTo>
                    <a:pt x="726603" y="53058"/>
                  </a:lnTo>
                  <a:lnTo>
                    <a:pt x="736753" y="62721"/>
                  </a:lnTo>
                  <a:lnTo>
                    <a:pt x="741712" y="67680"/>
                  </a:lnTo>
                  <a:lnTo>
                    <a:pt x="767281" y="101003"/>
                  </a:lnTo>
                  <a:lnTo>
                    <a:pt x="774188" y="113197"/>
                  </a:lnTo>
                  <a:lnTo>
                    <a:pt x="777494" y="119383"/>
                  </a:lnTo>
                  <a:lnTo>
                    <a:pt x="780490" y="125715"/>
                  </a:lnTo>
                  <a:lnTo>
                    <a:pt x="783173" y="132195"/>
                  </a:lnTo>
                  <a:lnTo>
                    <a:pt x="785857" y="138674"/>
                  </a:lnTo>
                  <a:lnTo>
                    <a:pt x="788217" y="145270"/>
                  </a:lnTo>
                  <a:lnTo>
                    <a:pt x="790253" y="151982"/>
                  </a:lnTo>
                  <a:lnTo>
                    <a:pt x="792289" y="158693"/>
                  </a:lnTo>
                  <a:lnTo>
                    <a:pt x="793991" y="165488"/>
                  </a:lnTo>
                  <a:lnTo>
                    <a:pt x="795360" y="172367"/>
                  </a:lnTo>
                  <a:lnTo>
                    <a:pt x="796728" y="179246"/>
                  </a:lnTo>
                  <a:lnTo>
                    <a:pt x="797756" y="186175"/>
                  </a:lnTo>
                  <a:lnTo>
                    <a:pt x="798443" y="193155"/>
                  </a:lnTo>
                  <a:lnTo>
                    <a:pt x="799131" y="200134"/>
                  </a:lnTo>
                  <a:lnTo>
                    <a:pt x="799474" y="207131"/>
                  </a:lnTo>
                  <a:lnTo>
                    <a:pt x="799474" y="214145"/>
                  </a:lnTo>
                  <a:lnTo>
                    <a:pt x="799474" y="642435"/>
                  </a:lnTo>
                  <a:lnTo>
                    <a:pt x="799474" y="649448"/>
                  </a:lnTo>
                  <a:lnTo>
                    <a:pt x="799131" y="656445"/>
                  </a:lnTo>
                  <a:lnTo>
                    <a:pt x="798443" y="663425"/>
                  </a:lnTo>
                  <a:lnTo>
                    <a:pt x="797756" y="670404"/>
                  </a:lnTo>
                  <a:lnTo>
                    <a:pt x="796728" y="677334"/>
                  </a:lnTo>
                  <a:lnTo>
                    <a:pt x="795360" y="684212"/>
                  </a:lnTo>
                  <a:lnTo>
                    <a:pt x="793991" y="691091"/>
                  </a:lnTo>
                  <a:lnTo>
                    <a:pt x="783173" y="724384"/>
                  </a:lnTo>
                  <a:lnTo>
                    <a:pt x="780490" y="730864"/>
                  </a:lnTo>
                  <a:lnTo>
                    <a:pt x="763384" y="761407"/>
                  </a:lnTo>
                  <a:lnTo>
                    <a:pt x="759488" y="767239"/>
                  </a:lnTo>
                  <a:lnTo>
                    <a:pt x="736753" y="793858"/>
                  </a:lnTo>
                  <a:lnTo>
                    <a:pt x="731793" y="798817"/>
                  </a:lnTo>
                  <a:lnTo>
                    <a:pt x="726603" y="803522"/>
                  </a:lnTo>
                  <a:lnTo>
                    <a:pt x="721182" y="807971"/>
                  </a:lnTo>
                  <a:lnTo>
                    <a:pt x="715760" y="812420"/>
                  </a:lnTo>
                  <a:lnTo>
                    <a:pt x="710133" y="816593"/>
                  </a:lnTo>
                  <a:lnTo>
                    <a:pt x="704302" y="820490"/>
                  </a:lnTo>
                  <a:lnTo>
                    <a:pt x="698470" y="824386"/>
                  </a:lnTo>
                  <a:lnTo>
                    <a:pt x="667279" y="840279"/>
                  </a:lnTo>
                  <a:lnTo>
                    <a:pt x="660799" y="842963"/>
                  </a:lnTo>
                  <a:lnTo>
                    <a:pt x="654204" y="845323"/>
                  </a:lnTo>
                  <a:lnTo>
                    <a:pt x="647492" y="847359"/>
                  </a:lnTo>
                  <a:lnTo>
                    <a:pt x="640781" y="849395"/>
                  </a:lnTo>
                  <a:lnTo>
                    <a:pt x="633986" y="851097"/>
                  </a:lnTo>
                  <a:lnTo>
                    <a:pt x="627107" y="852465"/>
                  </a:lnTo>
                  <a:lnTo>
                    <a:pt x="620228" y="853833"/>
                  </a:lnTo>
                  <a:lnTo>
                    <a:pt x="613299" y="854861"/>
                  </a:lnTo>
                  <a:lnTo>
                    <a:pt x="606319" y="855548"/>
                  </a:lnTo>
                  <a:lnTo>
                    <a:pt x="599339" y="856236"/>
                  </a:lnTo>
                  <a:lnTo>
                    <a:pt x="592343" y="856580"/>
                  </a:lnTo>
                  <a:lnTo>
                    <a:pt x="585329" y="856580"/>
                  </a:lnTo>
                  <a:lnTo>
                    <a:pt x="214145" y="856580"/>
                  </a:lnTo>
                  <a:lnTo>
                    <a:pt x="207131" y="856580"/>
                  </a:lnTo>
                  <a:lnTo>
                    <a:pt x="200134" y="856236"/>
                  </a:lnTo>
                  <a:lnTo>
                    <a:pt x="193155" y="855549"/>
                  </a:lnTo>
                  <a:lnTo>
                    <a:pt x="186175" y="854861"/>
                  </a:lnTo>
                  <a:lnTo>
                    <a:pt x="179246" y="853833"/>
                  </a:lnTo>
                  <a:lnTo>
                    <a:pt x="172367" y="852465"/>
                  </a:lnTo>
                  <a:lnTo>
                    <a:pt x="165488" y="851097"/>
                  </a:lnTo>
                  <a:lnTo>
                    <a:pt x="132195" y="840279"/>
                  </a:lnTo>
                  <a:lnTo>
                    <a:pt x="125715" y="837595"/>
                  </a:lnTo>
                  <a:lnTo>
                    <a:pt x="89340" y="816593"/>
                  </a:lnTo>
                  <a:lnTo>
                    <a:pt x="78292" y="807971"/>
                  </a:lnTo>
                  <a:lnTo>
                    <a:pt x="72871" y="803522"/>
                  </a:lnTo>
                  <a:lnTo>
                    <a:pt x="67680" y="798817"/>
                  </a:lnTo>
                  <a:lnTo>
                    <a:pt x="62721" y="793858"/>
                  </a:lnTo>
                  <a:lnTo>
                    <a:pt x="57762" y="788899"/>
                  </a:lnTo>
                  <a:lnTo>
                    <a:pt x="53058" y="783708"/>
                  </a:lnTo>
                  <a:lnTo>
                    <a:pt x="48608" y="778287"/>
                  </a:lnTo>
                  <a:lnTo>
                    <a:pt x="44159" y="772865"/>
                  </a:lnTo>
                  <a:lnTo>
                    <a:pt x="39986" y="767239"/>
                  </a:lnTo>
                  <a:lnTo>
                    <a:pt x="36089" y="761407"/>
                  </a:lnTo>
                  <a:lnTo>
                    <a:pt x="32193" y="755576"/>
                  </a:lnTo>
                  <a:lnTo>
                    <a:pt x="16300" y="724384"/>
                  </a:lnTo>
                  <a:lnTo>
                    <a:pt x="13616" y="717905"/>
                  </a:lnTo>
                  <a:lnTo>
                    <a:pt x="4114" y="684212"/>
                  </a:lnTo>
                  <a:lnTo>
                    <a:pt x="2746" y="677334"/>
                  </a:lnTo>
                  <a:lnTo>
                    <a:pt x="1718" y="670404"/>
                  </a:lnTo>
                  <a:lnTo>
                    <a:pt x="1031" y="663425"/>
                  </a:lnTo>
                  <a:lnTo>
                    <a:pt x="343" y="656445"/>
                  </a:lnTo>
                  <a:lnTo>
                    <a:pt x="0" y="649448"/>
                  </a:lnTo>
                  <a:lnTo>
                    <a:pt x="0" y="642435"/>
                  </a:lnTo>
                  <a:close/>
                </a:path>
              </a:pathLst>
            </a:custGeom>
            <a:ln w="9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5705" y="4342864"/>
              <a:ext cx="770922" cy="770922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7152" y="5189926"/>
              <a:ext cx="742369" cy="761404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233358" y="6089335"/>
              <a:ext cx="800100" cy="866140"/>
            </a:xfrm>
            <a:custGeom>
              <a:avLst/>
              <a:gdLst/>
              <a:ahLst/>
              <a:cxnLst/>
              <a:rect l="l" t="t" r="r" b="b"/>
              <a:pathLst>
                <a:path w="800100" h="866140">
                  <a:moveTo>
                    <a:pt x="592343" y="866097"/>
                  </a:moveTo>
                  <a:lnTo>
                    <a:pt x="207131" y="866097"/>
                  </a:lnTo>
                  <a:lnTo>
                    <a:pt x="200134" y="865754"/>
                  </a:lnTo>
                  <a:lnTo>
                    <a:pt x="158693" y="858912"/>
                  </a:lnTo>
                  <a:lnTo>
                    <a:pt x="119383" y="844117"/>
                  </a:lnTo>
                  <a:lnTo>
                    <a:pt x="83714" y="821938"/>
                  </a:lnTo>
                  <a:lnTo>
                    <a:pt x="53058" y="793226"/>
                  </a:lnTo>
                  <a:lnTo>
                    <a:pt x="28592" y="759085"/>
                  </a:lnTo>
                  <a:lnTo>
                    <a:pt x="11256" y="720827"/>
                  </a:lnTo>
                  <a:lnTo>
                    <a:pt x="1718" y="679922"/>
                  </a:lnTo>
                  <a:lnTo>
                    <a:pt x="0" y="658966"/>
                  </a:lnTo>
                  <a:lnTo>
                    <a:pt x="0" y="651952"/>
                  </a:lnTo>
                  <a:lnTo>
                    <a:pt x="0" y="207131"/>
                  </a:lnTo>
                  <a:lnTo>
                    <a:pt x="5483" y="165488"/>
                  </a:lnTo>
                  <a:lnTo>
                    <a:pt x="18984" y="125715"/>
                  </a:lnTo>
                  <a:lnTo>
                    <a:pt x="39986" y="89340"/>
                  </a:lnTo>
                  <a:lnTo>
                    <a:pt x="67680" y="57762"/>
                  </a:lnTo>
                  <a:lnTo>
                    <a:pt x="101003" y="32193"/>
                  </a:lnTo>
                  <a:lnTo>
                    <a:pt x="138674" y="13616"/>
                  </a:lnTo>
                  <a:lnTo>
                    <a:pt x="179246" y="2746"/>
                  </a:lnTo>
                  <a:lnTo>
                    <a:pt x="207131" y="0"/>
                  </a:lnTo>
                  <a:lnTo>
                    <a:pt x="592343" y="0"/>
                  </a:lnTo>
                  <a:lnTo>
                    <a:pt x="633986" y="5483"/>
                  </a:lnTo>
                  <a:lnTo>
                    <a:pt x="673759" y="18984"/>
                  </a:lnTo>
                  <a:lnTo>
                    <a:pt x="710133" y="39986"/>
                  </a:lnTo>
                  <a:lnTo>
                    <a:pt x="741712" y="67680"/>
                  </a:lnTo>
                  <a:lnTo>
                    <a:pt x="767281" y="101003"/>
                  </a:lnTo>
                  <a:lnTo>
                    <a:pt x="785857" y="138674"/>
                  </a:lnTo>
                  <a:lnTo>
                    <a:pt x="796728" y="179246"/>
                  </a:lnTo>
                  <a:lnTo>
                    <a:pt x="799474" y="207131"/>
                  </a:lnTo>
                  <a:lnTo>
                    <a:pt x="799474" y="658966"/>
                  </a:lnTo>
                  <a:lnTo>
                    <a:pt x="793991" y="700609"/>
                  </a:lnTo>
                  <a:lnTo>
                    <a:pt x="780490" y="740382"/>
                  </a:lnTo>
                  <a:lnTo>
                    <a:pt x="759488" y="776756"/>
                  </a:lnTo>
                  <a:lnTo>
                    <a:pt x="731793" y="808335"/>
                  </a:lnTo>
                  <a:lnTo>
                    <a:pt x="698470" y="833904"/>
                  </a:lnTo>
                  <a:lnTo>
                    <a:pt x="660799" y="852480"/>
                  </a:lnTo>
                  <a:lnTo>
                    <a:pt x="620228" y="863351"/>
                  </a:lnTo>
                  <a:lnTo>
                    <a:pt x="599339" y="865754"/>
                  </a:lnTo>
                  <a:lnTo>
                    <a:pt x="592343" y="8660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33358" y="6089335"/>
              <a:ext cx="800100" cy="866140"/>
            </a:xfrm>
            <a:custGeom>
              <a:avLst/>
              <a:gdLst/>
              <a:ahLst/>
              <a:cxnLst/>
              <a:rect l="l" t="t" r="r" b="b"/>
              <a:pathLst>
                <a:path w="800100" h="866140">
                  <a:moveTo>
                    <a:pt x="0" y="651952"/>
                  </a:moveTo>
                  <a:lnTo>
                    <a:pt x="0" y="214145"/>
                  </a:lnTo>
                  <a:lnTo>
                    <a:pt x="0" y="207131"/>
                  </a:lnTo>
                  <a:lnTo>
                    <a:pt x="343" y="200134"/>
                  </a:lnTo>
                  <a:lnTo>
                    <a:pt x="1031" y="193155"/>
                  </a:lnTo>
                  <a:lnTo>
                    <a:pt x="1718" y="186175"/>
                  </a:lnTo>
                  <a:lnTo>
                    <a:pt x="2746" y="179246"/>
                  </a:lnTo>
                  <a:lnTo>
                    <a:pt x="4114" y="172367"/>
                  </a:lnTo>
                  <a:lnTo>
                    <a:pt x="5483" y="165488"/>
                  </a:lnTo>
                  <a:lnTo>
                    <a:pt x="7185" y="158693"/>
                  </a:lnTo>
                  <a:lnTo>
                    <a:pt x="9221" y="151982"/>
                  </a:lnTo>
                  <a:lnTo>
                    <a:pt x="11256" y="145270"/>
                  </a:lnTo>
                  <a:lnTo>
                    <a:pt x="28592" y="107012"/>
                  </a:lnTo>
                  <a:lnTo>
                    <a:pt x="48608" y="78292"/>
                  </a:lnTo>
                  <a:lnTo>
                    <a:pt x="53058" y="72871"/>
                  </a:lnTo>
                  <a:lnTo>
                    <a:pt x="78292" y="48608"/>
                  </a:lnTo>
                  <a:lnTo>
                    <a:pt x="83714" y="44159"/>
                  </a:lnTo>
                  <a:lnTo>
                    <a:pt x="113197" y="25285"/>
                  </a:lnTo>
                  <a:lnTo>
                    <a:pt x="119383" y="21979"/>
                  </a:lnTo>
                  <a:lnTo>
                    <a:pt x="151982" y="9221"/>
                  </a:lnTo>
                  <a:lnTo>
                    <a:pt x="158693" y="7185"/>
                  </a:lnTo>
                  <a:lnTo>
                    <a:pt x="193155" y="1031"/>
                  </a:lnTo>
                  <a:lnTo>
                    <a:pt x="200134" y="343"/>
                  </a:lnTo>
                  <a:lnTo>
                    <a:pt x="207131" y="0"/>
                  </a:lnTo>
                  <a:lnTo>
                    <a:pt x="214145" y="0"/>
                  </a:lnTo>
                  <a:lnTo>
                    <a:pt x="585329" y="0"/>
                  </a:lnTo>
                  <a:lnTo>
                    <a:pt x="592343" y="0"/>
                  </a:lnTo>
                  <a:lnTo>
                    <a:pt x="599339" y="343"/>
                  </a:lnTo>
                  <a:lnTo>
                    <a:pt x="606319" y="1031"/>
                  </a:lnTo>
                  <a:lnTo>
                    <a:pt x="613299" y="1718"/>
                  </a:lnTo>
                  <a:lnTo>
                    <a:pt x="620228" y="2746"/>
                  </a:lnTo>
                  <a:lnTo>
                    <a:pt x="627107" y="4114"/>
                  </a:lnTo>
                  <a:lnTo>
                    <a:pt x="633986" y="5483"/>
                  </a:lnTo>
                  <a:lnTo>
                    <a:pt x="667279" y="16300"/>
                  </a:lnTo>
                  <a:lnTo>
                    <a:pt x="673759" y="18984"/>
                  </a:lnTo>
                  <a:lnTo>
                    <a:pt x="680091" y="21979"/>
                  </a:lnTo>
                  <a:lnTo>
                    <a:pt x="686277" y="25285"/>
                  </a:lnTo>
                  <a:lnTo>
                    <a:pt x="692462" y="28592"/>
                  </a:lnTo>
                  <a:lnTo>
                    <a:pt x="726603" y="53058"/>
                  </a:lnTo>
                  <a:lnTo>
                    <a:pt x="736753" y="62721"/>
                  </a:lnTo>
                  <a:lnTo>
                    <a:pt x="741712" y="67680"/>
                  </a:lnTo>
                  <a:lnTo>
                    <a:pt x="767281" y="101003"/>
                  </a:lnTo>
                  <a:lnTo>
                    <a:pt x="774188" y="113197"/>
                  </a:lnTo>
                  <a:lnTo>
                    <a:pt x="777494" y="119383"/>
                  </a:lnTo>
                  <a:lnTo>
                    <a:pt x="780490" y="125715"/>
                  </a:lnTo>
                  <a:lnTo>
                    <a:pt x="783173" y="132195"/>
                  </a:lnTo>
                  <a:lnTo>
                    <a:pt x="785857" y="138674"/>
                  </a:lnTo>
                  <a:lnTo>
                    <a:pt x="788217" y="145270"/>
                  </a:lnTo>
                  <a:lnTo>
                    <a:pt x="790253" y="151982"/>
                  </a:lnTo>
                  <a:lnTo>
                    <a:pt x="792289" y="158693"/>
                  </a:lnTo>
                  <a:lnTo>
                    <a:pt x="793991" y="165488"/>
                  </a:lnTo>
                  <a:lnTo>
                    <a:pt x="795360" y="172367"/>
                  </a:lnTo>
                  <a:lnTo>
                    <a:pt x="796728" y="179246"/>
                  </a:lnTo>
                  <a:lnTo>
                    <a:pt x="797756" y="186175"/>
                  </a:lnTo>
                  <a:lnTo>
                    <a:pt x="798443" y="193155"/>
                  </a:lnTo>
                  <a:lnTo>
                    <a:pt x="799131" y="200134"/>
                  </a:lnTo>
                  <a:lnTo>
                    <a:pt x="799474" y="207131"/>
                  </a:lnTo>
                  <a:lnTo>
                    <a:pt x="799474" y="214145"/>
                  </a:lnTo>
                  <a:lnTo>
                    <a:pt x="799474" y="651952"/>
                  </a:lnTo>
                  <a:lnTo>
                    <a:pt x="799474" y="658966"/>
                  </a:lnTo>
                  <a:lnTo>
                    <a:pt x="799131" y="665962"/>
                  </a:lnTo>
                  <a:lnTo>
                    <a:pt x="798443" y="672942"/>
                  </a:lnTo>
                  <a:lnTo>
                    <a:pt x="797756" y="679922"/>
                  </a:lnTo>
                  <a:lnTo>
                    <a:pt x="796728" y="686851"/>
                  </a:lnTo>
                  <a:lnTo>
                    <a:pt x="795360" y="693730"/>
                  </a:lnTo>
                  <a:lnTo>
                    <a:pt x="793991" y="700609"/>
                  </a:lnTo>
                  <a:lnTo>
                    <a:pt x="783173" y="733902"/>
                  </a:lnTo>
                  <a:lnTo>
                    <a:pt x="780490" y="740382"/>
                  </a:lnTo>
                  <a:lnTo>
                    <a:pt x="777494" y="746714"/>
                  </a:lnTo>
                  <a:lnTo>
                    <a:pt x="774188" y="752899"/>
                  </a:lnTo>
                  <a:lnTo>
                    <a:pt x="770882" y="759085"/>
                  </a:lnTo>
                  <a:lnTo>
                    <a:pt x="767281" y="765093"/>
                  </a:lnTo>
                  <a:lnTo>
                    <a:pt x="763384" y="770925"/>
                  </a:lnTo>
                  <a:lnTo>
                    <a:pt x="759488" y="776756"/>
                  </a:lnTo>
                  <a:lnTo>
                    <a:pt x="736753" y="803376"/>
                  </a:lnTo>
                  <a:lnTo>
                    <a:pt x="731793" y="808335"/>
                  </a:lnTo>
                  <a:lnTo>
                    <a:pt x="698470" y="833904"/>
                  </a:lnTo>
                  <a:lnTo>
                    <a:pt x="686277" y="840811"/>
                  </a:lnTo>
                  <a:lnTo>
                    <a:pt x="680091" y="844117"/>
                  </a:lnTo>
                  <a:lnTo>
                    <a:pt x="673759" y="847112"/>
                  </a:lnTo>
                  <a:lnTo>
                    <a:pt x="667279" y="849796"/>
                  </a:lnTo>
                  <a:lnTo>
                    <a:pt x="660799" y="852480"/>
                  </a:lnTo>
                  <a:lnTo>
                    <a:pt x="654204" y="854840"/>
                  </a:lnTo>
                  <a:lnTo>
                    <a:pt x="647492" y="856876"/>
                  </a:lnTo>
                  <a:lnTo>
                    <a:pt x="640781" y="858912"/>
                  </a:lnTo>
                  <a:lnTo>
                    <a:pt x="633986" y="860614"/>
                  </a:lnTo>
                  <a:lnTo>
                    <a:pt x="627107" y="861983"/>
                  </a:lnTo>
                  <a:lnTo>
                    <a:pt x="620228" y="863351"/>
                  </a:lnTo>
                  <a:lnTo>
                    <a:pt x="613299" y="864379"/>
                  </a:lnTo>
                  <a:lnTo>
                    <a:pt x="606319" y="865066"/>
                  </a:lnTo>
                  <a:lnTo>
                    <a:pt x="599339" y="865754"/>
                  </a:lnTo>
                  <a:lnTo>
                    <a:pt x="592343" y="866097"/>
                  </a:lnTo>
                  <a:lnTo>
                    <a:pt x="585329" y="866097"/>
                  </a:lnTo>
                  <a:lnTo>
                    <a:pt x="214145" y="866097"/>
                  </a:lnTo>
                  <a:lnTo>
                    <a:pt x="207131" y="866097"/>
                  </a:lnTo>
                  <a:lnTo>
                    <a:pt x="200134" y="865754"/>
                  </a:lnTo>
                  <a:lnTo>
                    <a:pt x="193155" y="865066"/>
                  </a:lnTo>
                  <a:lnTo>
                    <a:pt x="186175" y="864379"/>
                  </a:lnTo>
                  <a:lnTo>
                    <a:pt x="179246" y="863351"/>
                  </a:lnTo>
                  <a:lnTo>
                    <a:pt x="172367" y="861983"/>
                  </a:lnTo>
                  <a:lnTo>
                    <a:pt x="165488" y="860614"/>
                  </a:lnTo>
                  <a:lnTo>
                    <a:pt x="132195" y="849796"/>
                  </a:lnTo>
                  <a:lnTo>
                    <a:pt x="125715" y="847112"/>
                  </a:lnTo>
                  <a:lnTo>
                    <a:pt x="119383" y="844117"/>
                  </a:lnTo>
                  <a:lnTo>
                    <a:pt x="113197" y="840811"/>
                  </a:lnTo>
                  <a:lnTo>
                    <a:pt x="107012" y="837505"/>
                  </a:lnTo>
                  <a:lnTo>
                    <a:pt x="72871" y="813039"/>
                  </a:lnTo>
                  <a:lnTo>
                    <a:pt x="62721" y="803376"/>
                  </a:lnTo>
                  <a:lnTo>
                    <a:pt x="57762" y="798416"/>
                  </a:lnTo>
                  <a:lnTo>
                    <a:pt x="53058" y="793226"/>
                  </a:lnTo>
                  <a:lnTo>
                    <a:pt x="48608" y="787804"/>
                  </a:lnTo>
                  <a:lnTo>
                    <a:pt x="44159" y="782383"/>
                  </a:lnTo>
                  <a:lnTo>
                    <a:pt x="39986" y="776756"/>
                  </a:lnTo>
                  <a:lnTo>
                    <a:pt x="36089" y="770925"/>
                  </a:lnTo>
                  <a:lnTo>
                    <a:pt x="32193" y="765093"/>
                  </a:lnTo>
                  <a:lnTo>
                    <a:pt x="28592" y="759085"/>
                  </a:lnTo>
                  <a:lnTo>
                    <a:pt x="25285" y="752899"/>
                  </a:lnTo>
                  <a:lnTo>
                    <a:pt x="21979" y="746714"/>
                  </a:lnTo>
                  <a:lnTo>
                    <a:pt x="7185" y="707404"/>
                  </a:lnTo>
                  <a:lnTo>
                    <a:pt x="4114" y="693730"/>
                  </a:lnTo>
                  <a:lnTo>
                    <a:pt x="2746" y="686851"/>
                  </a:lnTo>
                  <a:lnTo>
                    <a:pt x="1718" y="679922"/>
                  </a:lnTo>
                  <a:lnTo>
                    <a:pt x="1031" y="672942"/>
                  </a:lnTo>
                  <a:lnTo>
                    <a:pt x="343" y="665962"/>
                  </a:lnTo>
                  <a:lnTo>
                    <a:pt x="0" y="658966"/>
                  </a:lnTo>
                  <a:lnTo>
                    <a:pt x="0" y="651952"/>
                  </a:lnTo>
                  <a:close/>
                </a:path>
              </a:pathLst>
            </a:custGeom>
            <a:ln w="9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7152" y="6151200"/>
              <a:ext cx="770922" cy="770922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228587" y="6028689"/>
              <a:ext cx="1064260" cy="1055370"/>
            </a:xfrm>
            <a:custGeom>
              <a:avLst/>
              <a:gdLst/>
              <a:ahLst/>
              <a:cxnLst/>
              <a:rect l="l" t="t" r="r" b="b"/>
              <a:pathLst>
                <a:path w="1064260" h="1055370">
                  <a:moveTo>
                    <a:pt x="1063752" y="0"/>
                  </a:moveTo>
                  <a:lnTo>
                    <a:pt x="0" y="0"/>
                  </a:lnTo>
                  <a:lnTo>
                    <a:pt x="0" y="93980"/>
                  </a:lnTo>
                  <a:lnTo>
                    <a:pt x="837552" y="93980"/>
                  </a:lnTo>
                  <a:lnTo>
                    <a:pt x="837552" y="883920"/>
                  </a:lnTo>
                  <a:lnTo>
                    <a:pt x="0" y="883920"/>
                  </a:lnTo>
                  <a:lnTo>
                    <a:pt x="0" y="1055370"/>
                  </a:lnTo>
                  <a:lnTo>
                    <a:pt x="1063752" y="1055370"/>
                  </a:lnTo>
                  <a:lnTo>
                    <a:pt x="1063752" y="883920"/>
                  </a:lnTo>
                  <a:lnTo>
                    <a:pt x="1063752" y="93980"/>
                  </a:lnTo>
                  <a:lnTo>
                    <a:pt x="1063752" y="0"/>
                  </a:lnTo>
                  <a:close/>
                </a:path>
              </a:pathLst>
            </a:custGeom>
            <a:solidFill>
              <a:srgbClr val="252423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28599" y="6122647"/>
              <a:ext cx="837565" cy="790575"/>
            </a:xfrm>
            <a:custGeom>
              <a:avLst/>
              <a:gdLst/>
              <a:ahLst/>
              <a:cxnLst/>
              <a:rect l="l" t="t" r="r" b="b"/>
              <a:pathLst>
                <a:path w="837565" h="790575">
                  <a:moveTo>
                    <a:pt x="640055" y="789957"/>
                  </a:moveTo>
                  <a:lnTo>
                    <a:pt x="197489" y="789957"/>
                  </a:lnTo>
                  <a:lnTo>
                    <a:pt x="158955" y="786198"/>
                  </a:lnTo>
                  <a:lnTo>
                    <a:pt x="121913" y="774923"/>
                  </a:lnTo>
                  <a:lnTo>
                    <a:pt x="87751" y="756705"/>
                  </a:lnTo>
                  <a:lnTo>
                    <a:pt x="57843" y="732113"/>
                  </a:lnTo>
                  <a:lnTo>
                    <a:pt x="33253" y="702209"/>
                  </a:lnTo>
                  <a:lnTo>
                    <a:pt x="15033" y="668043"/>
                  </a:lnTo>
                  <a:lnTo>
                    <a:pt x="3758" y="631005"/>
                  </a:lnTo>
                  <a:lnTo>
                    <a:pt x="0" y="592467"/>
                  </a:lnTo>
                  <a:lnTo>
                    <a:pt x="0" y="197489"/>
                  </a:lnTo>
                  <a:lnTo>
                    <a:pt x="3757" y="158955"/>
                  </a:lnTo>
                  <a:lnTo>
                    <a:pt x="15032" y="121913"/>
                  </a:lnTo>
                  <a:lnTo>
                    <a:pt x="33251" y="87751"/>
                  </a:lnTo>
                  <a:lnTo>
                    <a:pt x="57843" y="57843"/>
                  </a:lnTo>
                  <a:lnTo>
                    <a:pt x="87747" y="33252"/>
                  </a:lnTo>
                  <a:lnTo>
                    <a:pt x="121913" y="15032"/>
                  </a:lnTo>
                  <a:lnTo>
                    <a:pt x="158952" y="3758"/>
                  </a:lnTo>
                  <a:lnTo>
                    <a:pt x="197489" y="0"/>
                  </a:lnTo>
                  <a:lnTo>
                    <a:pt x="640055" y="0"/>
                  </a:lnTo>
                  <a:lnTo>
                    <a:pt x="659414" y="935"/>
                  </a:lnTo>
                  <a:lnTo>
                    <a:pt x="697390" y="8479"/>
                  </a:lnTo>
                  <a:lnTo>
                    <a:pt x="733158" y="23305"/>
                  </a:lnTo>
                  <a:lnTo>
                    <a:pt x="765356" y="44807"/>
                  </a:lnTo>
                  <a:lnTo>
                    <a:pt x="792728" y="72192"/>
                  </a:lnTo>
                  <a:lnTo>
                    <a:pt x="814247" y="104380"/>
                  </a:lnTo>
                  <a:lnTo>
                    <a:pt x="829056" y="140155"/>
                  </a:lnTo>
                  <a:lnTo>
                    <a:pt x="836619" y="178128"/>
                  </a:lnTo>
                  <a:lnTo>
                    <a:pt x="837545" y="197489"/>
                  </a:lnTo>
                  <a:lnTo>
                    <a:pt x="837545" y="592467"/>
                  </a:lnTo>
                  <a:lnTo>
                    <a:pt x="833787" y="631001"/>
                  </a:lnTo>
                  <a:lnTo>
                    <a:pt x="822512" y="668044"/>
                  </a:lnTo>
                  <a:lnTo>
                    <a:pt x="804294" y="702206"/>
                  </a:lnTo>
                  <a:lnTo>
                    <a:pt x="779702" y="732114"/>
                  </a:lnTo>
                  <a:lnTo>
                    <a:pt x="749797" y="756704"/>
                  </a:lnTo>
                  <a:lnTo>
                    <a:pt x="715631" y="774924"/>
                  </a:lnTo>
                  <a:lnTo>
                    <a:pt x="678593" y="786198"/>
                  </a:lnTo>
                  <a:lnTo>
                    <a:pt x="640055" y="789957"/>
                  </a:lnTo>
                  <a:close/>
                </a:path>
              </a:pathLst>
            </a:custGeom>
            <a:solidFill>
              <a:srgbClr val="A1333C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8117" y="1668430"/>
              <a:ext cx="818510" cy="647193"/>
            </a:xfrm>
            <a:prstGeom prst="rect">
              <a:avLst/>
            </a:prstGeom>
          </p:spPr>
        </p:pic>
      </p:grpSp>
      <p:sp>
        <p:nvSpPr>
          <p:cNvPr id="35" name="object 35" descr=""/>
          <p:cNvSpPr txBox="1"/>
          <p:nvPr/>
        </p:nvSpPr>
        <p:spPr>
          <a:xfrm>
            <a:off x="1616051" y="1164053"/>
            <a:ext cx="91821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00" spc="-60">
                <a:solidFill>
                  <a:srgbClr val="1AAB40"/>
                </a:solidFill>
                <a:latin typeface="Trebuchet MS"/>
                <a:cs typeface="Trebuchet MS"/>
              </a:rPr>
              <a:t>$5.28M</a:t>
            </a:r>
            <a:r>
              <a:rPr dirty="0" baseline="12345" sz="1350" spc="-89">
                <a:solidFill>
                  <a:srgbClr val="1AAB40"/>
                </a:solidFill>
                <a:latin typeface="Arial MT"/>
                <a:cs typeface="Arial MT"/>
              </a:rPr>
              <a:t></a:t>
            </a:r>
            <a:endParaRPr baseline="12345" sz="1350">
              <a:latin typeface="Arial MT"/>
              <a:cs typeface="Arial MT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4739922" y="1963474"/>
            <a:ext cx="76200" cy="142875"/>
          </a:xfrm>
          <a:custGeom>
            <a:avLst/>
            <a:gdLst/>
            <a:ahLst/>
            <a:cxnLst/>
            <a:rect l="l" t="t" r="r" b="b"/>
            <a:pathLst>
              <a:path w="76200" h="142875">
                <a:moveTo>
                  <a:pt x="76140" y="142763"/>
                </a:moveTo>
                <a:lnTo>
                  <a:pt x="0" y="142763"/>
                </a:lnTo>
                <a:lnTo>
                  <a:pt x="0" y="0"/>
                </a:lnTo>
                <a:lnTo>
                  <a:pt x="76140" y="0"/>
                </a:lnTo>
                <a:lnTo>
                  <a:pt x="76140" y="142763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3935777" y="1476800"/>
            <a:ext cx="789940" cy="69215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229"/>
              </a:spcBef>
            </a:pP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Goal: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-</a:t>
            </a:r>
            <a:r>
              <a:rPr dirty="0" sz="1200" spc="-20">
                <a:solidFill>
                  <a:srgbClr val="252423"/>
                </a:solidFill>
                <a:latin typeface="Segoe UI"/>
                <a:cs typeface="Segoe UI"/>
              </a:rPr>
              <a:t>0.07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(+188.21%)</a:t>
            </a:r>
            <a:endParaRPr sz="1200">
              <a:latin typeface="Segoe UI"/>
              <a:cs typeface="Segoe UI"/>
            </a:endParaRPr>
          </a:p>
          <a:p>
            <a:pPr marL="34290">
              <a:lnSpc>
                <a:spcPct val="100000"/>
              </a:lnSpc>
              <a:spcBef>
                <a:spcPts val="660"/>
              </a:spcBef>
            </a:pP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Net</a:t>
            </a:r>
            <a:r>
              <a:rPr dirty="0" sz="1200" spc="-1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10" b="1">
                <a:solidFill>
                  <a:srgbClr val="252423"/>
                </a:solidFill>
                <a:latin typeface="Segoe UI"/>
                <a:cs typeface="Segoe UI"/>
              </a:rPr>
              <a:t>Profit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3922721" y="1240193"/>
            <a:ext cx="787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00" spc="-30">
                <a:solidFill>
                  <a:srgbClr val="1AAB40"/>
                </a:solidFill>
                <a:latin typeface="Trebuchet MS"/>
                <a:cs typeface="Trebuchet MS"/>
              </a:rPr>
              <a:t>6.29%</a:t>
            </a:r>
            <a:r>
              <a:rPr dirty="0" baseline="12345" sz="1350" spc="-44">
                <a:solidFill>
                  <a:srgbClr val="1AAB40"/>
                </a:solidFill>
                <a:latin typeface="Arial MT"/>
                <a:cs typeface="Arial MT"/>
              </a:rPr>
              <a:t></a:t>
            </a:r>
            <a:endParaRPr baseline="12345" sz="1350">
              <a:latin typeface="Arial MT"/>
              <a:cs typeface="Arial MT"/>
            </a:endParaRPr>
          </a:p>
        </p:txBody>
      </p:sp>
      <p:graphicFrame>
        <p:nvGraphicFramePr>
          <p:cNvPr id="39" name="object 39" descr=""/>
          <p:cNvGraphicFramePr>
            <a:graphicFrameLocks noGrp="1"/>
          </p:cNvGraphicFramePr>
          <p:nvPr/>
        </p:nvGraphicFramePr>
        <p:xfrm>
          <a:off x="6053345" y="4761636"/>
          <a:ext cx="2998470" cy="2130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4935"/>
                <a:gridCol w="549910"/>
                <a:gridCol w="335914"/>
                <a:gridCol w="652144"/>
              </a:tblGrid>
              <a:tr h="34734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3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product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4765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GM</a:t>
                      </a:r>
                      <a:r>
                        <a:rPr dirty="0" sz="1300" spc="-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300" spc="-5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%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4765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540"/>
                        </a:lnSpc>
                        <a:spcBef>
                          <a:spcPts val="195"/>
                        </a:spcBef>
                      </a:pPr>
                      <a:r>
                        <a:rPr dirty="0" sz="1300" spc="-2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Net</a:t>
                      </a:r>
                      <a:endParaRPr sz="1300">
                        <a:latin typeface="Segoe UI"/>
                        <a:cs typeface="Segoe UI"/>
                      </a:endParaRPr>
                    </a:p>
                    <a:p>
                      <a:pPr marL="46990">
                        <a:lnSpc>
                          <a:spcPts val="894"/>
                        </a:lnSpc>
                      </a:pPr>
                      <a:r>
                        <a:rPr dirty="0" sz="900" spc="265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24765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profit</a:t>
                      </a:r>
                      <a:r>
                        <a:rPr dirty="0" sz="13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300" spc="-5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%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4765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08634">
                <a:tc>
                  <a:txBody>
                    <a:bodyPr/>
                    <a:lstStyle/>
                    <a:p>
                      <a:pPr algn="just" marL="46990" marR="67945">
                        <a:lnSpc>
                          <a:spcPct val="106200"/>
                        </a:lnSpc>
                        <a:spcBef>
                          <a:spcPts val="85"/>
                        </a:spcBef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AQ</a:t>
                      </a:r>
                      <a:r>
                        <a:rPr dirty="0" sz="1000" spc="-1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Dracula</a:t>
                      </a:r>
                      <a:r>
                        <a:rPr dirty="0" sz="1000" spc="-1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HDD</a:t>
                      </a:r>
                      <a:r>
                        <a:rPr dirty="0" sz="1000" spc="-1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–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2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3.5 </a:t>
                      </a: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Inch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4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SATA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6</a:t>
                      </a:r>
                      <a:r>
                        <a:rPr dirty="0" sz="1000" spc="-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Gb/s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5400 </a:t>
                      </a: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RPM</a:t>
                      </a: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256</a:t>
                      </a:r>
                      <a:r>
                        <a:rPr dirty="0" sz="1000" spc="-1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MB</a:t>
                      </a: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Cache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795">
                    <a:lnR w="9525">
                      <a:solidFill>
                        <a:srgbClr val="118CFF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889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44.70%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L w="9525">
                      <a:solidFill>
                        <a:srgbClr val="118CFF"/>
                      </a:solidFill>
                      <a:prstDash val="solid"/>
                    </a:lnL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051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7.54%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0419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AQ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5000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Series</a:t>
                      </a:r>
                      <a:endParaRPr sz="1000">
                        <a:latin typeface="Segoe UI"/>
                        <a:cs typeface="Segoe UI"/>
                      </a:endParaRPr>
                    </a:p>
                    <a:p>
                      <a:pPr marL="46990" marR="289560">
                        <a:lnSpc>
                          <a:spcPct val="106200"/>
                        </a:lnSpc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Electron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8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5900X </a:t>
                      </a: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Desktop</a:t>
                      </a:r>
                      <a:r>
                        <a:rPr dirty="0" sz="1000" spc="-3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Processor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889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44.48%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0515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7.51%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4673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AQ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5000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Series</a:t>
                      </a:r>
                      <a:endParaRPr sz="1000">
                        <a:latin typeface="Segoe UI"/>
                        <a:cs typeface="Segoe UI"/>
                      </a:endParaRPr>
                    </a:p>
                    <a:p>
                      <a:pPr marL="46990" marR="289560">
                        <a:lnSpc>
                          <a:spcPct val="106200"/>
                        </a:lnSpc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Electron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9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5900X </a:t>
                      </a: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Desktop</a:t>
                      </a:r>
                      <a:r>
                        <a:rPr dirty="0" sz="1000" spc="-3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Processor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lnB w="85658">
                      <a:solidFill>
                        <a:srgbClr val="EDECE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889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44.24%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lnB w="85658">
                      <a:solidFill>
                        <a:srgbClr val="EDECE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0515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7.23%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B w="85658">
                      <a:solidFill>
                        <a:srgbClr val="EDECE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352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 spc="-1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Total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58419">
                    <a:lnR w="9525">
                      <a:solidFill>
                        <a:srgbClr val="118CFF"/>
                      </a:solidFill>
                      <a:prstDash val="solid"/>
                    </a:lnR>
                    <a:lnT w="85658">
                      <a:solidFill>
                        <a:srgbClr val="EDECEC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 spc="-1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43.17%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58419">
                    <a:lnL w="9525">
                      <a:solidFill>
                        <a:srgbClr val="118CFF"/>
                      </a:solidFill>
                      <a:prstDash val="solid"/>
                    </a:lnL>
                    <a:lnT w="85658">
                      <a:solidFill>
                        <a:srgbClr val="EDECEC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784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 spc="-1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6.10%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58419">
                    <a:lnT w="85658">
                      <a:solidFill>
                        <a:srgbClr val="EDECEC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40" name="object 40" descr=""/>
          <p:cNvGrpSpPr/>
          <p:nvPr/>
        </p:nvGrpSpPr>
        <p:grpSpPr>
          <a:xfrm>
            <a:off x="9165587" y="4761636"/>
            <a:ext cx="85725" cy="2132330"/>
            <a:chOff x="9165587" y="4761636"/>
            <a:chExt cx="85725" cy="2132330"/>
          </a:xfrm>
        </p:grpSpPr>
        <p:sp>
          <p:nvSpPr>
            <p:cNvPr id="41" name="object 41" descr=""/>
            <p:cNvSpPr/>
            <p:nvPr/>
          </p:nvSpPr>
          <p:spPr>
            <a:xfrm>
              <a:off x="9165587" y="4761636"/>
              <a:ext cx="85725" cy="2132330"/>
            </a:xfrm>
            <a:custGeom>
              <a:avLst/>
              <a:gdLst/>
              <a:ahLst/>
              <a:cxnLst/>
              <a:rect l="l" t="t" r="r" b="b"/>
              <a:pathLst>
                <a:path w="85725" h="2132329">
                  <a:moveTo>
                    <a:pt x="48508" y="2131932"/>
                  </a:moveTo>
                  <a:lnTo>
                    <a:pt x="37149" y="2131932"/>
                  </a:lnTo>
                  <a:lnTo>
                    <a:pt x="31686" y="2130846"/>
                  </a:lnTo>
                  <a:lnTo>
                    <a:pt x="1086" y="2100246"/>
                  </a:lnTo>
                  <a:lnTo>
                    <a:pt x="0" y="2094783"/>
                  </a:lnTo>
                  <a:lnTo>
                    <a:pt x="0" y="2089104"/>
                  </a:lnTo>
                  <a:lnTo>
                    <a:pt x="0" y="37149"/>
                  </a:lnTo>
                  <a:lnTo>
                    <a:pt x="21191" y="5433"/>
                  </a:lnTo>
                  <a:lnTo>
                    <a:pt x="37149" y="0"/>
                  </a:lnTo>
                  <a:lnTo>
                    <a:pt x="48508" y="0"/>
                  </a:lnTo>
                  <a:lnTo>
                    <a:pt x="80224" y="21191"/>
                  </a:lnTo>
                  <a:lnTo>
                    <a:pt x="85658" y="37149"/>
                  </a:lnTo>
                  <a:lnTo>
                    <a:pt x="85658" y="2094783"/>
                  </a:lnTo>
                  <a:lnTo>
                    <a:pt x="64466" y="2126498"/>
                  </a:lnTo>
                  <a:lnTo>
                    <a:pt x="53971" y="2130846"/>
                  </a:lnTo>
                  <a:lnTo>
                    <a:pt x="48508" y="2131932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9170346" y="4766395"/>
              <a:ext cx="76200" cy="428625"/>
            </a:xfrm>
            <a:custGeom>
              <a:avLst/>
              <a:gdLst/>
              <a:ahLst/>
              <a:cxnLst/>
              <a:rect l="l" t="t" r="r" b="b"/>
              <a:pathLst>
                <a:path w="76200" h="428625">
                  <a:moveTo>
                    <a:pt x="43118" y="428290"/>
                  </a:moveTo>
                  <a:lnTo>
                    <a:pt x="33021" y="428290"/>
                  </a:lnTo>
                  <a:lnTo>
                    <a:pt x="28165" y="427324"/>
                  </a:lnTo>
                  <a:lnTo>
                    <a:pt x="965" y="400124"/>
                  </a:lnTo>
                  <a:lnTo>
                    <a:pt x="0" y="395268"/>
                  </a:lnTo>
                  <a:lnTo>
                    <a:pt x="0" y="390219"/>
                  </a:lnTo>
                  <a:lnTo>
                    <a:pt x="0" y="33021"/>
                  </a:lnTo>
                  <a:lnTo>
                    <a:pt x="28165" y="965"/>
                  </a:lnTo>
                  <a:lnTo>
                    <a:pt x="33021" y="0"/>
                  </a:lnTo>
                  <a:lnTo>
                    <a:pt x="43118" y="0"/>
                  </a:lnTo>
                  <a:lnTo>
                    <a:pt x="75174" y="28165"/>
                  </a:lnTo>
                  <a:lnTo>
                    <a:pt x="76140" y="33021"/>
                  </a:lnTo>
                  <a:lnTo>
                    <a:pt x="76140" y="395268"/>
                  </a:lnTo>
                  <a:lnTo>
                    <a:pt x="47974" y="427324"/>
                  </a:lnTo>
                  <a:lnTo>
                    <a:pt x="43118" y="428290"/>
                  </a:lnTo>
                  <a:close/>
                </a:path>
              </a:pathLst>
            </a:custGeom>
            <a:solidFill>
              <a:srgbClr val="605D5C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9170346" y="4766395"/>
              <a:ext cx="76200" cy="428625"/>
            </a:xfrm>
            <a:custGeom>
              <a:avLst/>
              <a:gdLst/>
              <a:ahLst/>
              <a:cxnLst/>
              <a:rect l="l" t="t" r="r" b="b"/>
              <a:pathLst>
                <a:path w="76200" h="428625">
                  <a:moveTo>
                    <a:pt x="0" y="390219"/>
                  </a:moveTo>
                  <a:lnTo>
                    <a:pt x="0" y="38070"/>
                  </a:lnTo>
                  <a:lnTo>
                    <a:pt x="0" y="33021"/>
                  </a:lnTo>
                  <a:lnTo>
                    <a:pt x="965" y="28165"/>
                  </a:lnTo>
                  <a:lnTo>
                    <a:pt x="2897" y="23501"/>
                  </a:lnTo>
                  <a:lnTo>
                    <a:pt x="4829" y="18837"/>
                  </a:lnTo>
                  <a:lnTo>
                    <a:pt x="7580" y="14720"/>
                  </a:lnTo>
                  <a:lnTo>
                    <a:pt x="11150" y="11150"/>
                  </a:lnTo>
                  <a:lnTo>
                    <a:pt x="14720" y="7580"/>
                  </a:lnTo>
                  <a:lnTo>
                    <a:pt x="18837" y="4829"/>
                  </a:lnTo>
                  <a:lnTo>
                    <a:pt x="23501" y="2897"/>
                  </a:lnTo>
                  <a:lnTo>
                    <a:pt x="28165" y="965"/>
                  </a:lnTo>
                  <a:lnTo>
                    <a:pt x="33021" y="0"/>
                  </a:lnTo>
                  <a:lnTo>
                    <a:pt x="38070" y="0"/>
                  </a:lnTo>
                  <a:lnTo>
                    <a:pt x="43118" y="0"/>
                  </a:lnTo>
                  <a:lnTo>
                    <a:pt x="73242" y="23501"/>
                  </a:lnTo>
                  <a:lnTo>
                    <a:pt x="76140" y="38070"/>
                  </a:lnTo>
                  <a:lnTo>
                    <a:pt x="76140" y="390219"/>
                  </a:lnTo>
                  <a:lnTo>
                    <a:pt x="57303" y="423460"/>
                  </a:lnTo>
                  <a:lnTo>
                    <a:pt x="52639" y="425392"/>
                  </a:lnTo>
                  <a:lnTo>
                    <a:pt x="47974" y="427324"/>
                  </a:lnTo>
                  <a:lnTo>
                    <a:pt x="43118" y="428290"/>
                  </a:lnTo>
                  <a:lnTo>
                    <a:pt x="38070" y="428290"/>
                  </a:lnTo>
                  <a:lnTo>
                    <a:pt x="33021" y="428290"/>
                  </a:lnTo>
                  <a:lnTo>
                    <a:pt x="28165" y="427324"/>
                  </a:lnTo>
                  <a:lnTo>
                    <a:pt x="23501" y="425392"/>
                  </a:lnTo>
                  <a:lnTo>
                    <a:pt x="18837" y="423460"/>
                  </a:lnTo>
                  <a:lnTo>
                    <a:pt x="2897" y="404788"/>
                  </a:lnTo>
                  <a:lnTo>
                    <a:pt x="965" y="400124"/>
                  </a:lnTo>
                  <a:lnTo>
                    <a:pt x="0" y="395268"/>
                  </a:lnTo>
                  <a:lnTo>
                    <a:pt x="0" y="390219"/>
                  </a:lnTo>
                  <a:close/>
                </a:path>
              </a:pathLst>
            </a:custGeom>
            <a:ln w="95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2440331" y="2455204"/>
            <a:ext cx="22009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KPI</a:t>
            </a:r>
            <a:r>
              <a:rPr dirty="0" sz="1200" spc="-2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with</a:t>
            </a:r>
            <a:r>
              <a:rPr dirty="0" sz="1200" spc="-1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Respect</a:t>
            </a:r>
            <a:r>
              <a:rPr dirty="0" sz="1200" spc="29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to</a:t>
            </a:r>
            <a:r>
              <a:rPr dirty="0" sz="1200" spc="-1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sub</a:t>
            </a:r>
            <a:r>
              <a:rPr dirty="0" sz="1200" spc="-2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10" b="1">
                <a:solidFill>
                  <a:srgbClr val="252423"/>
                </a:solidFill>
                <a:latin typeface="Segoe UI"/>
                <a:cs typeface="Segoe UI"/>
              </a:rPr>
              <a:t>zones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7524553" y="1715161"/>
            <a:ext cx="569595" cy="569595"/>
            <a:chOff x="7524553" y="1715161"/>
            <a:chExt cx="569595" cy="569595"/>
          </a:xfrm>
        </p:grpSpPr>
        <p:sp>
          <p:nvSpPr>
            <p:cNvPr id="46" name="object 46" descr=""/>
            <p:cNvSpPr/>
            <p:nvPr/>
          </p:nvSpPr>
          <p:spPr>
            <a:xfrm>
              <a:off x="7809335" y="1715161"/>
              <a:ext cx="285115" cy="540385"/>
            </a:xfrm>
            <a:custGeom>
              <a:avLst/>
              <a:gdLst/>
              <a:ahLst/>
              <a:cxnLst/>
              <a:rect l="l" t="t" r="r" b="b"/>
              <a:pathLst>
                <a:path w="285115" h="540385">
                  <a:moveTo>
                    <a:pt x="126044" y="540183"/>
                  </a:moveTo>
                  <a:lnTo>
                    <a:pt x="83189" y="453352"/>
                  </a:lnTo>
                  <a:lnTo>
                    <a:pt x="90187" y="449714"/>
                  </a:lnTo>
                  <a:lnTo>
                    <a:pt x="97014" y="445793"/>
                  </a:lnTo>
                  <a:lnTo>
                    <a:pt x="128386" y="422086"/>
                  </a:lnTo>
                  <a:lnTo>
                    <a:pt x="154147" y="392359"/>
                  </a:lnTo>
                  <a:lnTo>
                    <a:pt x="173159" y="357922"/>
                  </a:lnTo>
                  <a:lnTo>
                    <a:pt x="184584" y="320296"/>
                  </a:lnTo>
                  <a:lnTo>
                    <a:pt x="187930" y="281117"/>
                  </a:lnTo>
                  <a:lnTo>
                    <a:pt x="187610" y="273236"/>
                  </a:lnTo>
                  <a:lnTo>
                    <a:pt x="181096" y="234443"/>
                  </a:lnTo>
                  <a:lnTo>
                    <a:pt x="166658" y="197868"/>
                  </a:lnTo>
                  <a:lnTo>
                    <a:pt x="144925" y="165097"/>
                  </a:lnTo>
                  <a:lnTo>
                    <a:pt x="116839" y="137556"/>
                  </a:lnTo>
                  <a:lnTo>
                    <a:pt x="83636" y="116462"/>
                  </a:lnTo>
                  <a:lnTo>
                    <a:pt x="46784" y="102745"/>
                  </a:lnTo>
                  <a:lnTo>
                    <a:pt x="7884" y="96995"/>
                  </a:lnTo>
                  <a:lnTo>
                    <a:pt x="0" y="96831"/>
                  </a:lnTo>
                  <a:lnTo>
                    <a:pt x="0" y="0"/>
                  </a:lnTo>
                  <a:lnTo>
                    <a:pt x="47535" y="3995"/>
                  </a:lnTo>
                  <a:lnTo>
                    <a:pt x="93737" y="15868"/>
                  </a:lnTo>
                  <a:lnTo>
                    <a:pt x="137309" y="35286"/>
                  </a:lnTo>
                  <a:lnTo>
                    <a:pt x="177029" y="61705"/>
                  </a:lnTo>
                  <a:lnTo>
                    <a:pt x="211782" y="94382"/>
                  </a:lnTo>
                  <a:lnTo>
                    <a:pt x="240593" y="132402"/>
                  </a:lnTo>
                  <a:lnTo>
                    <a:pt x="262654" y="174697"/>
                  </a:lnTo>
                  <a:lnTo>
                    <a:pt x="277347" y="220081"/>
                  </a:lnTo>
                  <a:lnTo>
                    <a:pt x="284258" y="267281"/>
                  </a:lnTo>
                  <a:lnTo>
                    <a:pt x="284743" y="279221"/>
                  </a:lnTo>
                  <a:lnTo>
                    <a:pt x="284728" y="291149"/>
                  </a:lnTo>
                  <a:lnTo>
                    <a:pt x="279673" y="338584"/>
                  </a:lnTo>
                  <a:lnTo>
                    <a:pt x="266772" y="384510"/>
                  </a:lnTo>
                  <a:lnTo>
                    <a:pt x="246387" y="427638"/>
                  </a:lnTo>
                  <a:lnTo>
                    <a:pt x="219089" y="466759"/>
                  </a:lnTo>
                  <a:lnTo>
                    <a:pt x="185644" y="500775"/>
                  </a:lnTo>
                  <a:lnTo>
                    <a:pt x="146991" y="528731"/>
                  </a:lnTo>
                  <a:lnTo>
                    <a:pt x="136647" y="534672"/>
                  </a:lnTo>
                  <a:lnTo>
                    <a:pt x="126044" y="540183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7528840" y="2032507"/>
              <a:ext cx="407034" cy="252729"/>
            </a:xfrm>
            <a:custGeom>
              <a:avLst/>
              <a:gdLst/>
              <a:ahLst/>
              <a:cxnLst/>
              <a:rect l="l" t="t" r="r" b="b"/>
              <a:pathLst>
                <a:path w="407034" h="252730">
                  <a:moveTo>
                    <a:pt x="287233" y="252169"/>
                  </a:moveTo>
                  <a:lnTo>
                    <a:pt x="246037" y="250156"/>
                  </a:lnTo>
                  <a:lnTo>
                    <a:pt x="205563" y="242214"/>
                  </a:lnTo>
                  <a:lnTo>
                    <a:pt x="166667" y="228512"/>
                  </a:lnTo>
                  <a:lnTo>
                    <a:pt x="130157" y="209336"/>
                  </a:lnTo>
                  <a:lnTo>
                    <a:pt x="96795" y="185084"/>
                  </a:lnTo>
                  <a:lnTo>
                    <a:pt x="67286" y="156267"/>
                  </a:lnTo>
                  <a:lnTo>
                    <a:pt x="42252" y="123496"/>
                  </a:lnTo>
                  <a:lnTo>
                    <a:pt x="22213" y="87453"/>
                  </a:lnTo>
                  <a:lnTo>
                    <a:pt x="7588" y="48887"/>
                  </a:lnTo>
                  <a:lnTo>
                    <a:pt x="0" y="16767"/>
                  </a:lnTo>
                  <a:lnTo>
                    <a:pt x="95368" y="0"/>
                  </a:lnTo>
                  <a:lnTo>
                    <a:pt x="96627" y="7163"/>
                  </a:lnTo>
                  <a:lnTo>
                    <a:pt x="98297" y="14229"/>
                  </a:lnTo>
                  <a:lnTo>
                    <a:pt x="113925" y="54851"/>
                  </a:lnTo>
                  <a:lnTo>
                    <a:pt x="138471" y="90795"/>
                  </a:lnTo>
                  <a:lnTo>
                    <a:pt x="170621" y="120134"/>
                  </a:lnTo>
                  <a:lnTo>
                    <a:pt x="208654" y="141299"/>
                  </a:lnTo>
                  <a:lnTo>
                    <a:pt x="250533" y="153156"/>
                  </a:lnTo>
                  <a:lnTo>
                    <a:pt x="286765" y="155453"/>
                  </a:lnTo>
                  <a:lnTo>
                    <a:pt x="294015" y="155071"/>
                  </a:lnTo>
                  <a:lnTo>
                    <a:pt x="336774" y="146941"/>
                  </a:lnTo>
                  <a:lnTo>
                    <a:pt x="363684" y="136006"/>
                  </a:lnTo>
                  <a:lnTo>
                    <a:pt x="406539" y="222837"/>
                  </a:lnTo>
                  <a:lnTo>
                    <a:pt x="368328" y="238366"/>
                  </a:lnTo>
                  <a:lnTo>
                    <a:pt x="328282" y="248211"/>
                  </a:lnTo>
                  <a:lnTo>
                    <a:pt x="295479" y="251854"/>
                  </a:lnTo>
                  <a:lnTo>
                    <a:pt x="287233" y="252169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7524553" y="1715161"/>
              <a:ext cx="285115" cy="334645"/>
            </a:xfrm>
            <a:custGeom>
              <a:avLst/>
              <a:gdLst/>
              <a:ahLst/>
              <a:cxnLst/>
              <a:rect l="l" t="t" r="r" b="b"/>
              <a:pathLst>
                <a:path w="285115" h="334644">
                  <a:moveTo>
                    <a:pt x="4287" y="334113"/>
                  </a:moveTo>
                  <a:lnTo>
                    <a:pt x="187" y="295535"/>
                  </a:lnTo>
                  <a:lnTo>
                    <a:pt x="0" y="287776"/>
                  </a:lnTo>
                  <a:lnTo>
                    <a:pt x="24" y="280015"/>
                  </a:lnTo>
                  <a:lnTo>
                    <a:pt x="3316" y="241360"/>
                  </a:lnTo>
                  <a:lnTo>
                    <a:pt x="11831" y="203510"/>
                  </a:lnTo>
                  <a:lnTo>
                    <a:pt x="25408" y="167175"/>
                  </a:lnTo>
                  <a:lnTo>
                    <a:pt x="43796" y="133021"/>
                  </a:lnTo>
                  <a:lnTo>
                    <a:pt x="66659" y="101679"/>
                  </a:lnTo>
                  <a:lnTo>
                    <a:pt x="93569" y="73734"/>
                  </a:lnTo>
                  <a:lnTo>
                    <a:pt x="124023" y="49709"/>
                  </a:lnTo>
                  <a:lnTo>
                    <a:pt x="157458" y="30045"/>
                  </a:lnTo>
                  <a:lnTo>
                    <a:pt x="193261" y="15105"/>
                  </a:lnTo>
                  <a:lnTo>
                    <a:pt x="230762" y="5169"/>
                  </a:lnTo>
                  <a:lnTo>
                    <a:pt x="269260" y="422"/>
                  </a:lnTo>
                  <a:lnTo>
                    <a:pt x="284781" y="0"/>
                  </a:lnTo>
                  <a:lnTo>
                    <a:pt x="284781" y="96831"/>
                  </a:lnTo>
                  <a:lnTo>
                    <a:pt x="277942" y="96831"/>
                  </a:lnTo>
                  <a:lnTo>
                    <a:pt x="271123" y="97203"/>
                  </a:lnTo>
                  <a:lnTo>
                    <a:pt x="230855" y="104602"/>
                  </a:lnTo>
                  <a:lnTo>
                    <a:pt x="193142" y="120540"/>
                  </a:lnTo>
                  <a:lnTo>
                    <a:pt x="159771" y="144260"/>
                  </a:lnTo>
                  <a:lnTo>
                    <a:pt x="132324" y="174639"/>
                  </a:lnTo>
                  <a:lnTo>
                    <a:pt x="112100" y="210238"/>
                  </a:lnTo>
                  <a:lnTo>
                    <a:pt x="100058" y="249369"/>
                  </a:lnTo>
                  <a:lnTo>
                    <a:pt x="96696" y="283350"/>
                  </a:lnTo>
                  <a:lnTo>
                    <a:pt x="96768" y="290179"/>
                  </a:lnTo>
                  <a:lnTo>
                    <a:pt x="97656" y="303829"/>
                  </a:lnTo>
                  <a:lnTo>
                    <a:pt x="98470" y="310609"/>
                  </a:lnTo>
                  <a:lnTo>
                    <a:pt x="99655" y="317345"/>
                  </a:lnTo>
                  <a:lnTo>
                    <a:pt x="4287" y="334113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8260932" y="1847963"/>
            <a:ext cx="8642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$30.46M</a:t>
            </a:r>
            <a:r>
              <a:rPr dirty="0" sz="900" spc="-4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(42.7%)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6487138" y="2111554"/>
            <a:ext cx="9258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$21.06M</a:t>
            </a:r>
            <a:r>
              <a:rPr dirty="0" sz="900" spc="-4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(29.53%)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7432964" y="1789191"/>
            <a:ext cx="807720" cy="406400"/>
            <a:chOff x="7432964" y="1789191"/>
            <a:chExt cx="807720" cy="406400"/>
          </a:xfrm>
        </p:grpSpPr>
        <p:sp>
          <p:nvSpPr>
            <p:cNvPr id="52" name="object 52" descr=""/>
            <p:cNvSpPr/>
            <p:nvPr/>
          </p:nvSpPr>
          <p:spPr>
            <a:xfrm>
              <a:off x="8093615" y="1927153"/>
              <a:ext cx="142240" cy="6985"/>
            </a:xfrm>
            <a:custGeom>
              <a:avLst/>
              <a:gdLst/>
              <a:ahLst/>
              <a:cxnLst/>
              <a:rect l="l" t="t" r="r" b="b"/>
              <a:pathLst>
                <a:path w="142240" h="6985">
                  <a:moveTo>
                    <a:pt x="0" y="6471"/>
                  </a:moveTo>
                  <a:lnTo>
                    <a:pt x="27734" y="0"/>
                  </a:lnTo>
                  <a:lnTo>
                    <a:pt x="141945" y="0"/>
                  </a:lnTo>
                </a:path>
              </a:pathLst>
            </a:custGeom>
            <a:ln w="9517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7437723" y="2173785"/>
              <a:ext cx="137160" cy="17145"/>
            </a:xfrm>
            <a:custGeom>
              <a:avLst/>
              <a:gdLst/>
              <a:ahLst/>
              <a:cxnLst/>
              <a:rect l="l" t="t" r="r" b="b"/>
              <a:pathLst>
                <a:path w="137159" h="17144">
                  <a:moveTo>
                    <a:pt x="137090" y="0"/>
                  </a:moveTo>
                  <a:lnTo>
                    <a:pt x="114210" y="16958"/>
                  </a:lnTo>
                  <a:lnTo>
                    <a:pt x="0" y="16958"/>
                  </a:lnTo>
                </a:path>
              </a:pathLst>
            </a:custGeom>
            <a:ln w="9517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7449736" y="1793950"/>
              <a:ext cx="136525" cy="18415"/>
            </a:xfrm>
            <a:custGeom>
              <a:avLst/>
              <a:gdLst/>
              <a:ahLst/>
              <a:cxnLst/>
              <a:rect l="l" t="t" r="r" b="b"/>
              <a:pathLst>
                <a:path w="136525" h="18414">
                  <a:moveTo>
                    <a:pt x="136022" y="18311"/>
                  </a:moveTo>
                  <a:lnTo>
                    <a:pt x="114210" y="0"/>
                  </a:lnTo>
                  <a:lnTo>
                    <a:pt x="0" y="0"/>
                  </a:lnTo>
                </a:path>
              </a:pathLst>
            </a:custGeom>
            <a:ln w="9517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5" name="object 55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424394" y="1460363"/>
            <a:ext cx="94110" cy="94110"/>
          </a:xfrm>
          <a:prstGeom prst="rect">
            <a:avLst/>
          </a:prstGeom>
        </p:spPr>
      </p:pic>
      <p:sp>
        <p:nvSpPr>
          <p:cNvPr id="56" name="object 56" descr=""/>
          <p:cNvSpPr txBox="1"/>
          <p:nvPr/>
        </p:nvSpPr>
        <p:spPr>
          <a:xfrm>
            <a:off x="6354724" y="1097430"/>
            <a:ext cx="1522095" cy="779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35687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52423"/>
                </a:solidFill>
                <a:latin typeface="Trebuchet MS"/>
                <a:cs typeface="Trebuchet MS"/>
              </a:rPr>
              <a:t>NS</a:t>
            </a:r>
            <a:r>
              <a:rPr dirty="0" sz="1400" spc="-8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252423"/>
                </a:solidFill>
                <a:latin typeface="Trebuchet MS"/>
                <a:cs typeface="Trebuchet MS"/>
              </a:rPr>
              <a:t>$</a:t>
            </a:r>
            <a:r>
              <a:rPr dirty="0" sz="1400" spc="-8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252423"/>
                </a:solidFill>
                <a:latin typeface="Trebuchet MS"/>
                <a:cs typeface="Trebuchet MS"/>
              </a:rPr>
              <a:t>by</a:t>
            </a:r>
            <a:r>
              <a:rPr dirty="0" sz="1400" spc="-8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252423"/>
                </a:solidFill>
                <a:latin typeface="Trebuchet MS"/>
                <a:cs typeface="Trebuchet MS"/>
              </a:rPr>
              <a:t>division</a:t>
            </a:r>
            <a:endParaRPr sz="1400">
              <a:latin typeface="Trebuchet MS"/>
              <a:cs typeface="Trebuchet MS"/>
            </a:endParaRPr>
          </a:p>
          <a:p>
            <a:pPr marL="522605">
              <a:lnSpc>
                <a:spcPct val="100000"/>
              </a:lnSpc>
              <a:spcBef>
                <a:spcPts val="819"/>
              </a:spcBef>
              <a:tabLst>
                <a:tab pos="1184275" algn="l"/>
              </a:tabLst>
            </a:pPr>
            <a:r>
              <a:rPr dirty="0" sz="1000" spc="-10" b="1">
                <a:solidFill>
                  <a:srgbClr val="605D5C"/>
                </a:solidFill>
                <a:latin typeface="Segoe UI"/>
                <a:cs typeface="Segoe UI"/>
              </a:rPr>
              <a:t>division</a:t>
            </a:r>
            <a:r>
              <a:rPr dirty="0" sz="1000" b="1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P</a:t>
            </a:r>
            <a:r>
              <a:rPr dirty="0" sz="10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&amp;</a:t>
            </a: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50">
                <a:solidFill>
                  <a:srgbClr val="605D5C"/>
                </a:solidFill>
                <a:latin typeface="Segoe UI"/>
                <a:cs typeface="Segoe UI"/>
              </a:rPr>
              <a:t>A</a:t>
            </a:r>
            <a:endParaRPr sz="1000">
              <a:latin typeface="Segoe UI"/>
              <a:cs typeface="Segoe UI"/>
            </a:endParaRPr>
          </a:p>
          <a:p>
            <a:pPr algn="ctr" marR="299720">
              <a:lnSpc>
                <a:spcPct val="100000"/>
              </a:lnSpc>
              <a:spcBef>
                <a:spcPts val="1165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$19.81M</a:t>
            </a:r>
            <a:r>
              <a:rPr dirty="0" sz="900" spc="-4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(27.77%)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57" name="object 57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19308" y="1460363"/>
            <a:ext cx="94110" cy="94110"/>
          </a:xfrm>
          <a:prstGeom prst="rect">
            <a:avLst/>
          </a:prstGeom>
        </p:spPr>
      </p:pic>
      <p:pic>
        <p:nvPicPr>
          <p:cNvPr id="58" name="object 58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242905" y="1460363"/>
            <a:ext cx="94110" cy="94110"/>
          </a:xfrm>
          <a:prstGeom prst="rect">
            <a:avLst/>
          </a:prstGeom>
        </p:spPr>
      </p:pic>
      <p:sp>
        <p:nvSpPr>
          <p:cNvPr id="59" name="object 59" descr=""/>
          <p:cNvSpPr txBox="1"/>
          <p:nvPr/>
        </p:nvSpPr>
        <p:spPr>
          <a:xfrm>
            <a:off x="8024015" y="1414650"/>
            <a:ext cx="6819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5280" algn="l"/>
              </a:tabLst>
            </a:pPr>
            <a:r>
              <a:rPr dirty="0" sz="1000" spc="-25">
                <a:solidFill>
                  <a:srgbClr val="605D5C"/>
                </a:solidFill>
                <a:latin typeface="Segoe UI"/>
                <a:cs typeface="Segoe UI"/>
              </a:rPr>
              <a:t>PC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	N</a:t>
            </a:r>
            <a:r>
              <a:rPr dirty="0" sz="10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&amp;</a:t>
            </a:r>
            <a:r>
              <a:rPr dirty="0" sz="10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1000" spc="-50">
                <a:solidFill>
                  <a:srgbClr val="605D5C"/>
                </a:solidFill>
                <a:latin typeface="Segoe UI"/>
                <a:cs typeface="Segoe UI"/>
              </a:rPr>
              <a:t>S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60" name="object 60" descr=""/>
          <p:cNvGrpSpPr/>
          <p:nvPr/>
        </p:nvGrpSpPr>
        <p:grpSpPr>
          <a:xfrm>
            <a:off x="10529212" y="1621864"/>
            <a:ext cx="651510" cy="651510"/>
            <a:chOff x="10529212" y="1621864"/>
            <a:chExt cx="651510" cy="651510"/>
          </a:xfrm>
        </p:grpSpPr>
        <p:sp>
          <p:nvSpPr>
            <p:cNvPr id="61" name="object 61" descr=""/>
            <p:cNvSpPr/>
            <p:nvPr/>
          </p:nvSpPr>
          <p:spPr>
            <a:xfrm>
              <a:off x="10675608" y="1621864"/>
              <a:ext cx="505459" cy="651510"/>
            </a:xfrm>
            <a:custGeom>
              <a:avLst/>
              <a:gdLst/>
              <a:ahLst/>
              <a:cxnLst/>
              <a:rect l="l" t="t" r="r" b="b"/>
              <a:pathLst>
                <a:path w="505459" h="651510">
                  <a:moveTo>
                    <a:pt x="178997" y="651494"/>
                  </a:moveTo>
                  <a:lnTo>
                    <a:pt x="131770" y="648001"/>
                  </a:lnTo>
                  <a:lnTo>
                    <a:pt x="85555" y="637700"/>
                  </a:lnTo>
                  <a:lnTo>
                    <a:pt x="41323" y="620808"/>
                  </a:lnTo>
                  <a:lnTo>
                    <a:pt x="0" y="597678"/>
                  </a:lnTo>
                  <a:lnTo>
                    <a:pt x="60977" y="505221"/>
                  </a:lnTo>
                  <a:lnTo>
                    <a:pt x="67948" y="509819"/>
                  </a:lnTo>
                  <a:lnTo>
                    <a:pt x="75163" y="513996"/>
                  </a:lnTo>
                  <a:lnTo>
                    <a:pt x="113417" y="530552"/>
                  </a:lnTo>
                  <a:lnTo>
                    <a:pt x="162442" y="540237"/>
                  </a:lnTo>
                  <a:lnTo>
                    <a:pt x="187466" y="540749"/>
                  </a:lnTo>
                  <a:lnTo>
                    <a:pt x="195789" y="540273"/>
                  </a:lnTo>
                  <a:lnTo>
                    <a:pt x="236846" y="533076"/>
                  </a:lnTo>
                  <a:lnTo>
                    <a:pt x="283125" y="514218"/>
                  </a:lnTo>
                  <a:lnTo>
                    <a:pt x="323804" y="485193"/>
                  </a:lnTo>
                  <a:lnTo>
                    <a:pt x="356691" y="447567"/>
                  </a:lnTo>
                  <a:lnTo>
                    <a:pt x="380010" y="403368"/>
                  </a:lnTo>
                  <a:lnTo>
                    <a:pt x="392504" y="354982"/>
                  </a:lnTo>
                  <a:lnTo>
                    <a:pt x="394462" y="321693"/>
                  </a:lnTo>
                  <a:lnTo>
                    <a:pt x="393499" y="305019"/>
                  </a:lnTo>
                  <a:lnTo>
                    <a:pt x="382941" y="256175"/>
                  </a:lnTo>
                  <a:lnTo>
                    <a:pt x="361400" y="211083"/>
                  </a:lnTo>
                  <a:lnTo>
                    <a:pt x="330037" y="172177"/>
                  </a:lnTo>
                  <a:lnTo>
                    <a:pt x="290545" y="141556"/>
                  </a:lnTo>
                  <a:lnTo>
                    <a:pt x="245054" y="120871"/>
                  </a:lnTo>
                  <a:lnTo>
                    <a:pt x="196018" y="111238"/>
                  </a:lnTo>
                  <a:lnTo>
                    <a:pt x="179345" y="110754"/>
                  </a:lnTo>
                  <a:lnTo>
                    <a:pt x="179345" y="0"/>
                  </a:lnTo>
                  <a:lnTo>
                    <a:pt x="226576" y="3442"/>
                  </a:lnTo>
                  <a:lnTo>
                    <a:pt x="272801" y="13693"/>
                  </a:lnTo>
                  <a:lnTo>
                    <a:pt x="317051" y="30538"/>
                  </a:lnTo>
                  <a:lnTo>
                    <a:pt x="358399" y="53624"/>
                  </a:lnTo>
                  <a:lnTo>
                    <a:pt x="395963" y="82461"/>
                  </a:lnTo>
                  <a:lnTo>
                    <a:pt x="428944" y="116434"/>
                  </a:lnTo>
                  <a:lnTo>
                    <a:pt x="456651" y="154829"/>
                  </a:lnTo>
                  <a:lnTo>
                    <a:pt x="478502" y="196843"/>
                  </a:lnTo>
                  <a:lnTo>
                    <a:pt x="494031" y="241581"/>
                  </a:lnTo>
                  <a:lnTo>
                    <a:pt x="502908" y="288090"/>
                  </a:lnTo>
                  <a:lnTo>
                    <a:pt x="505092" y="325920"/>
                  </a:lnTo>
                  <a:lnTo>
                    <a:pt x="504949" y="335394"/>
                  </a:lnTo>
                  <a:lnTo>
                    <a:pt x="500109" y="382502"/>
                  </a:lnTo>
                  <a:lnTo>
                    <a:pt x="488491" y="428411"/>
                  </a:lnTo>
                  <a:lnTo>
                    <a:pt x="470342" y="472143"/>
                  </a:lnTo>
                  <a:lnTo>
                    <a:pt x="446045" y="512782"/>
                  </a:lnTo>
                  <a:lnTo>
                    <a:pt x="416108" y="549475"/>
                  </a:lnTo>
                  <a:lnTo>
                    <a:pt x="381167" y="581440"/>
                  </a:lnTo>
                  <a:lnTo>
                    <a:pt x="341967" y="607997"/>
                  </a:lnTo>
                  <a:lnTo>
                    <a:pt x="299332" y="628590"/>
                  </a:lnTo>
                  <a:lnTo>
                    <a:pt x="254154" y="642787"/>
                  </a:lnTo>
                  <a:lnTo>
                    <a:pt x="207395" y="650284"/>
                  </a:lnTo>
                  <a:lnTo>
                    <a:pt x="188479" y="651366"/>
                  </a:lnTo>
                  <a:lnTo>
                    <a:pt x="178997" y="651494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10529212" y="1789160"/>
              <a:ext cx="207645" cy="430530"/>
            </a:xfrm>
            <a:custGeom>
              <a:avLst/>
              <a:gdLst/>
              <a:ahLst/>
              <a:cxnLst/>
              <a:rect l="l" t="t" r="r" b="b"/>
              <a:pathLst>
                <a:path w="207645" h="430530">
                  <a:moveTo>
                    <a:pt x="146396" y="430382"/>
                  </a:moveTo>
                  <a:lnTo>
                    <a:pt x="110149" y="402646"/>
                  </a:lnTo>
                  <a:lnTo>
                    <a:pt x="78135" y="370117"/>
                  </a:lnTo>
                  <a:lnTo>
                    <a:pt x="50981" y="333432"/>
                  </a:lnTo>
                  <a:lnTo>
                    <a:pt x="29221" y="293312"/>
                  </a:lnTo>
                  <a:lnTo>
                    <a:pt x="13282" y="250544"/>
                  </a:lnTo>
                  <a:lnTo>
                    <a:pt x="3478" y="205969"/>
                  </a:lnTo>
                  <a:lnTo>
                    <a:pt x="0" y="160461"/>
                  </a:lnTo>
                  <a:lnTo>
                    <a:pt x="262" y="145238"/>
                  </a:lnTo>
                  <a:lnTo>
                    <a:pt x="5303" y="99877"/>
                  </a:lnTo>
                  <a:lnTo>
                    <a:pt x="16635" y="55665"/>
                  </a:lnTo>
                  <a:lnTo>
                    <a:pt x="34035" y="13471"/>
                  </a:lnTo>
                  <a:lnTo>
                    <a:pt x="41128" y="0"/>
                  </a:lnTo>
                  <a:lnTo>
                    <a:pt x="137896" y="53873"/>
                  </a:lnTo>
                  <a:lnTo>
                    <a:pt x="133209" y="62774"/>
                  </a:lnTo>
                  <a:lnTo>
                    <a:pt x="128953" y="71864"/>
                  </a:lnTo>
                  <a:lnTo>
                    <a:pt x="116287" y="109952"/>
                  </a:lnTo>
                  <a:lnTo>
                    <a:pt x="110922" y="149731"/>
                  </a:lnTo>
                  <a:lnTo>
                    <a:pt x="110750" y="159766"/>
                  </a:lnTo>
                  <a:lnTo>
                    <a:pt x="111048" y="169821"/>
                  </a:lnTo>
                  <a:lnTo>
                    <a:pt x="116904" y="209530"/>
                  </a:lnTo>
                  <a:lnTo>
                    <a:pt x="130038" y="247459"/>
                  </a:lnTo>
                  <a:lnTo>
                    <a:pt x="149994" y="282285"/>
                  </a:lnTo>
                  <a:lnTo>
                    <a:pt x="176075" y="312795"/>
                  </a:lnTo>
                  <a:lnTo>
                    <a:pt x="207373" y="337925"/>
                  </a:lnTo>
                  <a:lnTo>
                    <a:pt x="146396" y="430382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10570340" y="1621864"/>
              <a:ext cx="285115" cy="221615"/>
            </a:xfrm>
            <a:custGeom>
              <a:avLst/>
              <a:gdLst/>
              <a:ahLst/>
              <a:cxnLst/>
              <a:rect l="l" t="t" r="r" b="b"/>
              <a:pathLst>
                <a:path w="285115" h="221614">
                  <a:moveTo>
                    <a:pt x="96768" y="221169"/>
                  </a:moveTo>
                  <a:lnTo>
                    <a:pt x="0" y="167295"/>
                  </a:lnTo>
                  <a:lnTo>
                    <a:pt x="5421" y="157926"/>
                  </a:lnTo>
                  <a:lnTo>
                    <a:pt x="11144" y="148753"/>
                  </a:lnTo>
                  <a:lnTo>
                    <a:pt x="36998" y="114089"/>
                  </a:lnTo>
                  <a:lnTo>
                    <a:pt x="67216" y="83155"/>
                  </a:lnTo>
                  <a:lnTo>
                    <a:pt x="101266" y="56496"/>
                  </a:lnTo>
                  <a:lnTo>
                    <a:pt x="138546" y="34583"/>
                  </a:lnTo>
                  <a:lnTo>
                    <a:pt x="178401" y="17800"/>
                  </a:lnTo>
                  <a:lnTo>
                    <a:pt x="220127" y="6445"/>
                  </a:lnTo>
                  <a:lnTo>
                    <a:pt x="262990" y="717"/>
                  </a:lnTo>
                  <a:lnTo>
                    <a:pt x="284612" y="0"/>
                  </a:lnTo>
                  <a:lnTo>
                    <a:pt x="284612" y="110754"/>
                  </a:lnTo>
                  <a:lnTo>
                    <a:pt x="270310" y="111225"/>
                  </a:lnTo>
                  <a:lnTo>
                    <a:pt x="256133" y="112640"/>
                  </a:lnTo>
                  <a:lnTo>
                    <a:pt x="214481" y="122509"/>
                  </a:lnTo>
                  <a:lnTo>
                    <a:pt x="175666" y="140402"/>
                  </a:lnTo>
                  <a:lnTo>
                    <a:pt x="141152" y="165612"/>
                  </a:lnTo>
                  <a:lnTo>
                    <a:pt x="112269" y="197203"/>
                  </a:lnTo>
                  <a:lnTo>
                    <a:pt x="104137" y="208902"/>
                  </a:lnTo>
                  <a:lnTo>
                    <a:pt x="96768" y="221169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 descr=""/>
          <p:cNvSpPr txBox="1"/>
          <p:nvPr/>
        </p:nvSpPr>
        <p:spPr>
          <a:xfrm>
            <a:off x="11345539" y="1973746"/>
            <a:ext cx="9258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$42.28M</a:t>
            </a:r>
            <a:r>
              <a:rPr dirty="0" sz="900" spc="-4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(59.28%)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9434185" y="1955489"/>
            <a:ext cx="9258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$16.98M</a:t>
            </a:r>
            <a:r>
              <a:rPr dirty="0" sz="900" spc="-4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(23.81%)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66" name="object 66" descr=""/>
          <p:cNvGrpSpPr/>
          <p:nvPr/>
        </p:nvGrpSpPr>
        <p:grpSpPr>
          <a:xfrm>
            <a:off x="10380012" y="1626923"/>
            <a:ext cx="945515" cy="431165"/>
            <a:chOff x="10380012" y="1626923"/>
            <a:chExt cx="945515" cy="431165"/>
          </a:xfrm>
        </p:grpSpPr>
        <p:sp>
          <p:nvSpPr>
            <p:cNvPr id="67" name="object 67" descr=""/>
            <p:cNvSpPr/>
            <p:nvPr/>
          </p:nvSpPr>
          <p:spPr>
            <a:xfrm>
              <a:off x="11174757" y="2043575"/>
              <a:ext cx="145415" cy="9525"/>
            </a:xfrm>
            <a:custGeom>
              <a:avLst/>
              <a:gdLst/>
              <a:ahLst/>
              <a:cxnLst/>
              <a:rect l="l" t="t" r="r" b="b"/>
              <a:pathLst>
                <a:path w="145415" h="9525">
                  <a:moveTo>
                    <a:pt x="0" y="0"/>
                  </a:moveTo>
                  <a:lnTo>
                    <a:pt x="31200" y="9362"/>
                  </a:lnTo>
                  <a:lnTo>
                    <a:pt x="145411" y="9362"/>
                  </a:lnTo>
                </a:path>
              </a:pathLst>
            </a:custGeom>
            <a:ln w="9517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10384770" y="2026939"/>
              <a:ext cx="146050" cy="8255"/>
            </a:xfrm>
            <a:custGeom>
              <a:avLst/>
              <a:gdLst/>
              <a:ahLst/>
              <a:cxnLst/>
              <a:rect l="l" t="t" r="r" b="b"/>
              <a:pathLst>
                <a:path w="146050" h="8255">
                  <a:moveTo>
                    <a:pt x="145852" y="0"/>
                  </a:moveTo>
                  <a:lnTo>
                    <a:pt x="114210" y="7739"/>
                  </a:lnTo>
                  <a:lnTo>
                    <a:pt x="0" y="7739"/>
                  </a:lnTo>
                </a:path>
              </a:pathLst>
            </a:custGeom>
            <a:ln w="9517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10555039" y="1631682"/>
              <a:ext cx="130810" cy="28575"/>
            </a:xfrm>
            <a:custGeom>
              <a:avLst/>
              <a:gdLst/>
              <a:ahLst/>
              <a:cxnLst/>
              <a:rect l="l" t="t" r="r" b="b"/>
              <a:pathLst>
                <a:path w="130809" h="28575">
                  <a:moveTo>
                    <a:pt x="130717" y="28082"/>
                  </a:moveTo>
                  <a:lnTo>
                    <a:pt x="114210" y="0"/>
                  </a:lnTo>
                  <a:lnTo>
                    <a:pt x="0" y="0"/>
                  </a:lnTo>
                </a:path>
              </a:pathLst>
            </a:custGeom>
            <a:ln w="9517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0" name="object 70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194851" y="1355670"/>
            <a:ext cx="102043" cy="94110"/>
          </a:xfrm>
          <a:prstGeom prst="rect">
            <a:avLst/>
          </a:prstGeom>
        </p:spPr>
      </p:pic>
      <p:sp>
        <p:nvSpPr>
          <p:cNvPr id="71" name="object 71" descr=""/>
          <p:cNvSpPr txBox="1"/>
          <p:nvPr/>
        </p:nvSpPr>
        <p:spPr>
          <a:xfrm>
            <a:off x="9333720" y="992737"/>
            <a:ext cx="1410335" cy="7226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52423"/>
                </a:solidFill>
                <a:latin typeface="Trebuchet MS"/>
                <a:cs typeface="Trebuchet MS"/>
              </a:rPr>
              <a:t>NS</a:t>
            </a:r>
            <a:r>
              <a:rPr dirty="0" sz="1400" spc="-8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252423"/>
                </a:solidFill>
                <a:latin typeface="Trebuchet MS"/>
                <a:cs typeface="Trebuchet MS"/>
              </a:rPr>
              <a:t>$</a:t>
            </a:r>
            <a:r>
              <a:rPr dirty="0" sz="1400" spc="-8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252423"/>
                </a:solidFill>
                <a:latin typeface="Trebuchet MS"/>
                <a:cs typeface="Trebuchet MS"/>
              </a:rPr>
              <a:t>by</a:t>
            </a:r>
            <a:r>
              <a:rPr dirty="0" sz="1400" spc="-8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252423"/>
                </a:solidFill>
                <a:latin typeface="Trebuchet MS"/>
                <a:cs typeface="Trebuchet MS"/>
              </a:rPr>
              <a:t>channel</a:t>
            </a:r>
            <a:endParaRPr sz="1400">
              <a:latin typeface="Trebuchet MS"/>
              <a:cs typeface="Trebuchet MS"/>
            </a:endParaRPr>
          </a:p>
          <a:p>
            <a:pPr marL="319405">
              <a:lnSpc>
                <a:spcPct val="100000"/>
              </a:lnSpc>
              <a:spcBef>
                <a:spcPts val="819"/>
              </a:spcBef>
              <a:tabLst>
                <a:tab pos="979169" algn="l"/>
              </a:tabLst>
            </a:pPr>
            <a:r>
              <a:rPr dirty="0" sz="1000" spc="-10" b="1">
                <a:solidFill>
                  <a:srgbClr val="605D5C"/>
                </a:solidFill>
                <a:latin typeface="Segoe UI"/>
                <a:cs typeface="Segoe UI"/>
              </a:rPr>
              <a:t>channel</a:t>
            </a:r>
            <a:r>
              <a:rPr dirty="0" sz="1000" b="1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Retailer</a:t>
            </a:r>
            <a:endParaRPr sz="1000">
              <a:latin typeface="Segoe UI"/>
              <a:cs typeface="Segoe UI"/>
            </a:endParaRPr>
          </a:p>
          <a:p>
            <a:pPr marL="283210">
              <a:lnSpc>
                <a:spcPct val="100000"/>
              </a:lnSpc>
              <a:spcBef>
                <a:spcPts val="710"/>
              </a:spcBef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$12.06M</a:t>
            </a:r>
            <a:r>
              <a:rPr dirty="0" sz="900" spc="-4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(16.92%)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72" name="object 7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793611" y="1355670"/>
            <a:ext cx="94110" cy="94110"/>
          </a:xfrm>
          <a:prstGeom prst="rect">
            <a:avLst/>
          </a:prstGeom>
        </p:spPr>
      </p:pic>
      <p:sp>
        <p:nvSpPr>
          <p:cNvPr id="73" name="object 73" descr=""/>
          <p:cNvSpPr txBox="1"/>
          <p:nvPr/>
        </p:nvSpPr>
        <p:spPr>
          <a:xfrm>
            <a:off x="10891774" y="1309957"/>
            <a:ext cx="6248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Distributor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74" name="object 7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564532" y="1355670"/>
            <a:ext cx="94110" cy="94110"/>
          </a:xfrm>
          <a:prstGeom prst="rect">
            <a:avLst/>
          </a:prstGeom>
        </p:spPr>
      </p:pic>
      <p:sp>
        <p:nvSpPr>
          <p:cNvPr id="75" name="object 75" descr=""/>
          <p:cNvSpPr txBox="1"/>
          <p:nvPr/>
        </p:nvSpPr>
        <p:spPr>
          <a:xfrm>
            <a:off x="11664035" y="1309957"/>
            <a:ext cx="3575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Direct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2851995" y="1202123"/>
            <a:ext cx="91122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00" spc="-40">
                <a:solidFill>
                  <a:srgbClr val="1AAB40"/>
                </a:solidFill>
                <a:latin typeface="Trebuchet MS"/>
                <a:cs typeface="Trebuchet MS"/>
              </a:rPr>
              <a:t>42.96%</a:t>
            </a:r>
            <a:r>
              <a:rPr dirty="0" baseline="9259" sz="1350" spc="-60">
                <a:solidFill>
                  <a:srgbClr val="1AAB40"/>
                </a:solidFill>
                <a:latin typeface="Arial MT"/>
                <a:cs typeface="Arial MT"/>
              </a:rPr>
              <a:t></a:t>
            </a:r>
            <a:endParaRPr baseline="9259" sz="1350">
              <a:latin typeface="Arial MT"/>
              <a:cs typeface="Arial MT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5093351" y="1474896"/>
            <a:ext cx="694690" cy="722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(+9.46%)</a:t>
            </a:r>
            <a:endParaRPr sz="1200">
              <a:latin typeface="Segoe UI"/>
              <a:cs typeface="Segoe UI"/>
            </a:endParaRPr>
          </a:p>
          <a:p>
            <a:pPr marL="38735" marR="5080" indent="23495">
              <a:lnSpc>
                <a:spcPct val="109300"/>
              </a:lnSpc>
              <a:spcBef>
                <a:spcPts val="894"/>
              </a:spcBef>
            </a:pPr>
            <a:r>
              <a:rPr dirty="0" sz="1200" spc="-10" b="1">
                <a:solidFill>
                  <a:srgbClr val="252423"/>
                </a:solidFill>
                <a:latin typeface="Segoe UI"/>
                <a:cs typeface="Segoe UI"/>
              </a:rPr>
              <a:t>Forecast Accuracy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4936341" y="1221158"/>
            <a:ext cx="91122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00" spc="-40">
                <a:solidFill>
                  <a:srgbClr val="1AAB40"/>
                </a:solidFill>
                <a:latin typeface="Trebuchet MS"/>
                <a:cs typeface="Trebuchet MS"/>
              </a:rPr>
              <a:t>79.06%</a:t>
            </a:r>
            <a:r>
              <a:rPr dirty="0" baseline="9259" sz="1350" spc="-60">
                <a:solidFill>
                  <a:srgbClr val="1AAB40"/>
                </a:solidFill>
                <a:latin typeface="Arial MT"/>
                <a:cs typeface="Arial MT"/>
              </a:rPr>
              <a:t></a:t>
            </a:r>
            <a:endParaRPr baseline="9259" sz="1350">
              <a:latin typeface="Arial MT"/>
              <a:cs typeface="Arial MT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2963797" y="1438730"/>
            <a:ext cx="711835" cy="63500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ctr" marR="16510">
              <a:lnSpc>
                <a:spcPct val="100000"/>
              </a:lnSpc>
              <a:spcBef>
                <a:spcPts val="229"/>
              </a:spcBef>
            </a:pP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Goal:</a:t>
            </a:r>
            <a:r>
              <a:rPr dirty="0" sz="1200" spc="-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20">
                <a:solidFill>
                  <a:srgbClr val="252423"/>
                </a:solidFill>
                <a:latin typeface="Segoe UI"/>
                <a:cs typeface="Segoe UI"/>
              </a:rPr>
              <a:t>0.34</a:t>
            </a:r>
            <a:endParaRPr sz="1200">
              <a:latin typeface="Segoe UI"/>
              <a:cs typeface="Segoe UI"/>
            </a:endParaRPr>
          </a:p>
          <a:p>
            <a:pPr algn="ctr" marL="3810">
              <a:lnSpc>
                <a:spcPct val="100000"/>
              </a:lnSpc>
              <a:spcBef>
                <a:spcPts val="135"/>
              </a:spcBef>
            </a:pP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(+26.33%)</a:t>
            </a:r>
            <a:endParaRPr sz="1200">
              <a:latin typeface="Segoe UI"/>
              <a:cs typeface="Segoe UI"/>
            </a:endParaRPr>
          </a:p>
          <a:p>
            <a:pPr algn="ctr" marR="46355">
              <a:lnSpc>
                <a:spcPct val="100000"/>
              </a:lnSpc>
              <a:spcBef>
                <a:spcPts val="210"/>
              </a:spcBef>
            </a:pP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GM</a:t>
            </a:r>
            <a:r>
              <a:rPr dirty="0" sz="1200" spc="-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50" b="1">
                <a:solidFill>
                  <a:srgbClr val="252423"/>
                </a:solidFill>
                <a:latin typeface="Segoe UI"/>
                <a:cs typeface="Segoe UI"/>
              </a:rPr>
              <a:t>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1621821" y="1400659"/>
            <a:ext cx="974725" cy="673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5090" marR="73025" indent="-73025">
              <a:lnSpc>
                <a:spcPct val="109300"/>
              </a:lnSpc>
              <a:spcBef>
                <a:spcPts val="100"/>
              </a:spcBef>
            </a:pPr>
            <a:r>
              <a:rPr dirty="0" sz="1200">
                <a:solidFill>
                  <a:srgbClr val="252423"/>
                </a:solidFill>
                <a:latin typeface="Segoe UI"/>
                <a:cs typeface="Segoe UI"/>
              </a:rPr>
              <a:t>Goal:</a:t>
            </a:r>
            <a:r>
              <a:rPr dirty="0" sz="1200" spc="-5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10">
                <a:solidFill>
                  <a:srgbClr val="252423"/>
                </a:solidFill>
                <a:latin typeface="Segoe UI"/>
                <a:cs typeface="Segoe UI"/>
              </a:rPr>
              <a:t>$1.54M (+243.81%)</a:t>
            </a:r>
            <a:endParaRPr sz="1200">
              <a:latin typeface="Segoe UI"/>
              <a:cs typeface="Segoe UI"/>
            </a:endParaRPr>
          </a:p>
          <a:p>
            <a:pPr marL="123189">
              <a:lnSpc>
                <a:spcPct val="100000"/>
              </a:lnSpc>
              <a:spcBef>
                <a:spcPts val="505"/>
              </a:spcBef>
            </a:pP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Net</a:t>
            </a:r>
            <a:r>
              <a:rPr dirty="0" sz="1200" spc="-2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Sales</a:t>
            </a:r>
            <a:r>
              <a:rPr dirty="0" sz="1200" spc="-2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60" b="1">
                <a:solidFill>
                  <a:srgbClr val="252423"/>
                </a:solidFill>
                <a:latin typeface="Segoe UI"/>
                <a:cs typeface="Segoe UI"/>
              </a:rPr>
              <a:t>%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1598972" y="6611174"/>
            <a:ext cx="2717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2018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2568574" y="6611174"/>
            <a:ext cx="2717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2019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3426557" y="6611174"/>
            <a:ext cx="485775" cy="351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9525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2020</a:t>
            </a:r>
            <a:endParaRPr sz="9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dirty="0" sz="1200" spc="-45">
                <a:solidFill>
                  <a:srgbClr val="252423"/>
                </a:solidFill>
                <a:latin typeface="Trebuchet MS"/>
                <a:cs typeface="Trebuchet MS"/>
              </a:rPr>
              <a:t>fy_desc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4507776" y="6611174"/>
            <a:ext cx="2717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2021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5477377" y="6611174"/>
            <a:ext cx="2717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2022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86" name="object 86" descr=""/>
          <p:cNvGrpSpPr/>
          <p:nvPr/>
        </p:nvGrpSpPr>
        <p:grpSpPr>
          <a:xfrm>
            <a:off x="1923915" y="5057712"/>
            <a:ext cx="3490595" cy="1528445"/>
            <a:chOff x="1923915" y="5057712"/>
            <a:chExt cx="3490595" cy="1528445"/>
          </a:xfrm>
        </p:grpSpPr>
        <p:sp>
          <p:nvSpPr>
            <p:cNvPr id="87" name="object 87" descr=""/>
            <p:cNvSpPr/>
            <p:nvPr/>
          </p:nvSpPr>
          <p:spPr>
            <a:xfrm>
              <a:off x="2505672" y="6569722"/>
              <a:ext cx="2327275" cy="16510"/>
            </a:xfrm>
            <a:custGeom>
              <a:avLst/>
              <a:gdLst/>
              <a:ahLst/>
              <a:cxnLst/>
              <a:rect l="l" t="t" r="r" b="b"/>
              <a:pathLst>
                <a:path w="2327275" h="16509">
                  <a:moveTo>
                    <a:pt x="387832" y="13055"/>
                  </a:moveTo>
                  <a:lnTo>
                    <a:pt x="0" y="13055"/>
                  </a:lnTo>
                  <a:lnTo>
                    <a:pt x="0" y="16116"/>
                  </a:lnTo>
                  <a:lnTo>
                    <a:pt x="387832" y="16116"/>
                  </a:lnTo>
                  <a:lnTo>
                    <a:pt x="387832" y="13055"/>
                  </a:lnTo>
                  <a:close/>
                </a:path>
                <a:path w="2327275" h="16509">
                  <a:moveTo>
                    <a:pt x="1357439" y="10553"/>
                  </a:moveTo>
                  <a:lnTo>
                    <a:pt x="969594" y="10553"/>
                  </a:lnTo>
                  <a:lnTo>
                    <a:pt x="969594" y="16116"/>
                  </a:lnTo>
                  <a:lnTo>
                    <a:pt x="1357439" y="16116"/>
                  </a:lnTo>
                  <a:lnTo>
                    <a:pt x="1357439" y="10553"/>
                  </a:lnTo>
                  <a:close/>
                </a:path>
                <a:path w="2327275" h="16509">
                  <a:moveTo>
                    <a:pt x="2327046" y="0"/>
                  </a:moveTo>
                  <a:lnTo>
                    <a:pt x="1939201" y="0"/>
                  </a:lnTo>
                  <a:lnTo>
                    <a:pt x="1939201" y="16116"/>
                  </a:lnTo>
                  <a:lnTo>
                    <a:pt x="2327046" y="16116"/>
                  </a:lnTo>
                  <a:lnTo>
                    <a:pt x="2327046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2505672" y="6340767"/>
              <a:ext cx="2327275" cy="229235"/>
            </a:xfrm>
            <a:custGeom>
              <a:avLst/>
              <a:gdLst/>
              <a:ahLst/>
              <a:cxnLst/>
              <a:rect l="l" t="t" r="r" b="b"/>
              <a:pathLst>
                <a:path w="2327275" h="229234">
                  <a:moveTo>
                    <a:pt x="387832" y="0"/>
                  </a:moveTo>
                  <a:lnTo>
                    <a:pt x="0" y="0"/>
                  </a:lnTo>
                  <a:lnTo>
                    <a:pt x="0" y="123456"/>
                  </a:lnTo>
                  <a:lnTo>
                    <a:pt x="387832" y="123456"/>
                  </a:lnTo>
                  <a:lnTo>
                    <a:pt x="387832" y="0"/>
                  </a:lnTo>
                  <a:close/>
                </a:path>
                <a:path w="2327275" h="229234">
                  <a:moveTo>
                    <a:pt x="1357439" y="15925"/>
                  </a:moveTo>
                  <a:lnTo>
                    <a:pt x="969594" y="15925"/>
                  </a:lnTo>
                  <a:lnTo>
                    <a:pt x="969594" y="132702"/>
                  </a:lnTo>
                  <a:lnTo>
                    <a:pt x="1357439" y="132702"/>
                  </a:lnTo>
                  <a:lnTo>
                    <a:pt x="1357439" y="15925"/>
                  </a:lnTo>
                  <a:close/>
                </a:path>
                <a:path w="2327275" h="229234">
                  <a:moveTo>
                    <a:pt x="2327046" y="112369"/>
                  </a:moveTo>
                  <a:lnTo>
                    <a:pt x="1939201" y="112369"/>
                  </a:lnTo>
                  <a:lnTo>
                    <a:pt x="1939201" y="228955"/>
                  </a:lnTo>
                  <a:lnTo>
                    <a:pt x="2327046" y="228955"/>
                  </a:lnTo>
                  <a:lnTo>
                    <a:pt x="2327046" y="112369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2505672" y="5844705"/>
              <a:ext cx="2327275" cy="356235"/>
            </a:xfrm>
            <a:custGeom>
              <a:avLst/>
              <a:gdLst/>
              <a:ahLst/>
              <a:cxnLst/>
              <a:rect l="l" t="t" r="r" b="b"/>
              <a:pathLst>
                <a:path w="2327275" h="356235">
                  <a:moveTo>
                    <a:pt x="387832" y="0"/>
                  </a:moveTo>
                  <a:lnTo>
                    <a:pt x="0" y="0"/>
                  </a:lnTo>
                  <a:lnTo>
                    <a:pt x="0" y="342138"/>
                  </a:lnTo>
                  <a:lnTo>
                    <a:pt x="387832" y="342138"/>
                  </a:lnTo>
                  <a:lnTo>
                    <a:pt x="387832" y="0"/>
                  </a:lnTo>
                  <a:close/>
                </a:path>
                <a:path w="2327275" h="356235">
                  <a:moveTo>
                    <a:pt x="1357439" y="7912"/>
                  </a:moveTo>
                  <a:lnTo>
                    <a:pt x="969594" y="7912"/>
                  </a:lnTo>
                  <a:lnTo>
                    <a:pt x="969594" y="355663"/>
                  </a:lnTo>
                  <a:lnTo>
                    <a:pt x="1357439" y="355663"/>
                  </a:lnTo>
                  <a:lnTo>
                    <a:pt x="1357439" y="7912"/>
                  </a:lnTo>
                  <a:close/>
                </a:path>
                <a:path w="2327275" h="356235">
                  <a:moveTo>
                    <a:pt x="2327046" y="11150"/>
                  </a:moveTo>
                  <a:lnTo>
                    <a:pt x="1939201" y="11150"/>
                  </a:lnTo>
                  <a:lnTo>
                    <a:pt x="1939201" y="344589"/>
                  </a:lnTo>
                  <a:lnTo>
                    <a:pt x="2327046" y="344589"/>
                  </a:lnTo>
                  <a:lnTo>
                    <a:pt x="2327046" y="11150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2505672" y="6186843"/>
              <a:ext cx="2327275" cy="170180"/>
            </a:xfrm>
            <a:custGeom>
              <a:avLst/>
              <a:gdLst/>
              <a:ahLst/>
              <a:cxnLst/>
              <a:rect l="l" t="t" r="r" b="b"/>
              <a:pathLst>
                <a:path w="2327275" h="170179">
                  <a:moveTo>
                    <a:pt x="387832" y="0"/>
                  </a:moveTo>
                  <a:lnTo>
                    <a:pt x="0" y="0"/>
                  </a:lnTo>
                  <a:lnTo>
                    <a:pt x="0" y="153924"/>
                  </a:lnTo>
                  <a:lnTo>
                    <a:pt x="387832" y="153924"/>
                  </a:lnTo>
                  <a:lnTo>
                    <a:pt x="387832" y="0"/>
                  </a:lnTo>
                  <a:close/>
                </a:path>
                <a:path w="2327275" h="170179">
                  <a:moveTo>
                    <a:pt x="1357439" y="13525"/>
                  </a:moveTo>
                  <a:lnTo>
                    <a:pt x="969594" y="13525"/>
                  </a:lnTo>
                  <a:lnTo>
                    <a:pt x="969594" y="169849"/>
                  </a:lnTo>
                  <a:lnTo>
                    <a:pt x="1357439" y="169849"/>
                  </a:lnTo>
                  <a:lnTo>
                    <a:pt x="1357439" y="13525"/>
                  </a:lnTo>
                  <a:close/>
                </a:path>
                <a:path w="2327275" h="170179">
                  <a:moveTo>
                    <a:pt x="2327046" y="2451"/>
                  </a:moveTo>
                  <a:lnTo>
                    <a:pt x="1939201" y="2451"/>
                  </a:lnTo>
                  <a:lnTo>
                    <a:pt x="1939201" y="149174"/>
                  </a:lnTo>
                  <a:lnTo>
                    <a:pt x="2327046" y="149174"/>
                  </a:lnTo>
                  <a:lnTo>
                    <a:pt x="2327046" y="2451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2505672" y="6336017"/>
              <a:ext cx="2327275" cy="247015"/>
            </a:xfrm>
            <a:custGeom>
              <a:avLst/>
              <a:gdLst/>
              <a:ahLst/>
              <a:cxnLst/>
              <a:rect l="l" t="t" r="r" b="b"/>
              <a:pathLst>
                <a:path w="2327275" h="247015">
                  <a:moveTo>
                    <a:pt x="387832" y="128206"/>
                  </a:moveTo>
                  <a:lnTo>
                    <a:pt x="0" y="128206"/>
                  </a:lnTo>
                  <a:lnTo>
                    <a:pt x="0" y="246761"/>
                  </a:lnTo>
                  <a:lnTo>
                    <a:pt x="387832" y="246761"/>
                  </a:lnTo>
                  <a:lnTo>
                    <a:pt x="387832" y="128206"/>
                  </a:lnTo>
                  <a:close/>
                </a:path>
                <a:path w="2327275" h="247015">
                  <a:moveTo>
                    <a:pt x="1357439" y="137452"/>
                  </a:moveTo>
                  <a:lnTo>
                    <a:pt x="969594" y="137452"/>
                  </a:lnTo>
                  <a:lnTo>
                    <a:pt x="969594" y="244259"/>
                  </a:lnTo>
                  <a:lnTo>
                    <a:pt x="1357439" y="244259"/>
                  </a:lnTo>
                  <a:lnTo>
                    <a:pt x="1357439" y="137452"/>
                  </a:lnTo>
                  <a:close/>
                </a:path>
                <a:path w="2327275" h="247015">
                  <a:moveTo>
                    <a:pt x="2327046" y="0"/>
                  </a:moveTo>
                  <a:lnTo>
                    <a:pt x="1939201" y="0"/>
                  </a:lnTo>
                  <a:lnTo>
                    <a:pt x="1939201" y="117119"/>
                  </a:lnTo>
                  <a:lnTo>
                    <a:pt x="2327046" y="117119"/>
                  </a:lnTo>
                  <a:lnTo>
                    <a:pt x="2327046" y="0"/>
                  </a:lnTo>
                  <a:close/>
                </a:path>
              </a:pathLst>
            </a:custGeom>
            <a:solidFill>
              <a:srgbClr val="734E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1975637" y="6496177"/>
              <a:ext cx="3439160" cy="90170"/>
            </a:xfrm>
            <a:custGeom>
              <a:avLst/>
              <a:gdLst/>
              <a:ahLst/>
              <a:cxnLst/>
              <a:rect l="l" t="t" r="r" b="b"/>
              <a:pathLst>
                <a:path w="3439160" h="90170">
                  <a:moveTo>
                    <a:pt x="530034" y="86664"/>
                  </a:moveTo>
                  <a:lnTo>
                    <a:pt x="286905" y="86664"/>
                  </a:lnTo>
                  <a:lnTo>
                    <a:pt x="286905" y="87934"/>
                  </a:lnTo>
                  <a:lnTo>
                    <a:pt x="0" y="87934"/>
                  </a:lnTo>
                  <a:lnTo>
                    <a:pt x="0" y="89204"/>
                  </a:lnTo>
                  <a:lnTo>
                    <a:pt x="530034" y="89204"/>
                  </a:lnTo>
                  <a:lnTo>
                    <a:pt x="530034" y="87934"/>
                  </a:lnTo>
                  <a:lnTo>
                    <a:pt x="530034" y="86664"/>
                  </a:lnTo>
                  <a:close/>
                </a:path>
                <a:path w="3439160" h="90170">
                  <a:moveTo>
                    <a:pt x="1499628" y="84099"/>
                  </a:moveTo>
                  <a:lnTo>
                    <a:pt x="1445666" y="84112"/>
                  </a:lnTo>
                  <a:lnTo>
                    <a:pt x="1277442" y="84594"/>
                  </a:lnTo>
                  <a:lnTo>
                    <a:pt x="1140066" y="86106"/>
                  </a:lnTo>
                  <a:lnTo>
                    <a:pt x="917867" y="86601"/>
                  </a:lnTo>
                  <a:lnTo>
                    <a:pt x="917867" y="89662"/>
                  </a:lnTo>
                  <a:lnTo>
                    <a:pt x="1499628" y="89662"/>
                  </a:lnTo>
                  <a:lnTo>
                    <a:pt x="1499628" y="84099"/>
                  </a:lnTo>
                  <a:close/>
                </a:path>
                <a:path w="3439160" h="90170">
                  <a:moveTo>
                    <a:pt x="2469235" y="73545"/>
                  </a:moveTo>
                  <a:lnTo>
                    <a:pt x="2369185" y="73812"/>
                  </a:lnTo>
                  <a:lnTo>
                    <a:pt x="2297341" y="74549"/>
                  </a:lnTo>
                  <a:lnTo>
                    <a:pt x="2247049" y="75628"/>
                  </a:lnTo>
                  <a:lnTo>
                    <a:pt x="2145030" y="80670"/>
                  </a:lnTo>
                  <a:lnTo>
                    <a:pt x="2109660" y="82003"/>
                  </a:lnTo>
                  <a:lnTo>
                    <a:pt x="2059368" y="83096"/>
                  </a:lnTo>
                  <a:lnTo>
                    <a:pt x="1987524" y="83820"/>
                  </a:lnTo>
                  <a:lnTo>
                    <a:pt x="1887474" y="84099"/>
                  </a:lnTo>
                  <a:lnTo>
                    <a:pt x="1887474" y="89662"/>
                  </a:lnTo>
                  <a:lnTo>
                    <a:pt x="2469235" y="89662"/>
                  </a:lnTo>
                  <a:lnTo>
                    <a:pt x="2469235" y="73545"/>
                  </a:lnTo>
                  <a:close/>
                </a:path>
                <a:path w="3439160" h="90170">
                  <a:moveTo>
                    <a:pt x="3438829" y="0"/>
                  </a:moveTo>
                  <a:lnTo>
                    <a:pt x="3384880" y="482"/>
                  </a:lnTo>
                  <a:lnTo>
                    <a:pt x="3338792" y="1866"/>
                  </a:lnTo>
                  <a:lnTo>
                    <a:pt x="3299752" y="4076"/>
                  </a:lnTo>
                  <a:lnTo>
                    <a:pt x="3239516" y="10515"/>
                  </a:lnTo>
                  <a:lnTo>
                    <a:pt x="3197517" y="19062"/>
                  </a:lnTo>
                  <a:lnTo>
                    <a:pt x="3154210" y="34150"/>
                  </a:lnTo>
                  <a:lnTo>
                    <a:pt x="3141700" y="39395"/>
                  </a:lnTo>
                  <a:lnTo>
                    <a:pt x="3128784" y="44589"/>
                  </a:lnTo>
                  <a:lnTo>
                    <a:pt x="3079267" y="58966"/>
                  </a:lnTo>
                  <a:lnTo>
                    <a:pt x="3028975" y="66548"/>
                  </a:lnTo>
                  <a:lnTo>
                    <a:pt x="2957118" y="71666"/>
                  </a:lnTo>
                  <a:lnTo>
                    <a:pt x="2911030" y="73050"/>
                  </a:lnTo>
                  <a:lnTo>
                    <a:pt x="2857081" y="73545"/>
                  </a:lnTo>
                  <a:lnTo>
                    <a:pt x="2857081" y="89662"/>
                  </a:lnTo>
                  <a:lnTo>
                    <a:pt x="3438829" y="89662"/>
                  </a:lnTo>
                  <a:lnTo>
                    <a:pt x="3438829" y="0"/>
                  </a:lnTo>
                  <a:close/>
                </a:path>
              </a:pathLst>
            </a:custGeom>
            <a:solidFill>
              <a:srgbClr val="118CFF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1923910" y="6259194"/>
              <a:ext cx="3490595" cy="325755"/>
            </a:xfrm>
            <a:custGeom>
              <a:avLst/>
              <a:gdLst/>
              <a:ahLst/>
              <a:cxnLst/>
              <a:rect l="l" t="t" r="r" b="b"/>
              <a:pathLst>
                <a:path w="3490595" h="325754">
                  <a:moveTo>
                    <a:pt x="581761" y="81572"/>
                  </a:moveTo>
                  <a:lnTo>
                    <a:pt x="527799" y="82397"/>
                  </a:lnTo>
                  <a:lnTo>
                    <a:pt x="481711" y="84772"/>
                  </a:lnTo>
                  <a:lnTo>
                    <a:pt x="442683" y="88519"/>
                  </a:lnTo>
                  <a:lnTo>
                    <a:pt x="382435" y="99517"/>
                  </a:lnTo>
                  <a:lnTo>
                    <a:pt x="340436" y="114084"/>
                  </a:lnTo>
                  <a:lnTo>
                    <a:pt x="297129" y="139801"/>
                  </a:lnTo>
                  <a:lnTo>
                    <a:pt x="284632" y="148755"/>
                  </a:lnTo>
                  <a:lnTo>
                    <a:pt x="271716" y="157619"/>
                  </a:lnTo>
                  <a:lnTo>
                    <a:pt x="222186" y="182118"/>
                  </a:lnTo>
                  <a:lnTo>
                    <a:pt x="171894" y="195072"/>
                  </a:lnTo>
                  <a:lnTo>
                    <a:pt x="100037" y="203784"/>
                  </a:lnTo>
                  <a:lnTo>
                    <a:pt x="53962" y="206159"/>
                  </a:lnTo>
                  <a:lnTo>
                    <a:pt x="0" y="206984"/>
                  </a:lnTo>
                  <a:lnTo>
                    <a:pt x="0" y="325678"/>
                  </a:lnTo>
                  <a:lnTo>
                    <a:pt x="53962" y="324891"/>
                  </a:lnTo>
                  <a:lnTo>
                    <a:pt x="100037" y="322605"/>
                  </a:lnTo>
                  <a:lnTo>
                    <a:pt x="139077" y="318998"/>
                  </a:lnTo>
                  <a:lnTo>
                    <a:pt x="199326" y="308419"/>
                  </a:lnTo>
                  <a:lnTo>
                    <a:pt x="241325" y="294398"/>
                  </a:lnTo>
                  <a:lnTo>
                    <a:pt x="284632" y="269659"/>
                  </a:lnTo>
                  <a:lnTo>
                    <a:pt x="297129" y="261048"/>
                  </a:lnTo>
                  <a:lnTo>
                    <a:pt x="310045" y="252514"/>
                  </a:lnTo>
                  <a:lnTo>
                    <a:pt x="359575" y="228942"/>
                  </a:lnTo>
                  <a:lnTo>
                    <a:pt x="409867" y="216496"/>
                  </a:lnTo>
                  <a:lnTo>
                    <a:pt x="481711" y="208102"/>
                  </a:lnTo>
                  <a:lnTo>
                    <a:pt x="527799" y="205816"/>
                  </a:lnTo>
                  <a:lnTo>
                    <a:pt x="581761" y="205028"/>
                  </a:lnTo>
                  <a:lnTo>
                    <a:pt x="581761" y="81572"/>
                  </a:lnTo>
                  <a:close/>
                </a:path>
                <a:path w="3490595" h="325754">
                  <a:moveTo>
                    <a:pt x="1551355" y="97497"/>
                  </a:moveTo>
                  <a:lnTo>
                    <a:pt x="1497393" y="97383"/>
                  </a:lnTo>
                  <a:lnTo>
                    <a:pt x="1451317" y="97091"/>
                  </a:lnTo>
                  <a:lnTo>
                    <a:pt x="1412278" y="96608"/>
                  </a:lnTo>
                  <a:lnTo>
                    <a:pt x="1352042" y="95211"/>
                  </a:lnTo>
                  <a:lnTo>
                    <a:pt x="1310043" y="93370"/>
                  </a:lnTo>
                  <a:lnTo>
                    <a:pt x="1227150" y="86741"/>
                  </a:lnTo>
                  <a:lnTo>
                    <a:pt x="1210919" y="85699"/>
                  </a:lnTo>
                  <a:lnTo>
                    <a:pt x="1168920" y="83858"/>
                  </a:lnTo>
                  <a:lnTo>
                    <a:pt x="1108684" y="82461"/>
                  </a:lnTo>
                  <a:lnTo>
                    <a:pt x="1069644" y="81978"/>
                  </a:lnTo>
                  <a:lnTo>
                    <a:pt x="1023556" y="81673"/>
                  </a:lnTo>
                  <a:lnTo>
                    <a:pt x="969594" y="81572"/>
                  </a:lnTo>
                  <a:lnTo>
                    <a:pt x="969594" y="205028"/>
                  </a:lnTo>
                  <a:lnTo>
                    <a:pt x="1069644" y="205257"/>
                  </a:lnTo>
                  <a:lnTo>
                    <a:pt x="1141501" y="205905"/>
                  </a:lnTo>
                  <a:lnTo>
                    <a:pt x="1191793" y="206857"/>
                  </a:lnTo>
                  <a:lnTo>
                    <a:pt x="1227150" y="208026"/>
                  </a:lnTo>
                  <a:lnTo>
                    <a:pt x="1293799" y="211264"/>
                  </a:lnTo>
                  <a:lnTo>
                    <a:pt x="1329169" y="212445"/>
                  </a:lnTo>
                  <a:lnTo>
                    <a:pt x="1379461" y="213398"/>
                  </a:lnTo>
                  <a:lnTo>
                    <a:pt x="1451317" y="214033"/>
                  </a:lnTo>
                  <a:lnTo>
                    <a:pt x="1551355" y="214274"/>
                  </a:lnTo>
                  <a:lnTo>
                    <a:pt x="1551355" y="97497"/>
                  </a:lnTo>
                  <a:close/>
                </a:path>
                <a:path w="3490595" h="325754">
                  <a:moveTo>
                    <a:pt x="2520962" y="193941"/>
                  </a:moveTo>
                  <a:lnTo>
                    <a:pt x="2467000" y="193306"/>
                  </a:lnTo>
                  <a:lnTo>
                    <a:pt x="2420912" y="191477"/>
                  </a:lnTo>
                  <a:lnTo>
                    <a:pt x="2381885" y="188595"/>
                  </a:lnTo>
                  <a:lnTo>
                    <a:pt x="2321636" y="180136"/>
                  </a:lnTo>
                  <a:lnTo>
                    <a:pt x="2279637" y="168935"/>
                  </a:lnTo>
                  <a:lnTo>
                    <a:pt x="2236330" y="149161"/>
                  </a:lnTo>
                  <a:lnTo>
                    <a:pt x="2223833" y="142278"/>
                  </a:lnTo>
                  <a:lnTo>
                    <a:pt x="2210917" y="135458"/>
                  </a:lnTo>
                  <a:lnTo>
                    <a:pt x="2161387" y="116611"/>
                  </a:lnTo>
                  <a:lnTo>
                    <a:pt x="2111095" y="106654"/>
                  </a:lnTo>
                  <a:lnTo>
                    <a:pt x="2039251" y="99949"/>
                  </a:lnTo>
                  <a:lnTo>
                    <a:pt x="1993163" y="98132"/>
                  </a:lnTo>
                  <a:lnTo>
                    <a:pt x="1939201" y="97497"/>
                  </a:lnTo>
                  <a:lnTo>
                    <a:pt x="1939201" y="214274"/>
                  </a:lnTo>
                  <a:lnTo>
                    <a:pt x="1993163" y="214909"/>
                  </a:lnTo>
                  <a:lnTo>
                    <a:pt x="2039251" y="216725"/>
                  </a:lnTo>
                  <a:lnTo>
                    <a:pt x="2078278" y="219608"/>
                  </a:lnTo>
                  <a:lnTo>
                    <a:pt x="2138527" y="228041"/>
                  </a:lnTo>
                  <a:lnTo>
                    <a:pt x="2180526" y="239229"/>
                  </a:lnTo>
                  <a:lnTo>
                    <a:pt x="2223833" y="258965"/>
                  </a:lnTo>
                  <a:lnTo>
                    <a:pt x="2236330" y="265836"/>
                  </a:lnTo>
                  <a:lnTo>
                    <a:pt x="2249246" y="272643"/>
                  </a:lnTo>
                  <a:lnTo>
                    <a:pt x="2298776" y="291439"/>
                  </a:lnTo>
                  <a:lnTo>
                    <a:pt x="2349068" y="301371"/>
                  </a:lnTo>
                  <a:lnTo>
                    <a:pt x="2420912" y="308063"/>
                  </a:lnTo>
                  <a:lnTo>
                    <a:pt x="2467000" y="309892"/>
                  </a:lnTo>
                  <a:lnTo>
                    <a:pt x="2520962" y="310527"/>
                  </a:lnTo>
                  <a:lnTo>
                    <a:pt x="2520962" y="193941"/>
                  </a:lnTo>
                  <a:close/>
                </a:path>
                <a:path w="3490595" h="325754">
                  <a:moveTo>
                    <a:pt x="3490557" y="0"/>
                  </a:moveTo>
                  <a:lnTo>
                    <a:pt x="3438880" y="1168"/>
                  </a:lnTo>
                  <a:lnTo>
                    <a:pt x="3394405" y="4508"/>
                  </a:lnTo>
                  <a:lnTo>
                    <a:pt x="3356419" y="9829"/>
                  </a:lnTo>
                  <a:lnTo>
                    <a:pt x="3297047" y="25501"/>
                  </a:lnTo>
                  <a:lnTo>
                    <a:pt x="3254972" y="46405"/>
                  </a:lnTo>
                  <a:lnTo>
                    <a:pt x="3224441" y="70815"/>
                  </a:lnTo>
                  <a:lnTo>
                    <a:pt x="3187662" y="110159"/>
                  </a:lnTo>
                  <a:lnTo>
                    <a:pt x="3174923" y="123126"/>
                  </a:lnTo>
                  <a:lnTo>
                    <a:pt x="3144393" y="147535"/>
                  </a:lnTo>
                  <a:lnTo>
                    <a:pt x="3102318" y="168440"/>
                  </a:lnTo>
                  <a:lnTo>
                    <a:pt x="3042945" y="184111"/>
                  </a:lnTo>
                  <a:lnTo>
                    <a:pt x="3004959" y="189420"/>
                  </a:lnTo>
                  <a:lnTo>
                    <a:pt x="2960484" y="192773"/>
                  </a:lnTo>
                  <a:lnTo>
                    <a:pt x="2908808" y="193941"/>
                  </a:lnTo>
                  <a:lnTo>
                    <a:pt x="2908808" y="310527"/>
                  </a:lnTo>
                  <a:lnTo>
                    <a:pt x="2960484" y="309384"/>
                  </a:lnTo>
                  <a:lnTo>
                    <a:pt x="3004959" y="306095"/>
                  </a:lnTo>
                  <a:lnTo>
                    <a:pt x="3042945" y="300875"/>
                  </a:lnTo>
                  <a:lnTo>
                    <a:pt x="3102318" y="285508"/>
                  </a:lnTo>
                  <a:lnTo>
                    <a:pt x="3144393" y="264998"/>
                  </a:lnTo>
                  <a:lnTo>
                    <a:pt x="3174923" y="241058"/>
                  </a:lnTo>
                  <a:lnTo>
                    <a:pt x="3211703" y="202476"/>
                  </a:lnTo>
                  <a:lnTo>
                    <a:pt x="3224441" y="189750"/>
                  </a:lnTo>
                  <a:lnTo>
                    <a:pt x="3254972" y="165811"/>
                  </a:lnTo>
                  <a:lnTo>
                    <a:pt x="3297047" y="145300"/>
                  </a:lnTo>
                  <a:lnTo>
                    <a:pt x="3356419" y="129933"/>
                  </a:lnTo>
                  <a:lnTo>
                    <a:pt x="3394405" y="124714"/>
                  </a:lnTo>
                  <a:lnTo>
                    <a:pt x="3438880" y="121437"/>
                  </a:lnTo>
                  <a:lnTo>
                    <a:pt x="3490557" y="120294"/>
                  </a:lnTo>
                  <a:lnTo>
                    <a:pt x="3490557" y="0"/>
                  </a:lnTo>
                  <a:close/>
                </a:path>
              </a:pathLst>
            </a:custGeom>
            <a:solidFill>
              <a:srgbClr val="12239D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1923910" y="5766130"/>
              <a:ext cx="3490595" cy="434340"/>
            </a:xfrm>
            <a:custGeom>
              <a:avLst/>
              <a:gdLst/>
              <a:ahLst/>
              <a:cxnLst/>
              <a:rect l="l" t="t" r="r" b="b"/>
              <a:pathLst>
                <a:path w="3490595" h="434339">
                  <a:moveTo>
                    <a:pt x="581761" y="78574"/>
                  </a:moveTo>
                  <a:lnTo>
                    <a:pt x="527799" y="78079"/>
                  </a:lnTo>
                  <a:lnTo>
                    <a:pt x="481711" y="76657"/>
                  </a:lnTo>
                  <a:lnTo>
                    <a:pt x="442683" y="74396"/>
                  </a:lnTo>
                  <a:lnTo>
                    <a:pt x="382435" y="67779"/>
                  </a:lnTo>
                  <a:lnTo>
                    <a:pt x="340436" y="59016"/>
                  </a:lnTo>
                  <a:lnTo>
                    <a:pt x="297129" y="43535"/>
                  </a:lnTo>
                  <a:lnTo>
                    <a:pt x="284632" y="38150"/>
                  </a:lnTo>
                  <a:lnTo>
                    <a:pt x="271716" y="32816"/>
                  </a:lnTo>
                  <a:lnTo>
                    <a:pt x="222186" y="18072"/>
                  </a:lnTo>
                  <a:lnTo>
                    <a:pt x="171894" y="10274"/>
                  </a:lnTo>
                  <a:lnTo>
                    <a:pt x="100037" y="5029"/>
                  </a:lnTo>
                  <a:lnTo>
                    <a:pt x="53962" y="3606"/>
                  </a:lnTo>
                  <a:lnTo>
                    <a:pt x="0" y="3111"/>
                  </a:lnTo>
                  <a:lnTo>
                    <a:pt x="0" y="395579"/>
                  </a:lnTo>
                  <a:lnTo>
                    <a:pt x="53962" y="395744"/>
                  </a:lnTo>
                  <a:lnTo>
                    <a:pt x="100037" y="396214"/>
                  </a:lnTo>
                  <a:lnTo>
                    <a:pt x="139077" y="396963"/>
                  </a:lnTo>
                  <a:lnTo>
                    <a:pt x="199326" y="399173"/>
                  </a:lnTo>
                  <a:lnTo>
                    <a:pt x="241325" y="402094"/>
                  </a:lnTo>
                  <a:lnTo>
                    <a:pt x="310045" y="410819"/>
                  </a:lnTo>
                  <a:lnTo>
                    <a:pt x="324205" y="412546"/>
                  </a:lnTo>
                  <a:lnTo>
                    <a:pt x="382435" y="417118"/>
                  </a:lnTo>
                  <a:lnTo>
                    <a:pt x="442683" y="419315"/>
                  </a:lnTo>
                  <a:lnTo>
                    <a:pt x="481711" y="420077"/>
                  </a:lnTo>
                  <a:lnTo>
                    <a:pt x="527799" y="420547"/>
                  </a:lnTo>
                  <a:lnTo>
                    <a:pt x="581761" y="420712"/>
                  </a:lnTo>
                  <a:lnTo>
                    <a:pt x="581761" y="78574"/>
                  </a:lnTo>
                  <a:close/>
                </a:path>
                <a:path w="3490595" h="434339">
                  <a:moveTo>
                    <a:pt x="1551355" y="86487"/>
                  </a:moveTo>
                  <a:lnTo>
                    <a:pt x="1451317" y="86296"/>
                  </a:lnTo>
                  <a:lnTo>
                    <a:pt x="1379461" y="85737"/>
                  </a:lnTo>
                  <a:lnTo>
                    <a:pt x="1329169" y="84924"/>
                  </a:lnTo>
                  <a:lnTo>
                    <a:pt x="1227150" y="81153"/>
                  </a:lnTo>
                  <a:lnTo>
                    <a:pt x="1191793" y="80149"/>
                  </a:lnTo>
                  <a:lnTo>
                    <a:pt x="1141501" y="79336"/>
                  </a:lnTo>
                  <a:lnTo>
                    <a:pt x="1069644" y="78778"/>
                  </a:lnTo>
                  <a:lnTo>
                    <a:pt x="969594" y="78574"/>
                  </a:lnTo>
                  <a:lnTo>
                    <a:pt x="969594" y="420712"/>
                  </a:lnTo>
                  <a:lnTo>
                    <a:pt x="1023556" y="420801"/>
                  </a:lnTo>
                  <a:lnTo>
                    <a:pt x="1069644" y="421055"/>
                  </a:lnTo>
                  <a:lnTo>
                    <a:pt x="1108684" y="421462"/>
                  </a:lnTo>
                  <a:lnTo>
                    <a:pt x="1168920" y="422656"/>
                  </a:lnTo>
                  <a:lnTo>
                    <a:pt x="1210919" y="424218"/>
                  </a:lnTo>
                  <a:lnTo>
                    <a:pt x="1279652" y="428917"/>
                  </a:lnTo>
                  <a:lnTo>
                    <a:pt x="1310043" y="430733"/>
                  </a:lnTo>
                  <a:lnTo>
                    <a:pt x="1352042" y="432308"/>
                  </a:lnTo>
                  <a:lnTo>
                    <a:pt x="1412278" y="433489"/>
                  </a:lnTo>
                  <a:lnTo>
                    <a:pt x="1451317" y="433895"/>
                  </a:lnTo>
                  <a:lnTo>
                    <a:pt x="1497393" y="434149"/>
                  </a:lnTo>
                  <a:lnTo>
                    <a:pt x="1551355" y="434238"/>
                  </a:lnTo>
                  <a:lnTo>
                    <a:pt x="1551355" y="86487"/>
                  </a:lnTo>
                  <a:close/>
                </a:path>
                <a:path w="3490595" h="434339">
                  <a:moveTo>
                    <a:pt x="2520962" y="89725"/>
                  </a:moveTo>
                  <a:lnTo>
                    <a:pt x="2420912" y="89636"/>
                  </a:lnTo>
                  <a:lnTo>
                    <a:pt x="2298776" y="89077"/>
                  </a:lnTo>
                  <a:lnTo>
                    <a:pt x="2138527" y="86956"/>
                  </a:lnTo>
                  <a:lnTo>
                    <a:pt x="1939201" y="86487"/>
                  </a:lnTo>
                  <a:lnTo>
                    <a:pt x="1939201" y="434238"/>
                  </a:lnTo>
                  <a:lnTo>
                    <a:pt x="2039251" y="433959"/>
                  </a:lnTo>
                  <a:lnTo>
                    <a:pt x="2111095" y="433197"/>
                  </a:lnTo>
                  <a:lnTo>
                    <a:pt x="2161387" y="432054"/>
                  </a:lnTo>
                  <a:lnTo>
                    <a:pt x="2196757" y="430644"/>
                  </a:lnTo>
                  <a:lnTo>
                    <a:pt x="2263406" y="426770"/>
                  </a:lnTo>
                  <a:lnTo>
                    <a:pt x="2298776" y="425361"/>
                  </a:lnTo>
                  <a:lnTo>
                    <a:pt x="2349068" y="424218"/>
                  </a:lnTo>
                  <a:lnTo>
                    <a:pt x="2420912" y="423456"/>
                  </a:lnTo>
                  <a:lnTo>
                    <a:pt x="2520962" y="423164"/>
                  </a:lnTo>
                  <a:lnTo>
                    <a:pt x="2520962" y="89725"/>
                  </a:lnTo>
                  <a:close/>
                </a:path>
                <a:path w="3490595" h="434339">
                  <a:moveTo>
                    <a:pt x="3490557" y="0"/>
                  </a:moveTo>
                  <a:lnTo>
                    <a:pt x="3436607" y="584"/>
                  </a:lnTo>
                  <a:lnTo>
                    <a:pt x="3390519" y="2286"/>
                  </a:lnTo>
                  <a:lnTo>
                    <a:pt x="3351479" y="4965"/>
                  </a:lnTo>
                  <a:lnTo>
                    <a:pt x="3291243" y="12839"/>
                  </a:lnTo>
                  <a:lnTo>
                    <a:pt x="3249244" y="23266"/>
                  </a:lnTo>
                  <a:lnTo>
                    <a:pt x="3205937" y="41656"/>
                  </a:lnTo>
                  <a:lnTo>
                    <a:pt x="3193427" y="48056"/>
                  </a:lnTo>
                  <a:lnTo>
                    <a:pt x="3180511" y="54406"/>
                  </a:lnTo>
                  <a:lnTo>
                    <a:pt x="3130994" y="71932"/>
                  </a:lnTo>
                  <a:lnTo>
                    <a:pt x="3080702" y="81191"/>
                  </a:lnTo>
                  <a:lnTo>
                    <a:pt x="3008846" y="87439"/>
                  </a:lnTo>
                  <a:lnTo>
                    <a:pt x="2962757" y="89128"/>
                  </a:lnTo>
                  <a:lnTo>
                    <a:pt x="2908808" y="89725"/>
                  </a:lnTo>
                  <a:lnTo>
                    <a:pt x="2908808" y="423164"/>
                  </a:lnTo>
                  <a:lnTo>
                    <a:pt x="2962757" y="422630"/>
                  </a:lnTo>
                  <a:lnTo>
                    <a:pt x="3008846" y="421081"/>
                  </a:lnTo>
                  <a:lnTo>
                    <a:pt x="3047885" y="418642"/>
                  </a:lnTo>
                  <a:lnTo>
                    <a:pt x="3108121" y="411480"/>
                  </a:lnTo>
                  <a:lnTo>
                    <a:pt x="3150120" y="401993"/>
                  </a:lnTo>
                  <a:lnTo>
                    <a:pt x="3193427" y="385229"/>
                  </a:lnTo>
                  <a:lnTo>
                    <a:pt x="3205937" y="379399"/>
                  </a:lnTo>
                  <a:lnTo>
                    <a:pt x="3218853" y="373621"/>
                  </a:lnTo>
                  <a:lnTo>
                    <a:pt x="3268370" y="357670"/>
                  </a:lnTo>
                  <a:lnTo>
                    <a:pt x="3318662" y="349237"/>
                  </a:lnTo>
                  <a:lnTo>
                    <a:pt x="3390519" y="343547"/>
                  </a:lnTo>
                  <a:lnTo>
                    <a:pt x="3436607" y="342011"/>
                  </a:lnTo>
                  <a:lnTo>
                    <a:pt x="3490557" y="341464"/>
                  </a:lnTo>
                  <a:lnTo>
                    <a:pt x="3490557" y="0"/>
                  </a:lnTo>
                  <a:close/>
                </a:path>
              </a:pathLst>
            </a:custGeom>
            <a:solidFill>
              <a:srgbClr val="E66B37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1923910" y="6107595"/>
              <a:ext cx="3490595" cy="249554"/>
            </a:xfrm>
            <a:custGeom>
              <a:avLst/>
              <a:gdLst/>
              <a:ahLst/>
              <a:cxnLst/>
              <a:rect l="l" t="t" r="r" b="b"/>
              <a:pathLst>
                <a:path w="3490595" h="249554">
                  <a:moveTo>
                    <a:pt x="581761" y="79248"/>
                  </a:moveTo>
                  <a:lnTo>
                    <a:pt x="527799" y="79082"/>
                  </a:lnTo>
                  <a:lnTo>
                    <a:pt x="481711" y="78613"/>
                  </a:lnTo>
                  <a:lnTo>
                    <a:pt x="442683" y="77851"/>
                  </a:lnTo>
                  <a:lnTo>
                    <a:pt x="382435" y="75653"/>
                  </a:lnTo>
                  <a:lnTo>
                    <a:pt x="340436" y="72732"/>
                  </a:lnTo>
                  <a:lnTo>
                    <a:pt x="271716" y="64008"/>
                  </a:lnTo>
                  <a:lnTo>
                    <a:pt x="257556" y="62280"/>
                  </a:lnTo>
                  <a:lnTo>
                    <a:pt x="199326" y="57708"/>
                  </a:lnTo>
                  <a:lnTo>
                    <a:pt x="139077" y="55499"/>
                  </a:lnTo>
                  <a:lnTo>
                    <a:pt x="100037" y="54749"/>
                  </a:lnTo>
                  <a:lnTo>
                    <a:pt x="53962" y="54279"/>
                  </a:lnTo>
                  <a:lnTo>
                    <a:pt x="0" y="54114"/>
                  </a:lnTo>
                  <a:lnTo>
                    <a:pt x="0" y="225425"/>
                  </a:lnTo>
                  <a:lnTo>
                    <a:pt x="100037" y="225628"/>
                  </a:lnTo>
                  <a:lnTo>
                    <a:pt x="171894" y="226161"/>
                  </a:lnTo>
                  <a:lnTo>
                    <a:pt x="222186" y="226961"/>
                  </a:lnTo>
                  <a:lnTo>
                    <a:pt x="257556" y="227952"/>
                  </a:lnTo>
                  <a:lnTo>
                    <a:pt x="324205" y="230657"/>
                  </a:lnTo>
                  <a:lnTo>
                    <a:pt x="359575" y="231635"/>
                  </a:lnTo>
                  <a:lnTo>
                    <a:pt x="409867" y="232435"/>
                  </a:lnTo>
                  <a:lnTo>
                    <a:pt x="481711" y="232981"/>
                  </a:lnTo>
                  <a:lnTo>
                    <a:pt x="581761" y="233172"/>
                  </a:lnTo>
                  <a:lnTo>
                    <a:pt x="581761" y="79248"/>
                  </a:lnTo>
                  <a:close/>
                </a:path>
                <a:path w="3490595" h="249554">
                  <a:moveTo>
                    <a:pt x="1551355" y="92773"/>
                  </a:moveTo>
                  <a:lnTo>
                    <a:pt x="1497393" y="92684"/>
                  </a:lnTo>
                  <a:lnTo>
                    <a:pt x="1451317" y="92430"/>
                  </a:lnTo>
                  <a:lnTo>
                    <a:pt x="1412278" y="92024"/>
                  </a:lnTo>
                  <a:lnTo>
                    <a:pt x="1352042" y="90843"/>
                  </a:lnTo>
                  <a:lnTo>
                    <a:pt x="1310043" y="89268"/>
                  </a:lnTo>
                  <a:lnTo>
                    <a:pt x="1241310" y="84569"/>
                  </a:lnTo>
                  <a:lnTo>
                    <a:pt x="1210919" y="82753"/>
                  </a:lnTo>
                  <a:lnTo>
                    <a:pt x="1168920" y="81191"/>
                  </a:lnTo>
                  <a:lnTo>
                    <a:pt x="1108684" y="79997"/>
                  </a:lnTo>
                  <a:lnTo>
                    <a:pt x="1069644" y="79590"/>
                  </a:lnTo>
                  <a:lnTo>
                    <a:pt x="1023556" y="79336"/>
                  </a:lnTo>
                  <a:lnTo>
                    <a:pt x="969594" y="79248"/>
                  </a:lnTo>
                  <a:lnTo>
                    <a:pt x="969594" y="233172"/>
                  </a:lnTo>
                  <a:lnTo>
                    <a:pt x="1023556" y="233273"/>
                  </a:lnTo>
                  <a:lnTo>
                    <a:pt x="1069644" y="233578"/>
                  </a:lnTo>
                  <a:lnTo>
                    <a:pt x="1108684" y="234061"/>
                  </a:lnTo>
                  <a:lnTo>
                    <a:pt x="1168920" y="235458"/>
                  </a:lnTo>
                  <a:lnTo>
                    <a:pt x="1210919" y="237299"/>
                  </a:lnTo>
                  <a:lnTo>
                    <a:pt x="1293799" y="243916"/>
                  </a:lnTo>
                  <a:lnTo>
                    <a:pt x="1310043" y="244970"/>
                  </a:lnTo>
                  <a:lnTo>
                    <a:pt x="1352042" y="246811"/>
                  </a:lnTo>
                  <a:lnTo>
                    <a:pt x="1412278" y="248208"/>
                  </a:lnTo>
                  <a:lnTo>
                    <a:pt x="1451317" y="248691"/>
                  </a:lnTo>
                  <a:lnTo>
                    <a:pt x="1497393" y="248983"/>
                  </a:lnTo>
                  <a:lnTo>
                    <a:pt x="1551355" y="249097"/>
                  </a:lnTo>
                  <a:lnTo>
                    <a:pt x="1551355" y="92773"/>
                  </a:lnTo>
                  <a:close/>
                </a:path>
                <a:path w="3490595" h="249554">
                  <a:moveTo>
                    <a:pt x="2520962" y="81699"/>
                  </a:moveTo>
                  <a:lnTo>
                    <a:pt x="2420912" y="81991"/>
                  </a:lnTo>
                  <a:lnTo>
                    <a:pt x="2349068" y="82753"/>
                  </a:lnTo>
                  <a:lnTo>
                    <a:pt x="2298776" y="83896"/>
                  </a:lnTo>
                  <a:lnTo>
                    <a:pt x="2196757" y="89179"/>
                  </a:lnTo>
                  <a:lnTo>
                    <a:pt x="2161387" y="90589"/>
                  </a:lnTo>
                  <a:lnTo>
                    <a:pt x="2111095" y="91732"/>
                  </a:lnTo>
                  <a:lnTo>
                    <a:pt x="2039251" y="92494"/>
                  </a:lnTo>
                  <a:lnTo>
                    <a:pt x="1939201" y="92773"/>
                  </a:lnTo>
                  <a:lnTo>
                    <a:pt x="1939201" y="249097"/>
                  </a:lnTo>
                  <a:lnTo>
                    <a:pt x="1993163" y="248958"/>
                  </a:lnTo>
                  <a:lnTo>
                    <a:pt x="2039251" y="248564"/>
                  </a:lnTo>
                  <a:lnTo>
                    <a:pt x="2078278" y="247942"/>
                  </a:lnTo>
                  <a:lnTo>
                    <a:pt x="2138527" y="246138"/>
                  </a:lnTo>
                  <a:lnTo>
                    <a:pt x="2180526" y="243738"/>
                  </a:lnTo>
                  <a:lnTo>
                    <a:pt x="2236330" y="238023"/>
                  </a:lnTo>
                  <a:lnTo>
                    <a:pt x="2263406" y="235140"/>
                  </a:lnTo>
                  <a:lnTo>
                    <a:pt x="2321636" y="231381"/>
                  </a:lnTo>
                  <a:lnTo>
                    <a:pt x="2381885" y="229565"/>
                  </a:lnTo>
                  <a:lnTo>
                    <a:pt x="2420912" y="228942"/>
                  </a:lnTo>
                  <a:lnTo>
                    <a:pt x="2467000" y="228561"/>
                  </a:lnTo>
                  <a:lnTo>
                    <a:pt x="2520962" y="228422"/>
                  </a:lnTo>
                  <a:lnTo>
                    <a:pt x="2520962" y="81699"/>
                  </a:lnTo>
                  <a:close/>
                </a:path>
                <a:path w="3490595" h="249554">
                  <a:moveTo>
                    <a:pt x="3490557" y="0"/>
                  </a:moveTo>
                  <a:lnTo>
                    <a:pt x="3436607" y="546"/>
                  </a:lnTo>
                  <a:lnTo>
                    <a:pt x="3390519" y="2082"/>
                  </a:lnTo>
                  <a:lnTo>
                    <a:pt x="3351479" y="4533"/>
                  </a:lnTo>
                  <a:lnTo>
                    <a:pt x="3291243" y="11696"/>
                  </a:lnTo>
                  <a:lnTo>
                    <a:pt x="3249244" y="21183"/>
                  </a:lnTo>
                  <a:lnTo>
                    <a:pt x="3205937" y="37934"/>
                  </a:lnTo>
                  <a:lnTo>
                    <a:pt x="3193427" y="43764"/>
                  </a:lnTo>
                  <a:lnTo>
                    <a:pt x="3180511" y="49542"/>
                  </a:lnTo>
                  <a:lnTo>
                    <a:pt x="3130994" y="65506"/>
                  </a:lnTo>
                  <a:lnTo>
                    <a:pt x="3080702" y="73939"/>
                  </a:lnTo>
                  <a:lnTo>
                    <a:pt x="3008846" y="79616"/>
                  </a:lnTo>
                  <a:lnTo>
                    <a:pt x="2962757" y="81165"/>
                  </a:lnTo>
                  <a:lnTo>
                    <a:pt x="2908808" y="81699"/>
                  </a:lnTo>
                  <a:lnTo>
                    <a:pt x="2908808" y="228422"/>
                  </a:lnTo>
                  <a:lnTo>
                    <a:pt x="2962757" y="227914"/>
                  </a:lnTo>
                  <a:lnTo>
                    <a:pt x="3008846" y="226466"/>
                  </a:lnTo>
                  <a:lnTo>
                    <a:pt x="3047885" y="224167"/>
                  </a:lnTo>
                  <a:lnTo>
                    <a:pt x="3108121" y="217424"/>
                  </a:lnTo>
                  <a:lnTo>
                    <a:pt x="3150120" y="208508"/>
                  </a:lnTo>
                  <a:lnTo>
                    <a:pt x="3193427" y="192747"/>
                  </a:lnTo>
                  <a:lnTo>
                    <a:pt x="3205937" y="187261"/>
                  </a:lnTo>
                  <a:lnTo>
                    <a:pt x="3218853" y="181838"/>
                  </a:lnTo>
                  <a:lnTo>
                    <a:pt x="3268370" y="166827"/>
                  </a:lnTo>
                  <a:lnTo>
                    <a:pt x="3318662" y="158902"/>
                  </a:lnTo>
                  <a:lnTo>
                    <a:pt x="3390519" y="153555"/>
                  </a:lnTo>
                  <a:lnTo>
                    <a:pt x="3436607" y="152107"/>
                  </a:lnTo>
                  <a:lnTo>
                    <a:pt x="3490557" y="151599"/>
                  </a:lnTo>
                  <a:lnTo>
                    <a:pt x="3490557" y="0"/>
                  </a:lnTo>
                  <a:close/>
                </a:path>
              </a:pathLst>
            </a:custGeom>
            <a:solidFill>
              <a:srgbClr val="6A007B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1923910" y="5057724"/>
              <a:ext cx="3490595" cy="798195"/>
            </a:xfrm>
            <a:custGeom>
              <a:avLst/>
              <a:gdLst/>
              <a:ahLst/>
              <a:cxnLst/>
              <a:rect l="l" t="t" r="r" b="b"/>
              <a:pathLst>
                <a:path w="3490595" h="798195">
                  <a:moveTo>
                    <a:pt x="581761" y="0"/>
                  </a:moveTo>
                  <a:lnTo>
                    <a:pt x="0" y="25"/>
                  </a:lnTo>
                  <a:lnTo>
                    <a:pt x="0" y="711517"/>
                  </a:lnTo>
                  <a:lnTo>
                    <a:pt x="53962" y="712012"/>
                  </a:lnTo>
                  <a:lnTo>
                    <a:pt x="100037" y="713435"/>
                  </a:lnTo>
                  <a:lnTo>
                    <a:pt x="139077" y="715695"/>
                  </a:lnTo>
                  <a:lnTo>
                    <a:pt x="199326" y="722312"/>
                  </a:lnTo>
                  <a:lnTo>
                    <a:pt x="241325" y="731075"/>
                  </a:lnTo>
                  <a:lnTo>
                    <a:pt x="284632" y="746556"/>
                  </a:lnTo>
                  <a:lnTo>
                    <a:pt x="297129" y="751941"/>
                  </a:lnTo>
                  <a:lnTo>
                    <a:pt x="310045" y="757275"/>
                  </a:lnTo>
                  <a:lnTo>
                    <a:pt x="359575" y="772020"/>
                  </a:lnTo>
                  <a:lnTo>
                    <a:pt x="409867" y="779818"/>
                  </a:lnTo>
                  <a:lnTo>
                    <a:pt x="481711" y="785063"/>
                  </a:lnTo>
                  <a:lnTo>
                    <a:pt x="527799" y="786485"/>
                  </a:lnTo>
                  <a:lnTo>
                    <a:pt x="581761" y="786980"/>
                  </a:lnTo>
                  <a:lnTo>
                    <a:pt x="581761" y="0"/>
                  </a:lnTo>
                  <a:close/>
                </a:path>
                <a:path w="3490595" h="798195">
                  <a:moveTo>
                    <a:pt x="1551355" y="25"/>
                  </a:moveTo>
                  <a:lnTo>
                    <a:pt x="969594" y="0"/>
                  </a:lnTo>
                  <a:lnTo>
                    <a:pt x="969594" y="786980"/>
                  </a:lnTo>
                  <a:lnTo>
                    <a:pt x="1069644" y="787184"/>
                  </a:lnTo>
                  <a:lnTo>
                    <a:pt x="1141501" y="787742"/>
                  </a:lnTo>
                  <a:lnTo>
                    <a:pt x="1191793" y="788555"/>
                  </a:lnTo>
                  <a:lnTo>
                    <a:pt x="1227150" y="789559"/>
                  </a:lnTo>
                  <a:lnTo>
                    <a:pt x="1293799" y="792327"/>
                  </a:lnTo>
                  <a:lnTo>
                    <a:pt x="1329169" y="793330"/>
                  </a:lnTo>
                  <a:lnTo>
                    <a:pt x="1379461" y="794143"/>
                  </a:lnTo>
                  <a:lnTo>
                    <a:pt x="1451317" y="794702"/>
                  </a:lnTo>
                  <a:lnTo>
                    <a:pt x="1551355" y="794893"/>
                  </a:lnTo>
                  <a:lnTo>
                    <a:pt x="1551355" y="25"/>
                  </a:lnTo>
                  <a:close/>
                </a:path>
                <a:path w="3490595" h="798195">
                  <a:moveTo>
                    <a:pt x="2520962" y="25"/>
                  </a:moveTo>
                  <a:lnTo>
                    <a:pt x="1939201" y="25"/>
                  </a:lnTo>
                  <a:lnTo>
                    <a:pt x="1939201" y="794893"/>
                  </a:lnTo>
                  <a:lnTo>
                    <a:pt x="2039251" y="794981"/>
                  </a:lnTo>
                  <a:lnTo>
                    <a:pt x="2161387" y="795540"/>
                  </a:lnTo>
                  <a:lnTo>
                    <a:pt x="2321636" y="797661"/>
                  </a:lnTo>
                  <a:lnTo>
                    <a:pt x="2520962" y="798131"/>
                  </a:lnTo>
                  <a:lnTo>
                    <a:pt x="2520962" y="25"/>
                  </a:lnTo>
                  <a:close/>
                </a:path>
                <a:path w="3490595" h="798195">
                  <a:moveTo>
                    <a:pt x="3490557" y="25"/>
                  </a:moveTo>
                  <a:lnTo>
                    <a:pt x="2908808" y="25"/>
                  </a:lnTo>
                  <a:lnTo>
                    <a:pt x="2908808" y="798131"/>
                  </a:lnTo>
                  <a:lnTo>
                    <a:pt x="2962757" y="797534"/>
                  </a:lnTo>
                  <a:lnTo>
                    <a:pt x="3008846" y="795845"/>
                  </a:lnTo>
                  <a:lnTo>
                    <a:pt x="3047885" y="793153"/>
                  </a:lnTo>
                  <a:lnTo>
                    <a:pt x="3108121" y="785291"/>
                  </a:lnTo>
                  <a:lnTo>
                    <a:pt x="3150120" y="774865"/>
                  </a:lnTo>
                  <a:lnTo>
                    <a:pt x="3193427" y="756462"/>
                  </a:lnTo>
                  <a:lnTo>
                    <a:pt x="3205937" y="750062"/>
                  </a:lnTo>
                  <a:lnTo>
                    <a:pt x="3218853" y="743712"/>
                  </a:lnTo>
                  <a:lnTo>
                    <a:pt x="3268370" y="726198"/>
                  </a:lnTo>
                  <a:lnTo>
                    <a:pt x="3318662" y="716927"/>
                  </a:lnTo>
                  <a:lnTo>
                    <a:pt x="3390519" y="710692"/>
                  </a:lnTo>
                  <a:lnTo>
                    <a:pt x="3436607" y="708990"/>
                  </a:lnTo>
                  <a:lnTo>
                    <a:pt x="3490557" y="708406"/>
                  </a:lnTo>
                  <a:lnTo>
                    <a:pt x="3490557" y="25"/>
                  </a:lnTo>
                  <a:close/>
                </a:path>
              </a:pathLst>
            </a:custGeom>
            <a:solidFill>
              <a:srgbClr val="DF44A6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1923910" y="6333020"/>
              <a:ext cx="3490595" cy="250190"/>
            </a:xfrm>
            <a:custGeom>
              <a:avLst/>
              <a:gdLst/>
              <a:ahLst/>
              <a:cxnLst/>
              <a:rect l="l" t="t" r="r" b="b"/>
              <a:pathLst>
                <a:path w="3490595" h="250190">
                  <a:moveTo>
                    <a:pt x="581761" y="131203"/>
                  </a:moveTo>
                  <a:lnTo>
                    <a:pt x="527799" y="130340"/>
                  </a:lnTo>
                  <a:lnTo>
                    <a:pt x="481711" y="127863"/>
                  </a:lnTo>
                  <a:lnTo>
                    <a:pt x="442683" y="123939"/>
                  </a:lnTo>
                  <a:lnTo>
                    <a:pt x="382435" y="112433"/>
                  </a:lnTo>
                  <a:lnTo>
                    <a:pt x="340436" y="97193"/>
                  </a:lnTo>
                  <a:lnTo>
                    <a:pt x="297129" y="70281"/>
                  </a:lnTo>
                  <a:lnTo>
                    <a:pt x="284632" y="60921"/>
                  </a:lnTo>
                  <a:lnTo>
                    <a:pt x="271716" y="51638"/>
                  </a:lnTo>
                  <a:lnTo>
                    <a:pt x="222186" y="26009"/>
                  </a:lnTo>
                  <a:lnTo>
                    <a:pt x="171894" y="12471"/>
                  </a:lnTo>
                  <a:lnTo>
                    <a:pt x="100037" y="3352"/>
                  </a:lnTo>
                  <a:lnTo>
                    <a:pt x="53962" y="876"/>
                  </a:lnTo>
                  <a:lnTo>
                    <a:pt x="0" y="0"/>
                  </a:lnTo>
                  <a:lnTo>
                    <a:pt x="0" y="133159"/>
                  </a:lnTo>
                  <a:lnTo>
                    <a:pt x="53962" y="133921"/>
                  </a:lnTo>
                  <a:lnTo>
                    <a:pt x="100037" y="136131"/>
                  </a:lnTo>
                  <a:lnTo>
                    <a:pt x="139077" y="139611"/>
                  </a:lnTo>
                  <a:lnTo>
                    <a:pt x="199326" y="149834"/>
                  </a:lnTo>
                  <a:lnTo>
                    <a:pt x="241325" y="163385"/>
                  </a:lnTo>
                  <a:lnTo>
                    <a:pt x="284632" y="187299"/>
                  </a:lnTo>
                  <a:lnTo>
                    <a:pt x="297129" y="195618"/>
                  </a:lnTo>
                  <a:lnTo>
                    <a:pt x="310045" y="203873"/>
                  </a:lnTo>
                  <a:lnTo>
                    <a:pt x="359575" y="226644"/>
                  </a:lnTo>
                  <a:lnTo>
                    <a:pt x="409867" y="238683"/>
                  </a:lnTo>
                  <a:lnTo>
                    <a:pt x="481711" y="246786"/>
                  </a:lnTo>
                  <a:lnTo>
                    <a:pt x="527799" y="248996"/>
                  </a:lnTo>
                  <a:lnTo>
                    <a:pt x="581761" y="249758"/>
                  </a:lnTo>
                  <a:lnTo>
                    <a:pt x="581761" y="131203"/>
                  </a:lnTo>
                  <a:close/>
                </a:path>
                <a:path w="3490595" h="250190">
                  <a:moveTo>
                    <a:pt x="1551355" y="140449"/>
                  </a:moveTo>
                  <a:lnTo>
                    <a:pt x="1451317" y="140208"/>
                  </a:lnTo>
                  <a:lnTo>
                    <a:pt x="1379461" y="139573"/>
                  </a:lnTo>
                  <a:lnTo>
                    <a:pt x="1329169" y="138620"/>
                  </a:lnTo>
                  <a:lnTo>
                    <a:pt x="1227150" y="134200"/>
                  </a:lnTo>
                  <a:lnTo>
                    <a:pt x="1191793" y="133032"/>
                  </a:lnTo>
                  <a:lnTo>
                    <a:pt x="1141501" y="132080"/>
                  </a:lnTo>
                  <a:lnTo>
                    <a:pt x="1069644" y="131432"/>
                  </a:lnTo>
                  <a:lnTo>
                    <a:pt x="969594" y="131203"/>
                  </a:lnTo>
                  <a:lnTo>
                    <a:pt x="969594" y="249758"/>
                  </a:lnTo>
                  <a:lnTo>
                    <a:pt x="1023556" y="249745"/>
                  </a:lnTo>
                  <a:lnTo>
                    <a:pt x="1191793" y="249262"/>
                  </a:lnTo>
                  <a:lnTo>
                    <a:pt x="1329169" y="247751"/>
                  </a:lnTo>
                  <a:lnTo>
                    <a:pt x="1551355" y="247256"/>
                  </a:lnTo>
                  <a:lnTo>
                    <a:pt x="1551355" y="140449"/>
                  </a:lnTo>
                  <a:close/>
                </a:path>
                <a:path w="3490595" h="250190">
                  <a:moveTo>
                    <a:pt x="2520962" y="2997"/>
                  </a:moveTo>
                  <a:lnTo>
                    <a:pt x="2467000" y="3898"/>
                  </a:lnTo>
                  <a:lnTo>
                    <a:pt x="2420912" y="6502"/>
                  </a:lnTo>
                  <a:lnTo>
                    <a:pt x="2381885" y="10604"/>
                  </a:lnTo>
                  <a:lnTo>
                    <a:pt x="2321636" y="22656"/>
                  </a:lnTo>
                  <a:lnTo>
                    <a:pt x="2279637" y="38633"/>
                  </a:lnTo>
                  <a:lnTo>
                    <a:pt x="2236330" y="66814"/>
                  </a:lnTo>
                  <a:lnTo>
                    <a:pt x="2223833" y="76631"/>
                  </a:lnTo>
                  <a:lnTo>
                    <a:pt x="2210917" y="86347"/>
                  </a:lnTo>
                  <a:lnTo>
                    <a:pt x="2161387" y="113195"/>
                  </a:lnTo>
                  <a:lnTo>
                    <a:pt x="2111095" y="127381"/>
                  </a:lnTo>
                  <a:lnTo>
                    <a:pt x="2039251" y="136944"/>
                  </a:lnTo>
                  <a:lnTo>
                    <a:pt x="1993163" y="139547"/>
                  </a:lnTo>
                  <a:lnTo>
                    <a:pt x="1939201" y="140449"/>
                  </a:lnTo>
                  <a:lnTo>
                    <a:pt x="1939201" y="247256"/>
                  </a:lnTo>
                  <a:lnTo>
                    <a:pt x="1993163" y="246418"/>
                  </a:lnTo>
                  <a:lnTo>
                    <a:pt x="2039251" y="244005"/>
                  </a:lnTo>
                  <a:lnTo>
                    <a:pt x="2078278" y="240207"/>
                  </a:lnTo>
                  <a:lnTo>
                    <a:pt x="2138527" y="229057"/>
                  </a:lnTo>
                  <a:lnTo>
                    <a:pt x="2180526" y="214287"/>
                  </a:lnTo>
                  <a:lnTo>
                    <a:pt x="2223833" y="188226"/>
                  </a:lnTo>
                  <a:lnTo>
                    <a:pt x="2236330" y="179146"/>
                  </a:lnTo>
                  <a:lnTo>
                    <a:pt x="2249246" y="170154"/>
                  </a:lnTo>
                  <a:lnTo>
                    <a:pt x="2298776" y="145326"/>
                  </a:lnTo>
                  <a:lnTo>
                    <a:pt x="2349068" y="132194"/>
                  </a:lnTo>
                  <a:lnTo>
                    <a:pt x="2420912" y="123355"/>
                  </a:lnTo>
                  <a:lnTo>
                    <a:pt x="2467000" y="120954"/>
                  </a:lnTo>
                  <a:lnTo>
                    <a:pt x="2520962" y="120116"/>
                  </a:lnTo>
                  <a:lnTo>
                    <a:pt x="2520962" y="2997"/>
                  </a:lnTo>
                  <a:close/>
                </a:path>
                <a:path w="3490595" h="250190">
                  <a:moveTo>
                    <a:pt x="3490557" y="46469"/>
                  </a:moveTo>
                  <a:lnTo>
                    <a:pt x="3436607" y="46177"/>
                  </a:lnTo>
                  <a:lnTo>
                    <a:pt x="3390519" y="45351"/>
                  </a:lnTo>
                  <a:lnTo>
                    <a:pt x="3351479" y="44056"/>
                  </a:lnTo>
                  <a:lnTo>
                    <a:pt x="3291243" y="40246"/>
                  </a:lnTo>
                  <a:lnTo>
                    <a:pt x="3249244" y="35191"/>
                  </a:lnTo>
                  <a:lnTo>
                    <a:pt x="3180511" y="20104"/>
                  </a:lnTo>
                  <a:lnTo>
                    <a:pt x="3166351" y="17119"/>
                  </a:lnTo>
                  <a:lnTo>
                    <a:pt x="3108121" y="9220"/>
                  </a:lnTo>
                  <a:lnTo>
                    <a:pt x="3047885" y="5410"/>
                  </a:lnTo>
                  <a:lnTo>
                    <a:pt x="3008846" y="4102"/>
                  </a:lnTo>
                  <a:lnTo>
                    <a:pt x="2962757" y="3276"/>
                  </a:lnTo>
                  <a:lnTo>
                    <a:pt x="2908808" y="2997"/>
                  </a:lnTo>
                  <a:lnTo>
                    <a:pt x="2908808" y="120116"/>
                  </a:lnTo>
                  <a:lnTo>
                    <a:pt x="2962757" y="120396"/>
                  </a:lnTo>
                  <a:lnTo>
                    <a:pt x="3008846" y="121208"/>
                  </a:lnTo>
                  <a:lnTo>
                    <a:pt x="3047885" y="122504"/>
                  </a:lnTo>
                  <a:lnTo>
                    <a:pt x="3108121" y="126276"/>
                  </a:lnTo>
                  <a:lnTo>
                    <a:pt x="3150120" y="131279"/>
                  </a:lnTo>
                  <a:lnTo>
                    <a:pt x="3218853" y="146215"/>
                  </a:lnTo>
                  <a:lnTo>
                    <a:pt x="3233013" y="149174"/>
                  </a:lnTo>
                  <a:lnTo>
                    <a:pt x="3291243" y="156997"/>
                  </a:lnTo>
                  <a:lnTo>
                    <a:pt x="3351479" y="160769"/>
                  </a:lnTo>
                  <a:lnTo>
                    <a:pt x="3390519" y="162052"/>
                  </a:lnTo>
                  <a:lnTo>
                    <a:pt x="3436607" y="162864"/>
                  </a:lnTo>
                  <a:lnTo>
                    <a:pt x="3490557" y="163156"/>
                  </a:lnTo>
                  <a:lnTo>
                    <a:pt x="3490557" y="46469"/>
                  </a:lnTo>
                  <a:close/>
                </a:path>
              </a:pathLst>
            </a:custGeom>
            <a:solidFill>
              <a:srgbClr val="734E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8" name="object 98" descr=""/>
          <p:cNvSpPr txBox="1"/>
          <p:nvPr/>
        </p:nvSpPr>
        <p:spPr>
          <a:xfrm>
            <a:off x="3475277" y="5852251"/>
            <a:ext cx="1357630" cy="339725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860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21.8%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9" name="object 99" descr=""/>
          <p:cNvSpPr txBox="1"/>
          <p:nvPr/>
        </p:nvSpPr>
        <p:spPr>
          <a:xfrm>
            <a:off x="2548089" y="5942164"/>
            <a:ext cx="3162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22.4%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0" name="object 100" descr=""/>
          <p:cNvSpPr txBox="1"/>
          <p:nvPr/>
        </p:nvSpPr>
        <p:spPr>
          <a:xfrm>
            <a:off x="3517690" y="5952885"/>
            <a:ext cx="3162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22.8%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3475277" y="6191448"/>
            <a:ext cx="1357630" cy="15621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r" marR="65405">
              <a:lnSpc>
                <a:spcPct val="100000"/>
              </a:lnSpc>
              <a:spcBef>
                <a:spcPts val="80"/>
              </a:spcBef>
            </a:pPr>
            <a:r>
              <a:rPr dirty="0" sz="900" spc="-20">
                <a:solidFill>
                  <a:srgbClr val="FFFFFF"/>
                </a:solidFill>
                <a:latin typeface="Segoe UI"/>
                <a:cs typeface="Segoe UI"/>
              </a:rPr>
              <a:t>9.6%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2548089" y="6190194"/>
            <a:ext cx="3162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10.1%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3" name="object 103" descr=""/>
          <p:cNvSpPr txBox="1"/>
          <p:nvPr/>
        </p:nvSpPr>
        <p:spPr>
          <a:xfrm>
            <a:off x="3517690" y="6204918"/>
            <a:ext cx="3162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10.2%</a:t>
            </a:r>
            <a:endParaRPr sz="900">
              <a:latin typeface="Segoe UI"/>
              <a:cs typeface="Segoe UI"/>
            </a:endParaRPr>
          </a:p>
        </p:txBody>
      </p:sp>
      <p:graphicFrame>
        <p:nvGraphicFramePr>
          <p:cNvPr id="104" name="object 104" descr=""/>
          <p:cNvGraphicFramePr>
            <a:graphicFrameLocks noGrp="1"/>
          </p:cNvGraphicFramePr>
          <p:nvPr/>
        </p:nvGraphicFramePr>
        <p:xfrm>
          <a:off x="1536074" y="5057738"/>
          <a:ext cx="464184" cy="1525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985"/>
              </a:tblGrid>
              <a:tr h="711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900" spc="-1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46.6%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0">
                    <a:solidFill>
                      <a:srgbClr val="DF44A6"/>
                    </a:solidFill>
                  </a:tcPr>
                </a:tc>
              </a:tr>
              <a:tr h="392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00" spc="-1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25.7%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3175">
                    <a:solidFill>
                      <a:srgbClr val="E66B37"/>
                    </a:solidFill>
                  </a:tcPr>
                </a:tc>
              </a:tr>
              <a:tr h="170815"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  <a:spcBef>
                          <a:spcPts val="195"/>
                        </a:spcBef>
                      </a:pPr>
                      <a:r>
                        <a:rPr dirty="0" sz="900" spc="-1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11.2%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24765">
                    <a:solidFill>
                      <a:srgbClr val="6A007B"/>
                    </a:solidFill>
                  </a:tcPr>
                </a:tc>
              </a:tr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734EC2"/>
                    </a:solidFill>
                  </a:tcPr>
                </a:tc>
              </a:tr>
              <a:tr h="118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118CFF"/>
                      </a:solidFill>
                      <a:prstDash val="solid"/>
                    </a:lnB>
                    <a:solidFill>
                      <a:srgbClr val="12239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object 105" descr=""/>
          <p:cNvGraphicFramePr>
            <a:graphicFrameLocks noGrp="1"/>
          </p:cNvGraphicFramePr>
          <p:nvPr/>
        </p:nvGraphicFramePr>
        <p:xfrm>
          <a:off x="5414479" y="5057738"/>
          <a:ext cx="464184" cy="1525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985"/>
              </a:tblGrid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900" spc="-1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46.4%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0">
                    <a:solidFill>
                      <a:srgbClr val="DF44A6"/>
                    </a:solidFill>
                  </a:tcPr>
                </a:tc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900" spc="-1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22.3%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09855">
                    <a:solidFill>
                      <a:srgbClr val="E66B37"/>
                    </a:solidFill>
                  </a:tcPr>
                </a:tc>
              </a:tr>
              <a:tr h="151130"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  <a:spcBef>
                          <a:spcPts val="114"/>
                        </a:spcBef>
                      </a:pPr>
                      <a:r>
                        <a:rPr dirty="0" sz="900" spc="-2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9.9%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B="0" marT="14604">
                    <a:solidFill>
                      <a:srgbClr val="6A007B"/>
                    </a:solidFill>
                  </a:tcPr>
                </a:tc>
              </a:tr>
              <a:tr h="120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12239D"/>
                    </a:solidFill>
                  </a:tcPr>
                </a:tc>
              </a:tr>
              <a:tr h="116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734EC2"/>
                    </a:solidFill>
                  </a:tcPr>
                </a:tc>
              </a:tr>
              <a:tr h="895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118CFF"/>
                    </a:solidFill>
                  </a:tcPr>
                </a:tc>
              </a:tr>
            </a:tbl>
          </a:graphicData>
        </a:graphic>
      </p:graphicFrame>
      <p:sp>
        <p:nvSpPr>
          <p:cNvPr id="106" name="object 106" descr=""/>
          <p:cNvSpPr txBox="1"/>
          <p:nvPr/>
        </p:nvSpPr>
        <p:spPr>
          <a:xfrm>
            <a:off x="4444878" y="5057731"/>
            <a:ext cx="387985" cy="795020"/>
          </a:xfrm>
          <a:prstGeom prst="rect">
            <a:avLst/>
          </a:prstGeom>
          <a:solidFill>
            <a:srgbClr val="DF44A6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endParaRPr sz="90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52.2%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7" name="object 107" descr=""/>
          <p:cNvSpPr txBox="1"/>
          <p:nvPr/>
        </p:nvSpPr>
        <p:spPr>
          <a:xfrm>
            <a:off x="3475277" y="5057731"/>
            <a:ext cx="387985" cy="795020"/>
          </a:xfrm>
          <a:prstGeom prst="rect">
            <a:avLst/>
          </a:prstGeom>
          <a:solidFill>
            <a:srgbClr val="DF44A6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90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  <a:spcBef>
                <a:spcPts val="5"/>
              </a:spcBef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52.0%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8" name="object 108" descr=""/>
          <p:cNvSpPr txBox="1"/>
          <p:nvPr/>
        </p:nvSpPr>
        <p:spPr>
          <a:xfrm>
            <a:off x="2505675" y="5057731"/>
            <a:ext cx="387985" cy="791210"/>
          </a:xfrm>
          <a:prstGeom prst="rect">
            <a:avLst/>
          </a:prstGeom>
          <a:solidFill>
            <a:srgbClr val="DF44A6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90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</a:pP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51.5%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109" name="object 109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352192" y="4486947"/>
            <a:ext cx="94110" cy="94110"/>
          </a:xfrm>
          <a:prstGeom prst="rect">
            <a:avLst/>
          </a:prstGeom>
        </p:spPr>
      </p:pic>
      <p:pic>
        <p:nvPicPr>
          <p:cNvPr id="110" name="object 110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70965" y="4486947"/>
            <a:ext cx="94110" cy="94110"/>
          </a:xfrm>
          <a:prstGeom prst="rect">
            <a:avLst/>
          </a:prstGeom>
        </p:spPr>
      </p:pic>
      <p:pic>
        <p:nvPicPr>
          <p:cNvPr id="111" name="object 111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094562" y="4486947"/>
            <a:ext cx="94110" cy="94110"/>
          </a:xfrm>
          <a:prstGeom prst="rect">
            <a:avLst/>
          </a:prstGeom>
        </p:spPr>
      </p:pic>
      <p:pic>
        <p:nvPicPr>
          <p:cNvPr id="112" name="object 112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503817" y="4486947"/>
            <a:ext cx="94110" cy="94110"/>
          </a:xfrm>
          <a:prstGeom prst="rect">
            <a:avLst/>
          </a:prstGeom>
        </p:spPr>
      </p:pic>
      <p:pic>
        <p:nvPicPr>
          <p:cNvPr id="113" name="object 113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055835" y="4486947"/>
            <a:ext cx="94110" cy="94110"/>
          </a:xfrm>
          <a:prstGeom prst="rect">
            <a:avLst/>
          </a:prstGeom>
        </p:spPr>
      </p:pic>
      <p:pic>
        <p:nvPicPr>
          <p:cNvPr id="114" name="object 114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588819" y="4486947"/>
            <a:ext cx="94110" cy="94110"/>
          </a:xfrm>
          <a:prstGeom prst="rect">
            <a:avLst/>
          </a:prstGeom>
        </p:spPr>
      </p:pic>
      <p:sp>
        <p:nvSpPr>
          <p:cNvPr id="115" name="object 115" descr=""/>
          <p:cNvSpPr txBox="1"/>
          <p:nvPr/>
        </p:nvSpPr>
        <p:spPr>
          <a:xfrm>
            <a:off x="1454372" y="4073190"/>
            <a:ext cx="3567429" cy="546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17855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market</a:t>
            </a:r>
            <a:r>
              <a:rPr dirty="0" sz="1200" spc="-3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share</a:t>
            </a:r>
            <a:r>
              <a:rPr dirty="0" sz="1200" spc="-3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%</a:t>
            </a:r>
            <a:r>
              <a:rPr dirty="0" sz="1200" spc="-2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by</a:t>
            </a:r>
            <a:r>
              <a:rPr dirty="0" sz="1200" spc="-3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year</a:t>
            </a:r>
            <a:r>
              <a:rPr dirty="0" sz="1200" spc="-2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b="1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r>
              <a:rPr dirty="0" sz="1200" spc="-3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200" spc="-10" b="1">
                <a:solidFill>
                  <a:srgbClr val="252423"/>
                </a:solidFill>
                <a:latin typeface="Segoe UI"/>
                <a:cs typeface="Segoe UI"/>
              </a:rPr>
              <a:t>manufacture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  <a:tabLst>
                <a:tab pos="429259" algn="l"/>
                <a:tab pos="751840" algn="l"/>
                <a:tab pos="1161415" algn="l"/>
                <a:tab pos="1718310" algn="l"/>
                <a:tab pos="2244725" algn="l"/>
              </a:tabLst>
            </a:pP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atliq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1000" spc="-25">
                <a:solidFill>
                  <a:srgbClr val="605D5C"/>
                </a:solidFill>
                <a:latin typeface="Segoe UI"/>
                <a:cs typeface="Segoe UI"/>
              </a:rPr>
              <a:t>bp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dale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innovo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1000" spc="-10">
                <a:solidFill>
                  <a:srgbClr val="605D5C"/>
                </a:solidFill>
                <a:latin typeface="Segoe UI"/>
                <a:cs typeface="Segoe UI"/>
              </a:rPr>
              <a:t>others</a:t>
            </a:r>
            <a:r>
              <a:rPr dirty="0" sz="100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1000" spc="-20">
                <a:solidFill>
                  <a:srgbClr val="605D5C"/>
                </a:solidFill>
                <a:latin typeface="Segoe UI"/>
                <a:cs typeface="Segoe UI"/>
              </a:rPr>
              <a:t>pacer</a:t>
            </a:r>
            <a:endParaRPr sz="1000">
              <a:latin typeface="Segoe UI"/>
              <a:cs typeface="Segoe UI"/>
            </a:endParaRPr>
          </a:p>
        </p:txBody>
      </p:sp>
      <p:graphicFrame>
        <p:nvGraphicFramePr>
          <p:cNvPr id="116" name="object 116" descr=""/>
          <p:cNvGraphicFramePr>
            <a:graphicFrameLocks noGrp="1"/>
          </p:cNvGraphicFramePr>
          <p:nvPr/>
        </p:nvGraphicFramePr>
        <p:xfrm>
          <a:off x="9346419" y="4761636"/>
          <a:ext cx="2674620" cy="2146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1085"/>
                <a:gridCol w="547370"/>
                <a:gridCol w="335914"/>
                <a:gridCol w="654050"/>
              </a:tblGrid>
              <a:tr h="34734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3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customer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4765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GM</a:t>
                      </a:r>
                      <a:r>
                        <a:rPr dirty="0" sz="1300" spc="-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300" spc="-5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%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4765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540"/>
                        </a:lnSpc>
                        <a:spcBef>
                          <a:spcPts val="195"/>
                        </a:spcBef>
                      </a:pPr>
                      <a:r>
                        <a:rPr dirty="0" sz="1300" spc="-2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Net</a:t>
                      </a:r>
                      <a:endParaRPr sz="1300">
                        <a:latin typeface="Segoe UI"/>
                        <a:cs typeface="Segoe UI"/>
                      </a:endParaRPr>
                    </a:p>
                    <a:p>
                      <a:pPr marL="46990">
                        <a:lnSpc>
                          <a:spcPts val="894"/>
                        </a:lnSpc>
                      </a:pPr>
                      <a:r>
                        <a:rPr dirty="0" sz="900" spc="265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24765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profit</a:t>
                      </a:r>
                      <a:r>
                        <a:rPr dirty="0" sz="13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300" spc="-5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%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4765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AltiQ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Exclusive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R w="9525">
                      <a:solidFill>
                        <a:srgbClr val="118CFF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51.34%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L w="9525">
                      <a:solidFill>
                        <a:srgbClr val="118CFF"/>
                      </a:solidFill>
                      <a:prstDash val="solid"/>
                    </a:lnL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372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16.79%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03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Leader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48.13%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372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15.29%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03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Neptune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46.06%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372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14.56%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03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Acclaimed</a:t>
                      </a:r>
                      <a:r>
                        <a:rPr dirty="0" sz="1000" spc="-3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Stores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38.20%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372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14.18%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03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Synthetic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40.68%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372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14.06%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03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Taobao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45.55%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372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14.05%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03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Sage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43.99%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372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11.16%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034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Novus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37.45%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372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10.83%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EDECE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5260">
                <a:tc>
                  <a:txBody>
                    <a:bodyPr/>
                    <a:lstStyle/>
                    <a:p>
                      <a:pPr marL="46990">
                        <a:lnSpc>
                          <a:spcPts val="116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Insight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ts val="116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35.63%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05155">
                        <a:lnSpc>
                          <a:spcPts val="116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9.01%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587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589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 spc="-1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Total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795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 spc="-1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43.17%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795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7848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 spc="-10" b="1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6.10%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1079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117" name="object 117" descr=""/>
          <p:cNvGrpSpPr/>
          <p:nvPr/>
        </p:nvGrpSpPr>
        <p:grpSpPr>
          <a:xfrm>
            <a:off x="12211205" y="4761636"/>
            <a:ext cx="85725" cy="2151380"/>
            <a:chOff x="12211205" y="4761636"/>
            <a:chExt cx="85725" cy="2151380"/>
          </a:xfrm>
        </p:grpSpPr>
        <p:sp>
          <p:nvSpPr>
            <p:cNvPr id="118" name="object 118" descr=""/>
            <p:cNvSpPr/>
            <p:nvPr/>
          </p:nvSpPr>
          <p:spPr>
            <a:xfrm>
              <a:off x="12211205" y="4761636"/>
              <a:ext cx="85725" cy="2151380"/>
            </a:xfrm>
            <a:custGeom>
              <a:avLst/>
              <a:gdLst/>
              <a:ahLst/>
              <a:cxnLst/>
              <a:rect l="l" t="t" r="r" b="b"/>
              <a:pathLst>
                <a:path w="85725" h="2151379">
                  <a:moveTo>
                    <a:pt x="48508" y="2150967"/>
                  </a:moveTo>
                  <a:lnTo>
                    <a:pt x="37149" y="2150967"/>
                  </a:lnTo>
                  <a:lnTo>
                    <a:pt x="31685" y="2149881"/>
                  </a:lnTo>
                  <a:lnTo>
                    <a:pt x="1086" y="2119281"/>
                  </a:lnTo>
                  <a:lnTo>
                    <a:pt x="0" y="2113818"/>
                  </a:lnTo>
                  <a:lnTo>
                    <a:pt x="0" y="2108139"/>
                  </a:lnTo>
                  <a:lnTo>
                    <a:pt x="0" y="37149"/>
                  </a:lnTo>
                  <a:lnTo>
                    <a:pt x="21191" y="5433"/>
                  </a:lnTo>
                  <a:lnTo>
                    <a:pt x="37149" y="0"/>
                  </a:lnTo>
                  <a:lnTo>
                    <a:pt x="48508" y="0"/>
                  </a:lnTo>
                  <a:lnTo>
                    <a:pt x="80224" y="21191"/>
                  </a:lnTo>
                  <a:lnTo>
                    <a:pt x="85658" y="37149"/>
                  </a:lnTo>
                  <a:lnTo>
                    <a:pt x="85658" y="2113818"/>
                  </a:lnTo>
                  <a:lnTo>
                    <a:pt x="64466" y="2145534"/>
                  </a:lnTo>
                  <a:lnTo>
                    <a:pt x="53971" y="2149881"/>
                  </a:lnTo>
                  <a:lnTo>
                    <a:pt x="48508" y="2150967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12215964" y="4766395"/>
              <a:ext cx="76200" cy="590550"/>
            </a:xfrm>
            <a:custGeom>
              <a:avLst/>
              <a:gdLst/>
              <a:ahLst/>
              <a:cxnLst/>
              <a:rect l="l" t="t" r="r" b="b"/>
              <a:pathLst>
                <a:path w="76200" h="590550">
                  <a:moveTo>
                    <a:pt x="43118" y="590088"/>
                  </a:moveTo>
                  <a:lnTo>
                    <a:pt x="33021" y="590088"/>
                  </a:lnTo>
                  <a:lnTo>
                    <a:pt x="28165" y="589122"/>
                  </a:lnTo>
                  <a:lnTo>
                    <a:pt x="965" y="561922"/>
                  </a:lnTo>
                  <a:lnTo>
                    <a:pt x="0" y="557066"/>
                  </a:lnTo>
                  <a:lnTo>
                    <a:pt x="0" y="552018"/>
                  </a:lnTo>
                  <a:lnTo>
                    <a:pt x="0" y="33021"/>
                  </a:lnTo>
                  <a:lnTo>
                    <a:pt x="28165" y="965"/>
                  </a:lnTo>
                  <a:lnTo>
                    <a:pt x="33021" y="0"/>
                  </a:lnTo>
                  <a:lnTo>
                    <a:pt x="43118" y="0"/>
                  </a:lnTo>
                  <a:lnTo>
                    <a:pt x="75174" y="28165"/>
                  </a:lnTo>
                  <a:lnTo>
                    <a:pt x="76140" y="33021"/>
                  </a:lnTo>
                  <a:lnTo>
                    <a:pt x="76140" y="557066"/>
                  </a:lnTo>
                  <a:lnTo>
                    <a:pt x="47974" y="589122"/>
                  </a:lnTo>
                  <a:lnTo>
                    <a:pt x="43118" y="590088"/>
                  </a:lnTo>
                  <a:close/>
                </a:path>
              </a:pathLst>
            </a:custGeom>
            <a:solidFill>
              <a:srgbClr val="605D5C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12215964" y="4766395"/>
              <a:ext cx="76200" cy="590550"/>
            </a:xfrm>
            <a:custGeom>
              <a:avLst/>
              <a:gdLst/>
              <a:ahLst/>
              <a:cxnLst/>
              <a:rect l="l" t="t" r="r" b="b"/>
              <a:pathLst>
                <a:path w="76200" h="590550">
                  <a:moveTo>
                    <a:pt x="0" y="552018"/>
                  </a:moveTo>
                  <a:lnTo>
                    <a:pt x="0" y="38070"/>
                  </a:lnTo>
                  <a:lnTo>
                    <a:pt x="0" y="33021"/>
                  </a:lnTo>
                  <a:lnTo>
                    <a:pt x="965" y="28165"/>
                  </a:lnTo>
                  <a:lnTo>
                    <a:pt x="2897" y="23501"/>
                  </a:lnTo>
                  <a:lnTo>
                    <a:pt x="4829" y="18837"/>
                  </a:lnTo>
                  <a:lnTo>
                    <a:pt x="7580" y="14720"/>
                  </a:lnTo>
                  <a:lnTo>
                    <a:pt x="11150" y="11150"/>
                  </a:lnTo>
                  <a:lnTo>
                    <a:pt x="14720" y="7580"/>
                  </a:lnTo>
                  <a:lnTo>
                    <a:pt x="18837" y="4829"/>
                  </a:lnTo>
                  <a:lnTo>
                    <a:pt x="23501" y="2897"/>
                  </a:lnTo>
                  <a:lnTo>
                    <a:pt x="28165" y="965"/>
                  </a:lnTo>
                  <a:lnTo>
                    <a:pt x="33021" y="0"/>
                  </a:lnTo>
                  <a:lnTo>
                    <a:pt x="38070" y="0"/>
                  </a:lnTo>
                  <a:lnTo>
                    <a:pt x="43118" y="0"/>
                  </a:lnTo>
                  <a:lnTo>
                    <a:pt x="73242" y="23501"/>
                  </a:lnTo>
                  <a:lnTo>
                    <a:pt x="76140" y="38070"/>
                  </a:lnTo>
                  <a:lnTo>
                    <a:pt x="76140" y="552018"/>
                  </a:lnTo>
                  <a:lnTo>
                    <a:pt x="57303" y="585258"/>
                  </a:lnTo>
                  <a:lnTo>
                    <a:pt x="38070" y="590088"/>
                  </a:lnTo>
                  <a:lnTo>
                    <a:pt x="33021" y="590088"/>
                  </a:lnTo>
                  <a:lnTo>
                    <a:pt x="28165" y="589122"/>
                  </a:lnTo>
                  <a:lnTo>
                    <a:pt x="23501" y="587190"/>
                  </a:lnTo>
                  <a:lnTo>
                    <a:pt x="18837" y="585258"/>
                  </a:lnTo>
                  <a:lnTo>
                    <a:pt x="0" y="557066"/>
                  </a:lnTo>
                  <a:lnTo>
                    <a:pt x="0" y="552018"/>
                  </a:lnTo>
                  <a:close/>
                </a:path>
              </a:pathLst>
            </a:custGeom>
            <a:ln w="95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1" name="object 121" descr=""/>
          <p:cNvSpPr/>
          <p:nvPr/>
        </p:nvSpPr>
        <p:spPr>
          <a:xfrm>
            <a:off x="6776680" y="39907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 descr=""/>
          <p:cNvSpPr/>
          <p:nvPr/>
        </p:nvSpPr>
        <p:spPr>
          <a:xfrm>
            <a:off x="6833785" y="39907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 descr=""/>
          <p:cNvSpPr/>
          <p:nvPr/>
        </p:nvSpPr>
        <p:spPr>
          <a:xfrm>
            <a:off x="6890891" y="39907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 descr=""/>
          <p:cNvSpPr/>
          <p:nvPr/>
        </p:nvSpPr>
        <p:spPr>
          <a:xfrm>
            <a:off x="6947996" y="39907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 descr=""/>
          <p:cNvSpPr/>
          <p:nvPr/>
        </p:nvSpPr>
        <p:spPr>
          <a:xfrm>
            <a:off x="7005101" y="39907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 descr=""/>
          <p:cNvSpPr/>
          <p:nvPr/>
        </p:nvSpPr>
        <p:spPr>
          <a:xfrm>
            <a:off x="7062206" y="39907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 descr=""/>
          <p:cNvSpPr/>
          <p:nvPr/>
        </p:nvSpPr>
        <p:spPr>
          <a:xfrm>
            <a:off x="11573529" y="39907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 descr=""/>
          <p:cNvSpPr/>
          <p:nvPr/>
        </p:nvSpPr>
        <p:spPr>
          <a:xfrm>
            <a:off x="11630634" y="39907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 descr=""/>
          <p:cNvSpPr/>
          <p:nvPr/>
        </p:nvSpPr>
        <p:spPr>
          <a:xfrm>
            <a:off x="11687740" y="39907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 descr=""/>
          <p:cNvSpPr/>
          <p:nvPr/>
        </p:nvSpPr>
        <p:spPr>
          <a:xfrm>
            <a:off x="11744845" y="39907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 descr=""/>
          <p:cNvSpPr/>
          <p:nvPr/>
        </p:nvSpPr>
        <p:spPr>
          <a:xfrm>
            <a:off x="11801950" y="39907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 descr=""/>
          <p:cNvSpPr/>
          <p:nvPr/>
        </p:nvSpPr>
        <p:spPr>
          <a:xfrm>
            <a:off x="11859055" y="39907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3" name="object 133" descr=""/>
          <p:cNvGrpSpPr/>
          <p:nvPr/>
        </p:nvGrpSpPr>
        <p:grpSpPr>
          <a:xfrm>
            <a:off x="7119311" y="3286414"/>
            <a:ext cx="4406900" cy="714375"/>
            <a:chOff x="7119311" y="3286414"/>
            <a:chExt cx="4406900" cy="714375"/>
          </a:xfrm>
        </p:grpSpPr>
        <p:sp>
          <p:nvSpPr>
            <p:cNvPr id="134" name="object 134" descr=""/>
            <p:cNvSpPr/>
            <p:nvPr/>
          </p:nvSpPr>
          <p:spPr>
            <a:xfrm>
              <a:off x="7119302" y="3990720"/>
              <a:ext cx="4007485" cy="9525"/>
            </a:xfrm>
            <a:custGeom>
              <a:avLst/>
              <a:gdLst/>
              <a:ahLst/>
              <a:cxnLst/>
              <a:rect l="l" t="t" r="r" b="b"/>
              <a:pathLst>
                <a:path w="4007484" h="9525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  <a:path w="4007484" h="9525">
                  <a:moveTo>
                    <a:pt x="66624" y="0"/>
                  </a:moveTo>
                  <a:lnTo>
                    <a:pt x="57111" y="0"/>
                  </a:lnTo>
                  <a:lnTo>
                    <a:pt x="57111" y="9512"/>
                  </a:lnTo>
                  <a:lnTo>
                    <a:pt x="66624" y="9512"/>
                  </a:lnTo>
                  <a:lnTo>
                    <a:pt x="66624" y="0"/>
                  </a:lnTo>
                  <a:close/>
                </a:path>
                <a:path w="4007484" h="9525">
                  <a:moveTo>
                    <a:pt x="123736" y="0"/>
                  </a:moveTo>
                  <a:lnTo>
                    <a:pt x="114211" y="0"/>
                  </a:lnTo>
                  <a:lnTo>
                    <a:pt x="114211" y="9512"/>
                  </a:lnTo>
                  <a:lnTo>
                    <a:pt x="123736" y="9512"/>
                  </a:lnTo>
                  <a:lnTo>
                    <a:pt x="123736" y="0"/>
                  </a:lnTo>
                  <a:close/>
                </a:path>
                <a:path w="4007484" h="9525">
                  <a:moveTo>
                    <a:pt x="180835" y="0"/>
                  </a:moveTo>
                  <a:lnTo>
                    <a:pt x="171323" y="0"/>
                  </a:lnTo>
                  <a:lnTo>
                    <a:pt x="171323" y="9512"/>
                  </a:lnTo>
                  <a:lnTo>
                    <a:pt x="180835" y="9512"/>
                  </a:lnTo>
                  <a:lnTo>
                    <a:pt x="180835" y="0"/>
                  </a:lnTo>
                  <a:close/>
                </a:path>
                <a:path w="4007484" h="9525">
                  <a:moveTo>
                    <a:pt x="237947" y="0"/>
                  </a:moveTo>
                  <a:lnTo>
                    <a:pt x="228422" y="0"/>
                  </a:lnTo>
                  <a:lnTo>
                    <a:pt x="228422" y="9512"/>
                  </a:lnTo>
                  <a:lnTo>
                    <a:pt x="237947" y="9512"/>
                  </a:lnTo>
                  <a:lnTo>
                    <a:pt x="237947" y="0"/>
                  </a:lnTo>
                  <a:close/>
                </a:path>
                <a:path w="4007484" h="9525">
                  <a:moveTo>
                    <a:pt x="295046" y="0"/>
                  </a:moveTo>
                  <a:lnTo>
                    <a:pt x="285534" y="0"/>
                  </a:lnTo>
                  <a:lnTo>
                    <a:pt x="285534" y="9512"/>
                  </a:lnTo>
                  <a:lnTo>
                    <a:pt x="295046" y="9512"/>
                  </a:lnTo>
                  <a:lnTo>
                    <a:pt x="295046" y="0"/>
                  </a:lnTo>
                  <a:close/>
                </a:path>
                <a:path w="4007484" h="9525">
                  <a:moveTo>
                    <a:pt x="352158" y="0"/>
                  </a:moveTo>
                  <a:lnTo>
                    <a:pt x="342633" y="0"/>
                  </a:lnTo>
                  <a:lnTo>
                    <a:pt x="342633" y="9512"/>
                  </a:lnTo>
                  <a:lnTo>
                    <a:pt x="352158" y="9512"/>
                  </a:lnTo>
                  <a:lnTo>
                    <a:pt x="352158" y="0"/>
                  </a:lnTo>
                  <a:close/>
                </a:path>
                <a:path w="4007484" h="9525">
                  <a:moveTo>
                    <a:pt x="409257" y="0"/>
                  </a:moveTo>
                  <a:lnTo>
                    <a:pt x="399745" y="0"/>
                  </a:lnTo>
                  <a:lnTo>
                    <a:pt x="399745" y="9512"/>
                  </a:lnTo>
                  <a:lnTo>
                    <a:pt x="409257" y="9512"/>
                  </a:lnTo>
                  <a:lnTo>
                    <a:pt x="409257" y="0"/>
                  </a:lnTo>
                  <a:close/>
                </a:path>
                <a:path w="4007484" h="9525">
                  <a:moveTo>
                    <a:pt x="466369" y="0"/>
                  </a:moveTo>
                  <a:lnTo>
                    <a:pt x="456844" y="0"/>
                  </a:lnTo>
                  <a:lnTo>
                    <a:pt x="456844" y="9512"/>
                  </a:lnTo>
                  <a:lnTo>
                    <a:pt x="466369" y="9512"/>
                  </a:lnTo>
                  <a:lnTo>
                    <a:pt x="466369" y="0"/>
                  </a:lnTo>
                  <a:close/>
                </a:path>
                <a:path w="4007484" h="9525">
                  <a:moveTo>
                    <a:pt x="523468" y="0"/>
                  </a:moveTo>
                  <a:lnTo>
                    <a:pt x="513956" y="0"/>
                  </a:lnTo>
                  <a:lnTo>
                    <a:pt x="513956" y="9512"/>
                  </a:lnTo>
                  <a:lnTo>
                    <a:pt x="523468" y="9512"/>
                  </a:lnTo>
                  <a:lnTo>
                    <a:pt x="523468" y="0"/>
                  </a:lnTo>
                  <a:close/>
                </a:path>
                <a:path w="4007484" h="9525">
                  <a:moveTo>
                    <a:pt x="580580" y="0"/>
                  </a:moveTo>
                  <a:lnTo>
                    <a:pt x="571055" y="0"/>
                  </a:lnTo>
                  <a:lnTo>
                    <a:pt x="571055" y="9512"/>
                  </a:lnTo>
                  <a:lnTo>
                    <a:pt x="580580" y="9512"/>
                  </a:lnTo>
                  <a:lnTo>
                    <a:pt x="580580" y="0"/>
                  </a:lnTo>
                  <a:close/>
                </a:path>
                <a:path w="4007484" h="9525">
                  <a:moveTo>
                    <a:pt x="637679" y="0"/>
                  </a:moveTo>
                  <a:lnTo>
                    <a:pt x="628167" y="0"/>
                  </a:lnTo>
                  <a:lnTo>
                    <a:pt x="628167" y="9512"/>
                  </a:lnTo>
                  <a:lnTo>
                    <a:pt x="637679" y="9512"/>
                  </a:lnTo>
                  <a:lnTo>
                    <a:pt x="637679" y="0"/>
                  </a:lnTo>
                  <a:close/>
                </a:path>
                <a:path w="4007484" h="9525">
                  <a:moveTo>
                    <a:pt x="694778" y="0"/>
                  </a:moveTo>
                  <a:lnTo>
                    <a:pt x="685266" y="0"/>
                  </a:lnTo>
                  <a:lnTo>
                    <a:pt x="685266" y="9512"/>
                  </a:lnTo>
                  <a:lnTo>
                    <a:pt x="694778" y="9512"/>
                  </a:lnTo>
                  <a:lnTo>
                    <a:pt x="694778" y="0"/>
                  </a:lnTo>
                  <a:close/>
                </a:path>
                <a:path w="4007484" h="9525">
                  <a:moveTo>
                    <a:pt x="751890" y="0"/>
                  </a:moveTo>
                  <a:lnTo>
                    <a:pt x="742378" y="0"/>
                  </a:lnTo>
                  <a:lnTo>
                    <a:pt x="742378" y="9512"/>
                  </a:lnTo>
                  <a:lnTo>
                    <a:pt x="751890" y="9512"/>
                  </a:lnTo>
                  <a:lnTo>
                    <a:pt x="751890" y="0"/>
                  </a:lnTo>
                  <a:close/>
                </a:path>
                <a:path w="4007484" h="9525">
                  <a:moveTo>
                    <a:pt x="808990" y="0"/>
                  </a:moveTo>
                  <a:lnTo>
                    <a:pt x="799477" y="0"/>
                  </a:lnTo>
                  <a:lnTo>
                    <a:pt x="799477" y="9512"/>
                  </a:lnTo>
                  <a:lnTo>
                    <a:pt x="808990" y="9512"/>
                  </a:lnTo>
                  <a:lnTo>
                    <a:pt x="808990" y="0"/>
                  </a:lnTo>
                  <a:close/>
                </a:path>
                <a:path w="4007484" h="9525">
                  <a:moveTo>
                    <a:pt x="866101" y="0"/>
                  </a:moveTo>
                  <a:lnTo>
                    <a:pt x="856589" y="0"/>
                  </a:lnTo>
                  <a:lnTo>
                    <a:pt x="856589" y="9512"/>
                  </a:lnTo>
                  <a:lnTo>
                    <a:pt x="866101" y="9512"/>
                  </a:lnTo>
                  <a:lnTo>
                    <a:pt x="866101" y="0"/>
                  </a:lnTo>
                  <a:close/>
                </a:path>
                <a:path w="4007484" h="9525">
                  <a:moveTo>
                    <a:pt x="923201" y="0"/>
                  </a:moveTo>
                  <a:lnTo>
                    <a:pt x="913688" y="0"/>
                  </a:lnTo>
                  <a:lnTo>
                    <a:pt x="913688" y="9512"/>
                  </a:lnTo>
                  <a:lnTo>
                    <a:pt x="923201" y="9512"/>
                  </a:lnTo>
                  <a:lnTo>
                    <a:pt x="923201" y="0"/>
                  </a:lnTo>
                  <a:close/>
                </a:path>
                <a:path w="4007484" h="9525">
                  <a:moveTo>
                    <a:pt x="980313" y="0"/>
                  </a:moveTo>
                  <a:lnTo>
                    <a:pt x="970788" y="0"/>
                  </a:lnTo>
                  <a:lnTo>
                    <a:pt x="970788" y="9512"/>
                  </a:lnTo>
                  <a:lnTo>
                    <a:pt x="980313" y="9512"/>
                  </a:lnTo>
                  <a:lnTo>
                    <a:pt x="980313" y="0"/>
                  </a:lnTo>
                  <a:close/>
                </a:path>
                <a:path w="4007484" h="9525">
                  <a:moveTo>
                    <a:pt x="1037412" y="0"/>
                  </a:moveTo>
                  <a:lnTo>
                    <a:pt x="1027899" y="0"/>
                  </a:lnTo>
                  <a:lnTo>
                    <a:pt x="1027899" y="9512"/>
                  </a:lnTo>
                  <a:lnTo>
                    <a:pt x="1037412" y="9512"/>
                  </a:lnTo>
                  <a:lnTo>
                    <a:pt x="1037412" y="0"/>
                  </a:lnTo>
                  <a:close/>
                </a:path>
                <a:path w="4007484" h="9525">
                  <a:moveTo>
                    <a:pt x="1094524" y="0"/>
                  </a:moveTo>
                  <a:lnTo>
                    <a:pt x="1084999" y="0"/>
                  </a:lnTo>
                  <a:lnTo>
                    <a:pt x="1084999" y="9512"/>
                  </a:lnTo>
                  <a:lnTo>
                    <a:pt x="1094524" y="9512"/>
                  </a:lnTo>
                  <a:lnTo>
                    <a:pt x="1094524" y="0"/>
                  </a:lnTo>
                  <a:close/>
                </a:path>
                <a:path w="4007484" h="9525">
                  <a:moveTo>
                    <a:pt x="1151623" y="0"/>
                  </a:moveTo>
                  <a:lnTo>
                    <a:pt x="1142111" y="0"/>
                  </a:lnTo>
                  <a:lnTo>
                    <a:pt x="1142111" y="9512"/>
                  </a:lnTo>
                  <a:lnTo>
                    <a:pt x="1151623" y="9512"/>
                  </a:lnTo>
                  <a:lnTo>
                    <a:pt x="1151623" y="0"/>
                  </a:lnTo>
                  <a:close/>
                </a:path>
                <a:path w="4007484" h="9525">
                  <a:moveTo>
                    <a:pt x="1208735" y="0"/>
                  </a:moveTo>
                  <a:lnTo>
                    <a:pt x="1199210" y="0"/>
                  </a:lnTo>
                  <a:lnTo>
                    <a:pt x="1199210" y="9512"/>
                  </a:lnTo>
                  <a:lnTo>
                    <a:pt x="1208735" y="9512"/>
                  </a:lnTo>
                  <a:lnTo>
                    <a:pt x="1208735" y="0"/>
                  </a:lnTo>
                  <a:close/>
                </a:path>
                <a:path w="4007484" h="9525">
                  <a:moveTo>
                    <a:pt x="1265834" y="0"/>
                  </a:moveTo>
                  <a:lnTo>
                    <a:pt x="1256322" y="0"/>
                  </a:lnTo>
                  <a:lnTo>
                    <a:pt x="1256322" y="9512"/>
                  </a:lnTo>
                  <a:lnTo>
                    <a:pt x="1265834" y="9512"/>
                  </a:lnTo>
                  <a:lnTo>
                    <a:pt x="1265834" y="0"/>
                  </a:lnTo>
                  <a:close/>
                </a:path>
                <a:path w="4007484" h="9525">
                  <a:moveTo>
                    <a:pt x="1322946" y="0"/>
                  </a:moveTo>
                  <a:lnTo>
                    <a:pt x="1313421" y="0"/>
                  </a:lnTo>
                  <a:lnTo>
                    <a:pt x="1313421" y="9512"/>
                  </a:lnTo>
                  <a:lnTo>
                    <a:pt x="1322946" y="9512"/>
                  </a:lnTo>
                  <a:lnTo>
                    <a:pt x="1322946" y="0"/>
                  </a:lnTo>
                  <a:close/>
                </a:path>
                <a:path w="4007484" h="9525">
                  <a:moveTo>
                    <a:pt x="1380045" y="0"/>
                  </a:moveTo>
                  <a:lnTo>
                    <a:pt x="1370533" y="0"/>
                  </a:lnTo>
                  <a:lnTo>
                    <a:pt x="1370533" y="9512"/>
                  </a:lnTo>
                  <a:lnTo>
                    <a:pt x="1380045" y="9512"/>
                  </a:lnTo>
                  <a:lnTo>
                    <a:pt x="1380045" y="0"/>
                  </a:lnTo>
                  <a:close/>
                </a:path>
                <a:path w="4007484" h="9525">
                  <a:moveTo>
                    <a:pt x="1437157" y="0"/>
                  </a:moveTo>
                  <a:lnTo>
                    <a:pt x="1427632" y="0"/>
                  </a:lnTo>
                  <a:lnTo>
                    <a:pt x="1427632" y="9512"/>
                  </a:lnTo>
                  <a:lnTo>
                    <a:pt x="1437157" y="9512"/>
                  </a:lnTo>
                  <a:lnTo>
                    <a:pt x="1437157" y="0"/>
                  </a:lnTo>
                  <a:close/>
                </a:path>
                <a:path w="4007484" h="9525">
                  <a:moveTo>
                    <a:pt x="1494256" y="0"/>
                  </a:moveTo>
                  <a:lnTo>
                    <a:pt x="1484744" y="0"/>
                  </a:lnTo>
                  <a:lnTo>
                    <a:pt x="1484744" y="9512"/>
                  </a:lnTo>
                  <a:lnTo>
                    <a:pt x="1494256" y="9512"/>
                  </a:lnTo>
                  <a:lnTo>
                    <a:pt x="1494256" y="0"/>
                  </a:lnTo>
                  <a:close/>
                </a:path>
                <a:path w="4007484" h="9525">
                  <a:moveTo>
                    <a:pt x="1551368" y="0"/>
                  </a:moveTo>
                  <a:lnTo>
                    <a:pt x="1541843" y="0"/>
                  </a:lnTo>
                  <a:lnTo>
                    <a:pt x="1541843" y="9512"/>
                  </a:lnTo>
                  <a:lnTo>
                    <a:pt x="1551368" y="9512"/>
                  </a:lnTo>
                  <a:lnTo>
                    <a:pt x="1551368" y="0"/>
                  </a:lnTo>
                  <a:close/>
                </a:path>
                <a:path w="4007484" h="9525">
                  <a:moveTo>
                    <a:pt x="1608467" y="0"/>
                  </a:moveTo>
                  <a:lnTo>
                    <a:pt x="1598955" y="0"/>
                  </a:lnTo>
                  <a:lnTo>
                    <a:pt x="1598955" y="9512"/>
                  </a:lnTo>
                  <a:lnTo>
                    <a:pt x="1608467" y="9512"/>
                  </a:lnTo>
                  <a:lnTo>
                    <a:pt x="1608467" y="0"/>
                  </a:lnTo>
                  <a:close/>
                </a:path>
                <a:path w="4007484" h="9525">
                  <a:moveTo>
                    <a:pt x="1665579" y="0"/>
                  </a:moveTo>
                  <a:lnTo>
                    <a:pt x="1656054" y="0"/>
                  </a:lnTo>
                  <a:lnTo>
                    <a:pt x="1656054" y="9512"/>
                  </a:lnTo>
                  <a:lnTo>
                    <a:pt x="1665579" y="9512"/>
                  </a:lnTo>
                  <a:lnTo>
                    <a:pt x="1665579" y="0"/>
                  </a:lnTo>
                  <a:close/>
                </a:path>
                <a:path w="4007484" h="9525">
                  <a:moveTo>
                    <a:pt x="1722678" y="0"/>
                  </a:moveTo>
                  <a:lnTo>
                    <a:pt x="1713166" y="0"/>
                  </a:lnTo>
                  <a:lnTo>
                    <a:pt x="1713166" y="9512"/>
                  </a:lnTo>
                  <a:lnTo>
                    <a:pt x="1722678" y="9512"/>
                  </a:lnTo>
                  <a:lnTo>
                    <a:pt x="1722678" y="0"/>
                  </a:lnTo>
                  <a:close/>
                </a:path>
                <a:path w="4007484" h="9525">
                  <a:moveTo>
                    <a:pt x="1779790" y="0"/>
                  </a:moveTo>
                  <a:lnTo>
                    <a:pt x="1770265" y="0"/>
                  </a:lnTo>
                  <a:lnTo>
                    <a:pt x="1770265" y="9512"/>
                  </a:lnTo>
                  <a:lnTo>
                    <a:pt x="1779790" y="9512"/>
                  </a:lnTo>
                  <a:lnTo>
                    <a:pt x="1779790" y="0"/>
                  </a:lnTo>
                  <a:close/>
                </a:path>
                <a:path w="4007484" h="9525">
                  <a:moveTo>
                    <a:pt x="1836889" y="0"/>
                  </a:moveTo>
                  <a:lnTo>
                    <a:pt x="1827377" y="0"/>
                  </a:lnTo>
                  <a:lnTo>
                    <a:pt x="1827377" y="9512"/>
                  </a:lnTo>
                  <a:lnTo>
                    <a:pt x="1836889" y="9512"/>
                  </a:lnTo>
                  <a:lnTo>
                    <a:pt x="1836889" y="0"/>
                  </a:lnTo>
                  <a:close/>
                </a:path>
                <a:path w="4007484" h="9525">
                  <a:moveTo>
                    <a:pt x="1894001" y="0"/>
                  </a:moveTo>
                  <a:lnTo>
                    <a:pt x="1884476" y="0"/>
                  </a:lnTo>
                  <a:lnTo>
                    <a:pt x="1884476" y="9512"/>
                  </a:lnTo>
                  <a:lnTo>
                    <a:pt x="1894001" y="9512"/>
                  </a:lnTo>
                  <a:lnTo>
                    <a:pt x="1894001" y="0"/>
                  </a:lnTo>
                  <a:close/>
                </a:path>
                <a:path w="4007484" h="9525">
                  <a:moveTo>
                    <a:pt x="1951101" y="0"/>
                  </a:moveTo>
                  <a:lnTo>
                    <a:pt x="1941588" y="0"/>
                  </a:lnTo>
                  <a:lnTo>
                    <a:pt x="1941588" y="9512"/>
                  </a:lnTo>
                  <a:lnTo>
                    <a:pt x="1951101" y="9512"/>
                  </a:lnTo>
                  <a:lnTo>
                    <a:pt x="1951101" y="0"/>
                  </a:lnTo>
                  <a:close/>
                </a:path>
                <a:path w="4007484" h="9525">
                  <a:moveTo>
                    <a:pt x="2008212" y="0"/>
                  </a:moveTo>
                  <a:lnTo>
                    <a:pt x="1998687" y="0"/>
                  </a:lnTo>
                  <a:lnTo>
                    <a:pt x="1998687" y="9512"/>
                  </a:lnTo>
                  <a:lnTo>
                    <a:pt x="2008212" y="9512"/>
                  </a:lnTo>
                  <a:lnTo>
                    <a:pt x="2008212" y="0"/>
                  </a:lnTo>
                  <a:close/>
                </a:path>
                <a:path w="4007484" h="9525">
                  <a:moveTo>
                    <a:pt x="2065312" y="0"/>
                  </a:moveTo>
                  <a:lnTo>
                    <a:pt x="2055799" y="0"/>
                  </a:lnTo>
                  <a:lnTo>
                    <a:pt x="2055799" y="9512"/>
                  </a:lnTo>
                  <a:lnTo>
                    <a:pt x="2065312" y="9512"/>
                  </a:lnTo>
                  <a:lnTo>
                    <a:pt x="2065312" y="0"/>
                  </a:lnTo>
                  <a:close/>
                </a:path>
                <a:path w="4007484" h="9525">
                  <a:moveTo>
                    <a:pt x="2122424" y="0"/>
                  </a:moveTo>
                  <a:lnTo>
                    <a:pt x="2112899" y="0"/>
                  </a:lnTo>
                  <a:lnTo>
                    <a:pt x="2112899" y="9512"/>
                  </a:lnTo>
                  <a:lnTo>
                    <a:pt x="2122424" y="9512"/>
                  </a:lnTo>
                  <a:lnTo>
                    <a:pt x="2122424" y="0"/>
                  </a:lnTo>
                  <a:close/>
                </a:path>
                <a:path w="4007484" h="9525">
                  <a:moveTo>
                    <a:pt x="2179523" y="0"/>
                  </a:moveTo>
                  <a:lnTo>
                    <a:pt x="2170011" y="0"/>
                  </a:lnTo>
                  <a:lnTo>
                    <a:pt x="2170011" y="9512"/>
                  </a:lnTo>
                  <a:lnTo>
                    <a:pt x="2179523" y="9512"/>
                  </a:lnTo>
                  <a:lnTo>
                    <a:pt x="2179523" y="0"/>
                  </a:lnTo>
                  <a:close/>
                </a:path>
                <a:path w="4007484" h="9525">
                  <a:moveTo>
                    <a:pt x="2236635" y="0"/>
                  </a:moveTo>
                  <a:lnTo>
                    <a:pt x="2227110" y="0"/>
                  </a:lnTo>
                  <a:lnTo>
                    <a:pt x="2227110" y="9512"/>
                  </a:lnTo>
                  <a:lnTo>
                    <a:pt x="2236635" y="9512"/>
                  </a:lnTo>
                  <a:lnTo>
                    <a:pt x="2236635" y="0"/>
                  </a:lnTo>
                  <a:close/>
                </a:path>
                <a:path w="4007484" h="9525">
                  <a:moveTo>
                    <a:pt x="2293734" y="0"/>
                  </a:moveTo>
                  <a:lnTo>
                    <a:pt x="2284222" y="0"/>
                  </a:lnTo>
                  <a:lnTo>
                    <a:pt x="2284222" y="9512"/>
                  </a:lnTo>
                  <a:lnTo>
                    <a:pt x="2293734" y="9512"/>
                  </a:lnTo>
                  <a:lnTo>
                    <a:pt x="2293734" y="0"/>
                  </a:lnTo>
                  <a:close/>
                </a:path>
                <a:path w="4007484" h="9525">
                  <a:moveTo>
                    <a:pt x="2350846" y="0"/>
                  </a:moveTo>
                  <a:lnTo>
                    <a:pt x="2341321" y="0"/>
                  </a:lnTo>
                  <a:lnTo>
                    <a:pt x="2341321" y="9512"/>
                  </a:lnTo>
                  <a:lnTo>
                    <a:pt x="2350846" y="9512"/>
                  </a:lnTo>
                  <a:lnTo>
                    <a:pt x="2350846" y="0"/>
                  </a:lnTo>
                  <a:close/>
                </a:path>
                <a:path w="4007484" h="9525">
                  <a:moveTo>
                    <a:pt x="2407945" y="0"/>
                  </a:moveTo>
                  <a:lnTo>
                    <a:pt x="2398433" y="0"/>
                  </a:lnTo>
                  <a:lnTo>
                    <a:pt x="2398433" y="9512"/>
                  </a:lnTo>
                  <a:lnTo>
                    <a:pt x="2407945" y="9512"/>
                  </a:lnTo>
                  <a:lnTo>
                    <a:pt x="2407945" y="0"/>
                  </a:lnTo>
                  <a:close/>
                </a:path>
                <a:path w="4007484" h="9525">
                  <a:moveTo>
                    <a:pt x="2465044" y="0"/>
                  </a:moveTo>
                  <a:lnTo>
                    <a:pt x="2455532" y="0"/>
                  </a:lnTo>
                  <a:lnTo>
                    <a:pt x="2455532" y="9512"/>
                  </a:lnTo>
                  <a:lnTo>
                    <a:pt x="2465044" y="9512"/>
                  </a:lnTo>
                  <a:lnTo>
                    <a:pt x="2465044" y="0"/>
                  </a:lnTo>
                  <a:close/>
                </a:path>
                <a:path w="4007484" h="9525">
                  <a:moveTo>
                    <a:pt x="2522156" y="0"/>
                  </a:moveTo>
                  <a:lnTo>
                    <a:pt x="2512644" y="0"/>
                  </a:lnTo>
                  <a:lnTo>
                    <a:pt x="2512644" y="9512"/>
                  </a:lnTo>
                  <a:lnTo>
                    <a:pt x="2522156" y="9512"/>
                  </a:lnTo>
                  <a:lnTo>
                    <a:pt x="2522156" y="0"/>
                  </a:lnTo>
                  <a:close/>
                </a:path>
                <a:path w="4007484" h="9525">
                  <a:moveTo>
                    <a:pt x="2579255" y="0"/>
                  </a:moveTo>
                  <a:lnTo>
                    <a:pt x="2569743" y="0"/>
                  </a:lnTo>
                  <a:lnTo>
                    <a:pt x="2569743" y="9512"/>
                  </a:lnTo>
                  <a:lnTo>
                    <a:pt x="2579255" y="9512"/>
                  </a:lnTo>
                  <a:lnTo>
                    <a:pt x="2579255" y="0"/>
                  </a:lnTo>
                  <a:close/>
                </a:path>
                <a:path w="4007484" h="9525">
                  <a:moveTo>
                    <a:pt x="2636367" y="0"/>
                  </a:moveTo>
                  <a:lnTo>
                    <a:pt x="2626855" y="0"/>
                  </a:lnTo>
                  <a:lnTo>
                    <a:pt x="2626855" y="9512"/>
                  </a:lnTo>
                  <a:lnTo>
                    <a:pt x="2636367" y="9512"/>
                  </a:lnTo>
                  <a:lnTo>
                    <a:pt x="2636367" y="0"/>
                  </a:lnTo>
                  <a:close/>
                </a:path>
                <a:path w="4007484" h="9525">
                  <a:moveTo>
                    <a:pt x="2693466" y="0"/>
                  </a:moveTo>
                  <a:lnTo>
                    <a:pt x="2683954" y="0"/>
                  </a:lnTo>
                  <a:lnTo>
                    <a:pt x="2683954" y="9512"/>
                  </a:lnTo>
                  <a:lnTo>
                    <a:pt x="2693466" y="9512"/>
                  </a:lnTo>
                  <a:lnTo>
                    <a:pt x="2693466" y="0"/>
                  </a:lnTo>
                  <a:close/>
                </a:path>
                <a:path w="4007484" h="9525">
                  <a:moveTo>
                    <a:pt x="2750578" y="0"/>
                  </a:moveTo>
                  <a:lnTo>
                    <a:pt x="2741066" y="0"/>
                  </a:lnTo>
                  <a:lnTo>
                    <a:pt x="2741066" y="9512"/>
                  </a:lnTo>
                  <a:lnTo>
                    <a:pt x="2750578" y="9512"/>
                  </a:lnTo>
                  <a:lnTo>
                    <a:pt x="2750578" y="0"/>
                  </a:lnTo>
                  <a:close/>
                </a:path>
                <a:path w="4007484" h="9525">
                  <a:moveTo>
                    <a:pt x="2807678" y="0"/>
                  </a:moveTo>
                  <a:lnTo>
                    <a:pt x="2798165" y="0"/>
                  </a:lnTo>
                  <a:lnTo>
                    <a:pt x="2798165" y="9512"/>
                  </a:lnTo>
                  <a:lnTo>
                    <a:pt x="2807678" y="9512"/>
                  </a:lnTo>
                  <a:lnTo>
                    <a:pt x="2807678" y="0"/>
                  </a:lnTo>
                  <a:close/>
                </a:path>
                <a:path w="4007484" h="9525">
                  <a:moveTo>
                    <a:pt x="2864789" y="0"/>
                  </a:moveTo>
                  <a:lnTo>
                    <a:pt x="2855264" y="0"/>
                  </a:lnTo>
                  <a:lnTo>
                    <a:pt x="2855264" y="9512"/>
                  </a:lnTo>
                  <a:lnTo>
                    <a:pt x="2864789" y="9512"/>
                  </a:lnTo>
                  <a:lnTo>
                    <a:pt x="2864789" y="0"/>
                  </a:lnTo>
                  <a:close/>
                </a:path>
                <a:path w="4007484" h="9525">
                  <a:moveTo>
                    <a:pt x="2921889" y="0"/>
                  </a:moveTo>
                  <a:lnTo>
                    <a:pt x="2912376" y="0"/>
                  </a:lnTo>
                  <a:lnTo>
                    <a:pt x="2912376" y="9512"/>
                  </a:lnTo>
                  <a:lnTo>
                    <a:pt x="2921889" y="9512"/>
                  </a:lnTo>
                  <a:lnTo>
                    <a:pt x="2921889" y="0"/>
                  </a:lnTo>
                  <a:close/>
                </a:path>
                <a:path w="4007484" h="9525">
                  <a:moveTo>
                    <a:pt x="2979001" y="0"/>
                  </a:moveTo>
                  <a:lnTo>
                    <a:pt x="2969476" y="0"/>
                  </a:lnTo>
                  <a:lnTo>
                    <a:pt x="2969476" y="9512"/>
                  </a:lnTo>
                  <a:lnTo>
                    <a:pt x="2979001" y="9512"/>
                  </a:lnTo>
                  <a:lnTo>
                    <a:pt x="2979001" y="0"/>
                  </a:lnTo>
                  <a:close/>
                </a:path>
                <a:path w="4007484" h="9525">
                  <a:moveTo>
                    <a:pt x="3036100" y="0"/>
                  </a:moveTo>
                  <a:lnTo>
                    <a:pt x="3026587" y="0"/>
                  </a:lnTo>
                  <a:lnTo>
                    <a:pt x="3026587" y="9512"/>
                  </a:lnTo>
                  <a:lnTo>
                    <a:pt x="3036100" y="9512"/>
                  </a:lnTo>
                  <a:lnTo>
                    <a:pt x="3036100" y="0"/>
                  </a:lnTo>
                  <a:close/>
                </a:path>
                <a:path w="4007484" h="9525">
                  <a:moveTo>
                    <a:pt x="3093212" y="0"/>
                  </a:moveTo>
                  <a:lnTo>
                    <a:pt x="3083687" y="0"/>
                  </a:lnTo>
                  <a:lnTo>
                    <a:pt x="3083687" y="9512"/>
                  </a:lnTo>
                  <a:lnTo>
                    <a:pt x="3093212" y="9512"/>
                  </a:lnTo>
                  <a:lnTo>
                    <a:pt x="3093212" y="0"/>
                  </a:lnTo>
                  <a:close/>
                </a:path>
                <a:path w="4007484" h="9525">
                  <a:moveTo>
                    <a:pt x="3150311" y="0"/>
                  </a:moveTo>
                  <a:lnTo>
                    <a:pt x="3140799" y="0"/>
                  </a:lnTo>
                  <a:lnTo>
                    <a:pt x="3140799" y="9512"/>
                  </a:lnTo>
                  <a:lnTo>
                    <a:pt x="3150311" y="9512"/>
                  </a:lnTo>
                  <a:lnTo>
                    <a:pt x="3150311" y="0"/>
                  </a:lnTo>
                  <a:close/>
                </a:path>
                <a:path w="4007484" h="9525">
                  <a:moveTo>
                    <a:pt x="3207423" y="0"/>
                  </a:moveTo>
                  <a:lnTo>
                    <a:pt x="3197898" y="0"/>
                  </a:lnTo>
                  <a:lnTo>
                    <a:pt x="3197898" y="9512"/>
                  </a:lnTo>
                  <a:lnTo>
                    <a:pt x="3207423" y="9512"/>
                  </a:lnTo>
                  <a:lnTo>
                    <a:pt x="3207423" y="0"/>
                  </a:lnTo>
                  <a:close/>
                </a:path>
                <a:path w="4007484" h="9525">
                  <a:moveTo>
                    <a:pt x="3264522" y="0"/>
                  </a:moveTo>
                  <a:lnTo>
                    <a:pt x="3255010" y="0"/>
                  </a:lnTo>
                  <a:lnTo>
                    <a:pt x="3255010" y="9512"/>
                  </a:lnTo>
                  <a:lnTo>
                    <a:pt x="3264522" y="9512"/>
                  </a:lnTo>
                  <a:lnTo>
                    <a:pt x="3264522" y="0"/>
                  </a:lnTo>
                  <a:close/>
                </a:path>
                <a:path w="4007484" h="9525">
                  <a:moveTo>
                    <a:pt x="3321634" y="0"/>
                  </a:moveTo>
                  <a:lnTo>
                    <a:pt x="3312109" y="0"/>
                  </a:lnTo>
                  <a:lnTo>
                    <a:pt x="3312109" y="9512"/>
                  </a:lnTo>
                  <a:lnTo>
                    <a:pt x="3321634" y="9512"/>
                  </a:lnTo>
                  <a:lnTo>
                    <a:pt x="3321634" y="0"/>
                  </a:lnTo>
                  <a:close/>
                </a:path>
                <a:path w="4007484" h="9525">
                  <a:moveTo>
                    <a:pt x="3378733" y="0"/>
                  </a:moveTo>
                  <a:lnTo>
                    <a:pt x="3369221" y="0"/>
                  </a:lnTo>
                  <a:lnTo>
                    <a:pt x="3369221" y="9512"/>
                  </a:lnTo>
                  <a:lnTo>
                    <a:pt x="3378733" y="9512"/>
                  </a:lnTo>
                  <a:lnTo>
                    <a:pt x="3378733" y="0"/>
                  </a:lnTo>
                  <a:close/>
                </a:path>
                <a:path w="4007484" h="9525">
                  <a:moveTo>
                    <a:pt x="3435845" y="0"/>
                  </a:moveTo>
                  <a:lnTo>
                    <a:pt x="3426320" y="0"/>
                  </a:lnTo>
                  <a:lnTo>
                    <a:pt x="3426320" y="9512"/>
                  </a:lnTo>
                  <a:lnTo>
                    <a:pt x="3435845" y="9512"/>
                  </a:lnTo>
                  <a:lnTo>
                    <a:pt x="3435845" y="0"/>
                  </a:lnTo>
                  <a:close/>
                </a:path>
                <a:path w="4007484" h="9525">
                  <a:moveTo>
                    <a:pt x="3492944" y="0"/>
                  </a:moveTo>
                  <a:lnTo>
                    <a:pt x="3483432" y="0"/>
                  </a:lnTo>
                  <a:lnTo>
                    <a:pt x="3483432" y="9512"/>
                  </a:lnTo>
                  <a:lnTo>
                    <a:pt x="3492944" y="9512"/>
                  </a:lnTo>
                  <a:lnTo>
                    <a:pt x="3492944" y="0"/>
                  </a:lnTo>
                  <a:close/>
                </a:path>
                <a:path w="4007484" h="9525">
                  <a:moveTo>
                    <a:pt x="3550056" y="0"/>
                  </a:moveTo>
                  <a:lnTo>
                    <a:pt x="3540531" y="0"/>
                  </a:lnTo>
                  <a:lnTo>
                    <a:pt x="3540531" y="9512"/>
                  </a:lnTo>
                  <a:lnTo>
                    <a:pt x="3550056" y="9512"/>
                  </a:lnTo>
                  <a:lnTo>
                    <a:pt x="3550056" y="0"/>
                  </a:lnTo>
                  <a:close/>
                </a:path>
                <a:path w="4007484" h="9525">
                  <a:moveTo>
                    <a:pt x="3607155" y="0"/>
                  </a:moveTo>
                  <a:lnTo>
                    <a:pt x="3597643" y="0"/>
                  </a:lnTo>
                  <a:lnTo>
                    <a:pt x="3597643" y="9512"/>
                  </a:lnTo>
                  <a:lnTo>
                    <a:pt x="3607155" y="9512"/>
                  </a:lnTo>
                  <a:lnTo>
                    <a:pt x="3607155" y="0"/>
                  </a:lnTo>
                  <a:close/>
                </a:path>
                <a:path w="4007484" h="9525">
                  <a:moveTo>
                    <a:pt x="3664267" y="0"/>
                  </a:moveTo>
                  <a:lnTo>
                    <a:pt x="3654742" y="0"/>
                  </a:lnTo>
                  <a:lnTo>
                    <a:pt x="3654742" y="9512"/>
                  </a:lnTo>
                  <a:lnTo>
                    <a:pt x="3664267" y="9512"/>
                  </a:lnTo>
                  <a:lnTo>
                    <a:pt x="3664267" y="0"/>
                  </a:lnTo>
                  <a:close/>
                </a:path>
                <a:path w="4007484" h="9525">
                  <a:moveTo>
                    <a:pt x="3721366" y="0"/>
                  </a:moveTo>
                  <a:lnTo>
                    <a:pt x="3711854" y="0"/>
                  </a:lnTo>
                  <a:lnTo>
                    <a:pt x="3711854" y="9512"/>
                  </a:lnTo>
                  <a:lnTo>
                    <a:pt x="3721366" y="9512"/>
                  </a:lnTo>
                  <a:lnTo>
                    <a:pt x="3721366" y="0"/>
                  </a:lnTo>
                  <a:close/>
                </a:path>
                <a:path w="4007484" h="9525">
                  <a:moveTo>
                    <a:pt x="3778478" y="0"/>
                  </a:moveTo>
                  <a:lnTo>
                    <a:pt x="3768953" y="0"/>
                  </a:lnTo>
                  <a:lnTo>
                    <a:pt x="3768953" y="9512"/>
                  </a:lnTo>
                  <a:lnTo>
                    <a:pt x="3778478" y="9512"/>
                  </a:lnTo>
                  <a:lnTo>
                    <a:pt x="3778478" y="0"/>
                  </a:lnTo>
                  <a:close/>
                </a:path>
                <a:path w="4007484" h="9525">
                  <a:moveTo>
                    <a:pt x="3835577" y="0"/>
                  </a:moveTo>
                  <a:lnTo>
                    <a:pt x="3826065" y="0"/>
                  </a:lnTo>
                  <a:lnTo>
                    <a:pt x="3826065" y="9512"/>
                  </a:lnTo>
                  <a:lnTo>
                    <a:pt x="3835577" y="9512"/>
                  </a:lnTo>
                  <a:lnTo>
                    <a:pt x="3835577" y="0"/>
                  </a:lnTo>
                  <a:close/>
                </a:path>
                <a:path w="4007484" h="9525">
                  <a:moveTo>
                    <a:pt x="3892689" y="0"/>
                  </a:moveTo>
                  <a:lnTo>
                    <a:pt x="3883164" y="0"/>
                  </a:lnTo>
                  <a:lnTo>
                    <a:pt x="3883164" y="9512"/>
                  </a:lnTo>
                  <a:lnTo>
                    <a:pt x="3892689" y="9512"/>
                  </a:lnTo>
                  <a:lnTo>
                    <a:pt x="3892689" y="0"/>
                  </a:lnTo>
                  <a:close/>
                </a:path>
                <a:path w="4007484" h="9525">
                  <a:moveTo>
                    <a:pt x="3949789" y="0"/>
                  </a:moveTo>
                  <a:lnTo>
                    <a:pt x="3940276" y="0"/>
                  </a:lnTo>
                  <a:lnTo>
                    <a:pt x="3940276" y="9512"/>
                  </a:lnTo>
                  <a:lnTo>
                    <a:pt x="3949789" y="9512"/>
                  </a:lnTo>
                  <a:lnTo>
                    <a:pt x="3949789" y="0"/>
                  </a:lnTo>
                  <a:close/>
                </a:path>
                <a:path w="4007484" h="9525">
                  <a:moveTo>
                    <a:pt x="4006900" y="0"/>
                  </a:moveTo>
                  <a:lnTo>
                    <a:pt x="3997375" y="0"/>
                  </a:lnTo>
                  <a:lnTo>
                    <a:pt x="3997375" y="9512"/>
                  </a:lnTo>
                  <a:lnTo>
                    <a:pt x="4006900" y="9512"/>
                  </a:lnTo>
                  <a:lnTo>
                    <a:pt x="4006900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 descr=""/>
            <p:cNvSpPr/>
            <p:nvPr/>
          </p:nvSpPr>
          <p:spPr>
            <a:xfrm>
              <a:off x="10774045" y="3286416"/>
              <a:ext cx="752475" cy="714375"/>
            </a:xfrm>
            <a:custGeom>
              <a:avLst/>
              <a:gdLst/>
              <a:ahLst/>
              <a:cxnLst/>
              <a:rect l="l" t="t" r="r" b="b"/>
              <a:pathLst>
                <a:path w="752475" h="714375">
                  <a:moveTo>
                    <a:pt x="9525" y="352158"/>
                  </a:moveTo>
                  <a:lnTo>
                    <a:pt x="0" y="352158"/>
                  </a:lnTo>
                  <a:lnTo>
                    <a:pt x="0" y="361670"/>
                  </a:lnTo>
                  <a:lnTo>
                    <a:pt x="9525" y="361670"/>
                  </a:lnTo>
                  <a:lnTo>
                    <a:pt x="9525" y="352158"/>
                  </a:lnTo>
                  <a:close/>
                </a:path>
                <a:path w="752475" h="71437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752475" h="714375">
                  <a:moveTo>
                    <a:pt x="66624" y="0"/>
                  </a:moveTo>
                  <a:lnTo>
                    <a:pt x="57111" y="0"/>
                  </a:lnTo>
                  <a:lnTo>
                    <a:pt x="57111" y="9525"/>
                  </a:lnTo>
                  <a:lnTo>
                    <a:pt x="66624" y="9525"/>
                  </a:lnTo>
                  <a:lnTo>
                    <a:pt x="66624" y="0"/>
                  </a:lnTo>
                  <a:close/>
                </a:path>
                <a:path w="752475" h="714375">
                  <a:moveTo>
                    <a:pt x="123736" y="0"/>
                  </a:moveTo>
                  <a:lnTo>
                    <a:pt x="114211" y="0"/>
                  </a:lnTo>
                  <a:lnTo>
                    <a:pt x="114211" y="9525"/>
                  </a:lnTo>
                  <a:lnTo>
                    <a:pt x="123736" y="9525"/>
                  </a:lnTo>
                  <a:lnTo>
                    <a:pt x="123736" y="0"/>
                  </a:lnTo>
                  <a:close/>
                </a:path>
                <a:path w="752475" h="714375">
                  <a:moveTo>
                    <a:pt x="180835" y="0"/>
                  </a:moveTo>
                  <a:lnTo>
                    <a:pt x="171323" y="0"/>
                  </a:lnTo>
                  <a:lnTo>
                    <a:pt x="171323" y="9525"/>
                  </a:lnTo>
                  <a:lnTo>
                    <a:pt x="180835" y="9525"/>
                  </a:lnTo>
                  <a:lnTo>
                    <a:pt x="180835" y="0"/>
                  </a:lnTo>
                  <a:close/>
                </a:path>
                <a:path w="752475" h="714375">
                  <a:moveTo>
                    <a:pt x="237947" y="0"/>
                  </a:moveTo>
                  <a:lnTo>
                    <a:pt x="228422" y="0"/>
                  </a:lnTo>
                  <a:lnTo>
                    <a:pt x="228422" y="9525"/>
                  </a:lnTo>
                  <a:lnTo>
                    <a:pt x="237947" y="9525"/>
                  </a:lnTo>
                  <a:lnTo>
                    <a:pt x="237947" y="0"/>
                  </a:lnTo>
                  <a:close/>
                </a:path>
                <a:path w="752475" h="714375">
                  <a:moveTo>
                    <a:pt x="295046" y="0"/>
                  </a:moveTo>
                  <a:lnTo>
                    <a:pt x="285534" y="0"/>
                  </a:lnTo>
                  <a:lnTo>
                    <a:pt x="285534" y="9525"/>
                  </a:lnTo>
                  <a:lnTo>
                    <a:pt x="295046" y="9525"/>
                  </a:lnTo>
                  <a:lnTo>
                    <a:pt x="295046" y="0"/>
                  </a:lnTo>
                  <a:close/>
                </a:path>
                <a:path w="752475" h="714375">
                  <a:moveTo>
                    <a:pt x="352158" y="704303"/>
                  </a:moveTo>
                  <a:lnTo>
                    <a:pt x="342633" y="704303"/>
                  </a:lnTo>
                  <a:lnTo>
                    <a:pt x="342633" y="713816"/>
                  </a:lnTo>
                  <a:lnTo>
                    <a:pt x="352158" y="713816"/>
                  </a:lnTo>
                  <a:lnTo>
                    <a:pt x="352158" y="704303"/>
                  </a:lnTo>
                  <a:close/>
                </a:path>
                <a:path w="752475" h="714375">
                  <a:moveTo>
                    <a:pt x="352158" y="0"/>
                  </a:moveTo>
                  <a:lnTo>
                    <a:pt x="342633" y="0"/>
                  </a:lnTo>
                  <a:lnTo>
                    <a:pt x="342633" y="9525"/>
                  </a:lnTo>
                  <a:lnTo>
                    <a:pt x="352158" y="9525"/>
                  </a:lnTo>
                  <a:lnTo>
                    <a:pt x="352158" y="0"/>
                  </a:lnTo>
                  <a:close/>
                </a:path>
                <a:path w="752475" h="714375">
                  <a:moveTo>
                    <a:pt x="409257" y="704303"/>
                  </a:moveTo>
                  <a:lnTo>
                    <a:pt x="399745" y="704303"/>
                  </a:lnTo>
                  <a:lnTo>
                    <a:pt x="399745" y="713816"/>
                  </a:lnTo>
                  <a:lnTo>
                    <a:pt x="409257" y="713816"/>
                  </a:lnTo>
                  <a:lnTo>
                    <a:pt x="409257" y="704303"/>
                  </a:lnTo>
                  <a:close/>
                </a:path>
                <a:path w="752475" h="714375">
                  <a:moveTo>
                    <a:pt x="409257" y="0"/>
                  </a:moveTo>
                  <a:lnTo>
                    <a:pt x="399745" y="0"/>
                  </a:lnTo>
                  <a:lnTo>
                    <a:pt x="399745" y="9525"/>
                  </a:lnTo>
                  <a:lnTo>
                    <a:pt x="409257" y="9525"/>
                  </a:lnTo>
                  <a:lnTo>
                    <a:pt x="409257" y="0"/>
                  </a:lnTo>
                  <a:close/>
                </a:path>
                <a:path w="752475" h="714375">
                  <a:moveTo>
                    <a:pt x="466369" y="704303"/>
                  </a:moveTo>
                  <a:lnTo>
                    <a:pt x="456844" y="704303"/>
                  </a:lnTo>
                  <a:lnTo>
                    <a:pt x="456844" y="713816"/>
                  </a:lnTo>
                  <a:lnTo>
                    <a:pt x="466369" y="713816"/>
                  </a:lnTo>
                  <a:lnTo>
                    <a:pt x="466369" y="704303"/>
                  </a:lnTo>
                  <a:close/>
                </a:path>
                <a:path w="752475" h="714375">
                  <a:moveTo>
                    <a:pt x="466369" y="0"/>
                  </a:moveTo>
                  <a:lnTo>
                    <a:pt x="456844" y="0"/>
                  </a:lnTo>
                  <a:lnTo>
                    <a:pt x="456844" y="9525"/>
                  </a:lnTo>
                  <a:lnTo>
                    <a:pt x="466369" y="9525"/>
                  </a:lnTo>
                  <a:lnTo>
                    <a:pt x="466369" y="0"/>
                  </a:lnTo>
                  <a:close/>
                </a:path>
                <a:path w="752475" h="714375">
                  <a:moveTo>
                    <a:pt x="523468" y="704303"/>
                  </a:moveTo>
                  <a:lnTo>
                    <a:pt x="513956" y="704303"/>
                  </a:lnTo>
                  <a:lnTo>
                    <a:pt x="513956" y="713816"/>
                  </a:lnTo>
                  <a:lnTo>
                    <a:pt x="523468" y="713816"/>
                  </a:lnTo>
                  <a:lnTo>
                    <a:pt x="523468" y="704303"/>
                  </a:lnTo>
                  <a:close/>
                </a:path>
                <a:path w="752475" h="714375">
                  <a:moveTo>
                    <a:pt x="523468" y="0"/>
                  </a:moveTo>
                  <a:lnTo>
                    <a:pt x="513956" y="0"/>
                  </a:lnTo>
                  <a:lnTo>
                    <a:pt x="513956" y="9525"/>
                  </a:lnTo>
                  <a:lnTo>
                    <a:pt x="523468" y="9525"/>
                  </a:lnTo>
                  <a:lnTo>
                    <a:pt x="523468" y="0"/>
                  </a:lnTo>
                  <a:close/>
                </a:path>
                <a:path w="752475" h="714375">
                  <a:moveTo>
                    <a:pt x="580580" y="704303"/>
                  </a:moveTo>
                  <a:lnTo>
                    <a:pt x="571055" y="704303"/>
                  </a:lnTo>
                  <a:lnTo>
                    <a:pt x="571055" y="713816"/>
                  </a:lnTo>
                  <a:lnTo>
                    <a:pt x="580580" y="713816"/>
                  </a:lnTo>
                  <a:lnTo>
                    <a:pt x="580580" y="704303"/>
                  </a:lnTo>
                  <a:close/>
                </a:path>
                <a:path w="752475" h="714375">
                  <a:moveTo>
                    <a:pt x="580580" y="0"/>
                  </a:moveTo>
                  <a:lnTo>
                    <a:pt x="571055" y="0"/>
                  </a:lnTo>
                  <a:lnTo>
                    <a:pt x="571055" y="9525"/>
                  </a:lnTo>
                  <a:lnTo>
                    <a:pt x="580580" y="9525"/>
                  </a:lnTo>
                  <a:lnTo>
                    <a:pt x="580580" y="0"/>
                  </a:lnTo>
                  <a:close/>
                </a:path>
                <a:path w="752475" h="714375">
                  <a:moveTo>
                    <a:pt x="637679" y="704303"/>
                  </a:moveTo>
                  <a:lnTo>
                    <a:pt x="628167" y="704303"/>
                  </a:lnTo>
                  <a:lnTo>
                    <a:pt x="628167" y="713816"/>
                  </a:lnTo>
                  <a:lnTo>
                    <a:pt x="637679" y="713816"/>
                  </a:lnTo>
                  <a:lnTo>
                    <a:pt x="637679" y="704303"/>
                  </a:lnTo>
                  <a:close/>
                </a:path>
                <a:path w="752475" h="714375">
                  <a:moveTo>
                    <a:pt x="637679" y="0"/>
                  </a:moveTo>
                  <a:lnTo>
                    <a:pt x="628167" y="0"/>
                  </a:lnTo>
                  <a:lnTo>
                    <a:pt x="628167" y="9525"/>
                  </a:lnTo>
                  <a:lnTo>
                    <a:pt x="637679" y="9525"/>
                  </a:lnTo>
                  <a:lnTo>
                    <a:pt x="637679" y="0"/>
                  </a:lnTo>
                  <a:close/>
                </a:path>
                <a:path w="752475" h="714375">
                  <a:moveTo>
                    <a:pt x="694778" y="704303"/>
                  </a:moveTo>
                  <a:lnTo>
                    <a:pt x="685266" y="704303"/>
                  </a:lnTo>
                  <a:lnTo>
                    <a:pt x="685266" y="713816"/>
                  </a:lnTo>
                  <a:lnTo>
                    <a:pt x="694778" y="713816"/>
                  </a:lnTo>
                  <a:lnTo>
                    <a:pt x="694778" y="704303"/>
                  </a:lnTo>
                  <a:close/>
                </a:path>
                <a:path w="752475" h="714375">
                  <a:moveTo>
                    <a:pt x="694778" y="0"/>
                  </a:moveTo>
                  <a:lnTo>
                    <a:pt x="685266" y="0"/>
                  </a:lnTo>
                  <a:lnTo>
                    <a:pt x="685266" y="9525"/>
                  </a:lnTo>
                  <a:lnTo>
                    <a:pt x="694778" y="9525"/>
                  </a:lnTo>
                  <a:lnTo>
                    <a:pt x="694778" y="0"/>
                  </a:lnTo>
                  <a:close/>
                </a:path>
                <a:path w="752475" h="714375">
                  <a:moveTo>
                    <a:pt x="751890" y="704303"/>
                  </a:moveTo>
                  <a:lnTo>
                    <a:pt x="742378" y="704303"/>
                  </a:lnTo>
                  <a:lnTo>
                    <a:pt x="742378" y="713816"/>
                  </a:lnTo>
                  <a:lnTo>
                    <a:pt x="751890" y="713816"/>
                  </a:lnTo>
                  <a:lnTo>
                    <a:pt x="751890" y="704303"/>
                  </a:lnTo>
                  <a:close/>
                </a:path>
                <a:path w="752475" h="714375">
                  <a:moveTo>
                    <a:pt x="751890" y="352158"/>
                  </a:moveTo>
                  <a:lnTo>
                    <a:pt x="742378" y="352158"/>
                  </a:lnTo>
                  <a:lnTo>
                    <a:pt x="742378" y="361670"/>
                  </a:lnTo>
                  <a:lnTo>
                    <a:pt x="751890" y="361670"/>
                  </a:lnTo>
                  <a:lnTo>
                    <a:pt x="751890" y="352158"/>
                  </a:lnTo>
                  <a:close/>
                </a:path>
                <a:path w="752475" h="714375">
                  <a:moveTo>
                    <a:pt x="751890" y="0"/>
                  </a:moveTo>
                  <a:lnTo>
                    <a:pt x="742378" y="0"/>
                  </a:lnTo>
                  <a:lnTo>
                    <a:pt x="742378" y="9525"/>
                  </a:lnTo>
                  <a:lnTo>
                    <a:pt x="751890" y="9525"/>
                  </a:lnTo>
                  <a:lnTo>
                    <a:pt x="751890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6" name="object 136" descr=""/>
          <p:cNvSpPr txBox="1"/>
          <p:nvPr/>
        </p:nvSpPr>
        <p:spPr>
          <a:xfrm>
            <a:off x="6413936" y="3905180"/>
            <a:ext cx="2806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$0bn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7" name="object 137" descr=""/>
          <p:cNvSpPr/>
          <p:nvPr/>
        </p:nvSpPr>
        <p:spPr>
          <a:xfrm>
            <a:off x="6776680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 descr=""/>
          <p:cNvSpPr/>
          <p:nvPr/>
        </p:nvSpPr>
        <p:spPr>
          <a:xfrm>
            <a:off x="6833785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 descr=""/>
          <p:cNvSpPr/>
          <p:nvPr/>
        </p:nvSpPr>
        <p:spPr>
          <a:xfrm>
            <a:off x="6890891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 descr=""/>
          <p:cNvSpPr/>
          <p:nvPr/>
        </p:nvSpPr>
        <p:spPr>
          <a:xfrm>
            <a:off x="6947996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 descr=""/>
          <p:cNvSpPr/>
          <p:nvPr/>
        </p:nvSpPr>
        <p:spPr>
          <a:xfrm>
            <a:off x="7005101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 descr=""/>
          <p:cNvSpPr/>
          <p:nvPr/>
        </p:nvSpPr>
        <p:spPr>
          <a:xfrm>
            <a:off x="7062206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 descr=""/>
          <p:cNvSpPr/>
          <p:nvPr/>
        </p:nvSpPr>
        <p:spPr>
          <a:xfrm>
            <a:off x="7119311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 descr=""/>
          <p:cNvSpPr/>
          <p:nvPr/>
        </p:nvSpPr>
        <p:spPr>
          <a:xfrm>
            <a:off x="7176417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 descr=""/>
          <p:cNvSpPr/>
          <p:nvPr/>
        </p:nvSpPr>
        <p:spPr>
          <a:xfrm>
            <a:off x="7233522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 descr=""/>
          <p:cNvSpPr/>
          <p:nvPr/>
        </p:nvSpPr>
        <p:spPr>
          <a:xfrm>
            <a:off x="7290627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 descr=""/>
          <p:cNvSpPr/>
          <p:nvPr/>
        </p:nvSpPr>
        <p:spPr>
          <a:xfrm>
            <a:off x="7347733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 descr=""/>
          <p:cNvSpPr/>
          <p:nvPr/>
        </p:nvSpPr>
        <p:spPr>
          <a:xfrm>
            <a:off x="7404838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 descr=""/>
          <p:cNvSpPr/>
          <p:nvPr/>
        </p:nvSpPr>
        <p:spPr>
          <a:xfrm>
            <a:off x="7461944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 descr=""/>
          <p:cNvSpPr/>
          <p:nvPr/>
        </p:nvSpPr>
        <p:spPr>
          <a:xfrm>
            <a:off x="7519049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 descr=""/>
          <p:cNvSpPr/>
          <p:nvPr/>
        </p:nvSpPr>
        <p:spPr>
          <a:xfrm>
            <a:off x="7576154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 descr=""/>
          <p:cNvSpPr/>
          <p:nvPr/>
        </p:nvSpPr>
        <p:spPr>
          <a:xfrm>
            <a:off x="7633260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 descr=""/>
          <p:cNvSpPr/>
          <p:nvPr/>
        </p:nvSpPr>
        <p:spPr>
          <a:xfrm>
            <a:off x="7690365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 descr=""/>
          <p:cNvSpPr/>
          <p:nvPr/>
        </p:nvSpPr>
        <p:spPr>
          <a:xfrm>
            <a:off x="7747471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 descr=""/>
          <p:cNvSpPr/>
          <p:nvPr/>
        </p:nvSpPr>
        <p:spPr>
          <a:xfrm>
            <a:off x="7804576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 descr=""/>
          <p:cNvSpPr/>
          <p:nvPr/>
        </p:nvSpPr>
        <p:spPr>
          <a:xfrm>
            <a:off x="7861681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 descr=""/>
          <p:cNvSpPr/>
          <p:nvPr/>
        </p:nvSpPr>
        <p:spPr>
          <a:xfrm>
            <a:off x="7918787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 descr=""/>
          <p:cNvSpPr/>
          <p:nvPr/>
        </p:nvSpPr>
        <p:spPr>
          <a:xfrm>
            <a:off x="7975892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 descr=""/>
          <p:cNvSpPr/>
          <p:nvPr/>
        </p:nvSpPr>
        <p:spPr>
          <a:xfrm>
            <a:off x="8032997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 descr=""/>
          <p:cNvSpPr/>
          <p:nvPr/>
        </p:nvSpPr>
        <p:spPr>
          <a:xfrm>
            <a:off x="8090103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 descr=""/>
          <p:cNvSpPr/>
          <p:nvPr/>
        </p:nvSpPr>
        <p:spPr>
          <a:xfrm>
            <a:off x="8147208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 descr=""/>
          <p:cNvSpPr/>
          <p:nvPr/>
        </p:nvSpPr>
        <p:spPr>
          <a:xfrm>
            <a:off x="8204313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 descr=""/>
          <p:cNvSpPr/>
          <p:nvPr/>
        </p:nvSpPr>
        <p:spPr>
          <a:xfrm>
            <a:off x="8261418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 descr=""/>
          <p:cNvSpPr/>
          <p:nvPr/>
        </p:nvSpPr>
        <p:spPr>
          <a:xfrm>
            <a:off x="8318524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 descr=""/>
          <p:cNvSpPr/>
          <p:nvPr/>
        </p:nvSpPr>
        <p:spPr>
          <a:xfrm>
            <a:off x="8375629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 descr=""/>
          <p:cNvSpPr/>
          <p:nvPr/>
        </p:nvSpPr>
        <p:spPr>
          <a:xfrm>
            <a:off x="8432734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 descr=""/>
          <p:cNvSpPr/>
          <p:nvPr/>
        </p:nvSpPr>
        <p:spPr>
          <a:xfrm>
            <a:off x="8489840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 descr=""/>
          <p:cNvSpPr/>
          <p:nvPr/>
        </p:nvSpPr>
        <p:spPr>
          <a:xfrm>
            <a:off x="8546945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 descr=""/>
          <p:cNvSpPr/>
          <p:nvPr/>
        </p:nvSpPr>
        <p:spPr>
          <a:xfrm>
            <a:off x="8604050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 descr=""/>
          <p:cNvSpPr/>
          <p:nvPr/>
        </p:nvSpPr>
        <p:spPr>
          <a:xfrm>
            <a:off x="8661156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 descr=""/>
          <p:cNvSpPr/>
          <p:nvPr/>
        </p:nvSpPr>
        <p:spPr>
          <a:xfrm>
            <a:off x="8718261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 descr=""/>
          <p:cNvSpPr/>
          <p:nvPr/>
        </p:nvSpPr>
        <p:spPr>
          <a:xfrm>
            <a:off x="8775367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 descr=""/>
          <p:cNvSpPr/>
          <p:nvPr/>
        </p:nvSpPr>
        <p:spPr>
          <a:xfrm>
            <a:off x="8832472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 descr=""/>
          <p:cNvSpPr/>
          <p:nvPr/>
        </p:nvSpPr>
        <p:spPr>
          <a:xfrm>
            <a:off x="8889577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 descr=""/>
          <p:cNvSpPr/>
          <p:nvPr/>
        </p:nvSpPr>
        <p:spPr>
          <a:xfrm>
            <a:off x="8946683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 descr=""/>
          <p:cNvSpPr/>
          <p:nvPr/>
        </p:nvSpPr>
        <p:spPr>
          <a:xfrm>
            <a:off x="9003788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 descr=""/>
          <p:cNvSpPr/>
          <p:nvPr/>
        </p:nvSpPr>
        <p:spPr>
          <a:xfrm>
            <a:off x="9060894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 descr=""/>
          <p:cNvSpPr/>
          <p:nvPr/>
        </p:nvSpPr>
        <p:spPr>
          <a:xfrm>
            <a:off x="9117999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 descr=""/>
          <p:cNvSpPr/>
          <p:nvPr/>
        </p:nvSpPr>
        <p:spPr>
          <a:xfrm>
            <a:off x="9175104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 descr=""/>
          <p:cNvSpPr/>
          <p:nvPr/>
        </p:nvSpPr>
        <p:spPr>
          <a:xfrm>
            <a:off x="9232210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 descr=""/>
          <p:cNvSpPr/>
          <p:nvPr/>
        </p:nvSpPr>
        <p:spPr>
          <a:xfrm>
            <a:off x="9289315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 descr=""/>
          <p:cNvSpPr/>
          <p:nvPr/>
        </p:nvSpPr>
        <p:spPr>
          <a:xfrm>
            <a:off x="9346420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 descr=""/>
          <p:cNvSpPr/>
          <p:nvPr/>
        </p:nvSpPr>
        <p:spPr>
          <a:xfrm>
            <a:off x="9403526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 descr=""/>
          <p:cNvSpPr/>
          <p:nvPr/>
        </p:nvSpPr>
        <p:spPr>
          <a:xfrm>
            <a:off x="9460631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 descr=""/>
          <p:cNvSpPr/>
          <p:nvPr/>
        </p:nvSpPr>
        <p:spPr>
          <a:xfrm>
            <a:off x="9517736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 descr=""/>
          <p:cNvSpPr/>
          <p:nvPr/>
        </p:nvSpPr>
        <p:spPr>
          <a:xfrm>
            <a:off x="9574841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 descr=""/>
          <p:cNvSpPr/>
          <p:nvPr/>
        </p:nvSpPr>
        <p:spPr>
          <a:xfrm>
            <a:off x="9631947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 descr=""/>
          <p:cNvSpPr/>
          <p:nvPr/>
        </p:nvSpPr>
        <p:spPr>
          <a:xfrm>
            <a:off x="9689052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 descr=""/>
          <p:cNvSpPr/>
          <p:nvPr/>
        </p:nvSpPr>
        <p:spPr>
          <a:xfrm>
            <a:off x="9746157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 descr=""/>
          <p:cNvSpPr/>
          <p:nvPr/>
        </p:nvSpPr>
        <p:spPr>
          <a:xfrm>
            <a:off x="9803263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 descr=""/>
          <p:cNvSpPr/>
          <p:nvPr/>
        </p:nvSpPr>
        <p:spPr>
          <a:xfrm>
            <a:off x="9860368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 descr=""/>
          <p:cNvSpPr/>
          <p:nvPr/>
        </p:nvSpPr>
        <p:spPr>
          <a:xfrm>
            <a:off x="9917474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 descr=""/>
          <p:cNvSpPr/>
          <p:nvPr/>
        </p:nvSpPr>
        <p:spPr>
          <a:xfrm>
            <a:off x="9974579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 descr=""/>
          <p:cNvSpPr/>
          <p:nvPr/>
        </p:nvSpPr>
        <p:spPr>
          <a:xfrm>
            <a:off x="10031684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 descr=""/>
          <p:cNvSpPr/>
          <p:nvPr/>
        </p:nvSpPr>
        <p:spPr>
          <a:xfrm>
            <a:off x="10088790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 descr=""/>
          <p:cNvSpPr/>
          <p:nvPr/>
        </p:nvSpPr>
        <p:spPr>
          <a:xfrm>
            <a:off x="10145895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 descr=""/>
          <p:cNvSpPr/>
          <p:nvPr/>
        </p:nvSpPr>
        <p:spPr>
          <a:xfrm>
            <a:off x="10203001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 descr=""/>
          <p:cNvSpPr/>
          <p:nvPr/>
        </p:nvSpPr>
        <p:spPr>
          <a:xfrm>
            <a:off x="10260106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 descr=""/>
          <p:cNvSpPr/>
          <p:nvPr/>
        </p:nvSpPr>
        <p:spPr>
          <a:xfrm>
            <a:off x="10317211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 descr=""/>
          <p:cNvSpPr/>
          <p:nvPr/>
        </p:nvSpPr>
        <p:spPr>
          <a:xfrm>
            <a:off x="10374317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 descr=""/>
          <p:cNvSpPr/>
          <p:nvPr/>
        </p:nvSpPr>
        <p:spPr>
          <a:xfrm>
            <a:off x="10431422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 descr=""/>
          <p:cNvSpPr/>
          <p:nvPr/>
        </p:nvSpPr>
        <p:spPr>
          <a:xfrm>
            <a:off x="10488527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 descr=""/>
          <p:cNvSpPr/>
          <p:nvPr/>
        </p:nvSpPr>
        <p:spPr>
          <a:xfrm>
            <a:off x="10545633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 descr=""/>
          <p:cNvSpPr/>
          <p:nvPr/>
        </p:nvSpPr>
        <p:spPr>
          <a:xfrm>
            <a:off x="10602738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 descr=""/>
          <p:cNvSpPr/>
          <p:nvPr/>
        </p:nvSpPr>
        <p:spPr>
          <a:xfrm>
            <a:off x="10659843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 descr=""/>
          <p:cNvSpPr/>
          <p:nvPr/>
        </p:nvSpPr>
        <p:spPr>
          <a:xfrm>
            <a:off x="10716948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 descr=""/>
          <p:cNvSpPr/>
          <p:nvPr/>
        </p:nvSpPr>
        <p:spPr>
          <a:xfrm>
            <a:off x="11573529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 descr=""/>
          <p:cNvSpPr/>
          <p:nvPr/>
        </p:nvSpPr>
        <p:spPr>
          <a:xfrm>
            <a:off x="11630634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 descr=""/>
          <p:cNvSpPr/>
          <p:nvPr/>
        </p:nvSpPr>
        <p:spPr>
          <a:xfrm>
            <a:off x="11687740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 descr=""/>
          <p:cNvSpPr/>
          <p:nvPr/>
        </p:nvSpPr>
        <p:spPr>
          <a:xfrm>
            <a:off x="11744845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 descr=""/>
          <p:cNvSpPr/>
          <p:nvPr/>
        </p:nvSpPr>
        <p:spPr>
          <a:xfrm>
            <a:off x="11801950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 descr=""/>
          <p:cNvSpPr/>
          <p:nvPr/>
        </p:nvSpPr>
        <p:spPr>
          <a:xfrm>
            <a:off x="11859055" y="36385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 descr=""/>
          <p:cNvSpPr txBox="1"/>
          <p:nvPr/>
        </p:nvSpPr>
        <p:spPr>
          <a:xfrm>
            <a:off x="6413936" y="3553030"/>
            <a:ext cx="2806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$1bn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14" name="object 214" descr=""/>
          <p:cNvSpPr/>
          <p:nvPr/>
        </p:nvSpPr>
        <p:spPr>
          <a:xfrm>
            <a:off x="6776680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 descr=""/>
          <p:cNvSpPr/>
          <p:nvPr/>
        </p:nvSpPr>
        <p:spPr>
          <a:xfrm>
            <a:off x="6833785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 descr=""/>
          <p:cNvSpPr/>
          <p:nvPr/>
        </p:nvSpPr>
        <p:spPr>
          <a:xfrm>
            <a:off x="6890891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 descr=""/>
          <p:cNvSpPr/>
          <p:nvPr/>
        </p:nvSpPr>
        <p:spPr>
          <a:xfrm>
            <a:off x="6947996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 descr=""/>
          <p:cNvSpPr/>
          <p:nvPr/>
        </p:nvSpPr>
        <p:spPr>
          <a:xfrm>
            <a:off x="7005101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 descr=""/>
          <p:cNvSpPr/>
          <p:nvPr/>
        </p:nvSpPr>
        <p:spPr>
          <a:xfrm>
            <a:off x="7062206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 descr=""/>
          <p:cNvSpPr/>
          <p:nvPr/>
        </p:nvSpPr>
        <p:spPr>
          <a:xfrm>
            <a:off x="7119311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 descr=""/>
          <p:cNvSpPr/>
          <p:nvPr/>
        </p:nvSpPr>
        <p:spPr>
          <a:xfrm>
            <a:off x="7176417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 descr=""/>
          <p:cNvSpPr/>
          <p:nvPr/>
        </p:nvSpPr>
        <p:spPr>
          <a:xfrm>
            <a:off x="7233522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 descr=""/>
          <p:cNvSpPr/>
          <p:nvPr/>
        </p:nvSpPr>
        <p:spPr>
          <a:xfrm>
            <a:off x="7290627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 descr=""/>
          <p:cNvSpPr/>
          <p:nvPr/>
        </p:nvSpPr>
        <p:spPr>
          <a:xfrm>
            <a:off x="7347733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 descr=""/>
          <p:cNvSpPr/>
          <p:nvPr/>
        </p:nvSpPr>
        <p:spPr>
          <a:xfrm>
            <a:off x="7404838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 descr=""/>
          <p:cNvSpPr/>
          <p:nvPr/>
        </p:nvSpPr>
        <p:spPr>
          <a:xfrm>
            <a:off x="7461944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 descr=""/>
          <p:cNvSpPr/>
          <p:nvPr/>
        </p:nvSpPr>
        <p:spPr>
          <a:xfrm>
            <a:off x="7519049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 descr=""/>
          <p:cNvSpPr/>
          <p:nvPr/>
        </p:nvSpPr>
        <p:spPr>
          <a:xfrm>
            <a:off x="7576154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 descr=""/>
          <p:cNvSpPr/>
          <p:nvPr/>
        </p:nvSpPr>
        <p:spPr>
          <a:xfrm>
            <a:off x="7633260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 descr=""/>
          <p:cNvSpPr/>
          <p:nvPr/>
        </p:nvSpPr>
        <p:spPr>
          <a:xfrm>
            <a:off x="7690365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 descr=""/>
          <p:cNvSpPr/>
          <p:nvPr/>
        </p:nvSpPr>
        <p:spPr>
          <a:xfrm>
            <a:off x="7747471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 descr=""/>
          <p:cNvSpPr/>
          <p:nvPr/>
        </p:nvSpPr>
        <p:spPr>
          <a:xfrm>
            <a:off x="7804576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 descr=""/>
          <p:cNvSpPr/>
          <p:nvPr/>
        </p:nvSpPr>
        <p:spPr>
          <a:xfrm>
            <a:off x="7861681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 descr=""/>
          <p:cNvSpPr/>
          <p:nvPr/>
        </p:nvSpPr>
        <p:spPr>
          <a:xfrm>
            <a:off x="7918787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 descr=""/>
          <p:cNvSpPr/>
          <p:nvPr/>
        </p:nvSpPr>
        <p:spPr>
          <a:xfrm>
            <a:off x="7975892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 descr=""/>
          <p:cNvSpPr/>
          <p:nvPr/>
        </p:nvSpPr>
        <p:spPr>
          <a:xfrm>
            <a:off x="8032997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 descr=""/>
          <p:cNvSpPr/>
          <p:nvPr/>
        </p:nvSpPr>
        <p:spPr>
          <a:xfrm>
            <a:off x="8090103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 descr=""/>
          <p:cNvSpPr/>
          <p:nvPr/>
        </p:nvSpPr>
        <p:spPr>
          <a:xfrm>
            <a:off x="8147208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 descr=""/>
          <p:cNvSpPr/>
          <p:nvPr/>
        </p:nvSpPr>
        <p:spPr>
          <a:xfrm>
            <a:off x="8204313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 descr=""/>
          <p:cNvSpPr/>
          <p:nvPr/>
        </p:nvSpPr>
        <p:spPr>
          <a:xfrm>
            <a:off x="8261418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 descr=""/>
          <p:cNvSpPr/>
          <p:nvPr/>
        </p:nvSpPr>
        <p:spPr>
          <a:xfrm>
            <a:off x="8318524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 descr=""/>
          <p:cNvSpPr/>
          <p:nvPr/>
        </p:nvSpPr>
        <p:spPr>
          <a:xfrm>
            <a:off x="8375629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 descr=""/>
          <p:cNvSpPr/>
          <p:nvPr/>
        </p:nvSpPr>
        <p:spPr>
          <a:xfrm>
            <a:off x="8432734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 descr=""/>
          <p:cNvSpPr/>
          <p:nvPr/>
        </p:nvSpPr>
        <p:spPr>
          <a:xfrm>
            <a:off x="8489840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 descr=""/>
          <p:cNvSpPr/>
          <p:nvPr/>
        </p:nvSpPr>
        <p:spPr>
          <a:xfrm>
            <a:off x="8546945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 descr=""/>
          <p:cNvSpPr/>
          <p:nvPr/>
        </p:nvSpPr>
        <p:spPr>
          <a:xfrm>
            <a:off x="8604050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 descr=""/>
          <p:cNvSpPr/>
          <p:nvPr/>
        </p:nvSpPr>
        <p:spPr>
          <a:xfrm>
            <a:off x="8661156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 descr=""/>
          <p:cNvSpPr/>
          <p:nvPr/>
        </p:nvSpPr>
        <p:spPr>
          <a:xfrm>
            <a:off x="8718261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 descr=""/>
          <p:cNvSpPr/>
          <p:nvPr/>
        </p:nvSpPr>
        <p:spPr>
          <a:xfrm>
            <a:off x="8775367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 descr=""/>
          <p:cNvSpPr/>
          <p:nvPr/>
        </p:nvSpPr>
        <p:spPr>
          <a:xfrm>
            <a:off x="8832472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 descr=""/>
          <p:cNvSpPr/>
          <p:nvPr/>
        </p:nvSpPr>
        <p:spPr>
          <a:xfrm>
            <a:off x="8889577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 descr=""/>
          <p:cNvSpPr/>
          <p:nvPr/>
        </p:nvSpPr>
        <p:spPr>
          <a:xfrm>
            <a:off x="8946683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 descr=""/>
          <p:cNvSpPr/>
          <p:nvPr/>
        </p:nvSpPr>
        <p:spPr>
          <a:xfrm>
            <a:off x="9003788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 descr=""/>
          <p:cNvSpPr/>
          <p:nvPr/>
        </p:nvSpPr>
        <p:spPr>
          <a:xfrm>
            <a:off x="9060894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 descr=""/>
          <p:cNvSpPr/>
          <p:nvPr/>
        </p:nvSpPr>
        <p:spPr>
          <a:xfrm>
            <a:off x="9117999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 descr=""/>
          <p:cNvSpPr/>
          <p:nvPr/>
        </p:nvSpPr>
        <p:spPr>
          <a:xfrm>
            <a:off x="9175104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 descr=""/>
          <p:cNvSpPr/>
          <p:nvPr/>
        </p:nvSpPr>
        <p:spPr>
          <a:xfrm>
            <a:off x="9232210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 descr=""/>
          <p:cNvSpPr/>
          <p:nvPr/>
        </p:nvSpPr>
        <p:spPr>
          <a:xfrm>
            <a:off x="9289315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 descr=""/>
          <p:cNvSpPr/>
          <p:nvPr/>
        </p:nvSpPr>
        <p:spPr>
          <a:xfrm>
            <a:off x="9346420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 descr=""/>
          <p:cNvSpPr/>
          <p:nvPr/>
        </p:nvSpPr>
        <p:spPr>
          <a:xfrm>
            <a:off x="9403526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 descr=""/>
          <p:cNvSpPr/>
          <p:nvPr/>
        </p:nvSpPr>
        <p:spPr>
          <a:xfrm>
            <a:off x="9460631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 descr=""/>
          <p:cNvSpPr/>
          <p:nvPr/>
        </p:nvSpPr>
        <p:spPr>
          <a:xfrm>
            <a:off x="9517736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 descr=""/>
          <p:cNvSpPr/>
          <p:nvPr/>
        </p:nvSpPr>
        <p:spPr>
          <a:xfrm>
            <a:off x="9574841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 descr=""/>
          <p:cNvSpPr/>
          <p:nvPr/>
        </p:nvSpPr>
        <p:spPr>
          <a:xfrm>
            <a:off x="9631947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 descr=""/>
          <p:cNvSpPr/>
          <p:nvPr/>
        </p:nvSpPr>
        <p:spPr>
          <a:xfrm>
            <a:off x="9689052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 descr=""/>
          <p:cNvSpPr/>
          <p:nvPr/>
        </p:nvSpPr>
        <p:spPr>
          <a:xfrm>
            <a:off x="9746157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 descr=""/>
          <p:cNvSpPr/>
          <p:nvPr/>
        </p:nvSpPr>
        <p:spPr>
          <a:xfrm>
            <a:off x="9803263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 descr=""/>
          <p:cNvSpPr/>
          <p:nvPr/>
        </p:nvSpPr>
        <p:spPr>
          <a:xfrm>
            <a:off x="9860368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 descr=""/>
          <p:cNvSpPr/>
          <p:nvPr/>
        </p:nvSpPr>
        <p:spPr>
          <a:xfrm>
            <a:off x="9917474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 descr=""/>
          <p:cNvSpPr/>
          <p:nvPr/>
        </p:nvSpPr>
        <p:spPr>
          <a:xfrm>
            <a:off x="9974579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 descr=""/>
          <p:cNvSpPr/>
          <p:nvPr/>
        </p:nvSpPr>
        <p:spPr>
          <a:xfrm>
            <a:off x="10031684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 descr=""/>
          <p:cNvSpPr/>
          <p:nvPr/>
        </p:nvSpPr>
        <p:spPr>
          <a:xfrm>
            <a:off x="10088790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 descr=""/>
          <p:cNvSpPr/>
          <p:nvPr/>
        </p:nvSpPr>
        <p:spPr>
          <a:xfrm>
            <a:off x="10145895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 descr=""/>
          <p:cNvSpPr/>
          <p:nvPr/>
        </p:nvSpPr>
        <p:spPr>
          <a:xfrm>
            <a:off x="10203001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 descr=""/>
          <p:cNvSpPr/>
          <p:nvPr/>
        </p:nvSpPr>
        <p:spPr>
          <a:xfrm>
            <a:off x="10260106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object 276" descr=""/>
          <p:cNvSpPr/>
          <p:nvPr/>
        </p:nvSpPr>
        <p:spPr>
          <a:xfrm>
            <a:off x="10317211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 descr=""/>
          <p:cNvSpPr/>
          <p:nvPr/>
        </p:nvSpPr>
        <p:spPr>
          <a:xfrm>
            <a:off x="10374317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 descr=""/>
          <p:cNvSpPr/>
          <p:nvPr/>
        </p:nvSpPr>
        <p:spPr>
          <a:xfrm>
            <a:off x="10431422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 descr=""/>
          <p:cNvSpPr/>
          <p:nvPr/>
        </p:nvSpPr>
        <p:spPr>
          <a:xfrm>
            <a:off x="10488527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 descr=""/>
          <p:cNvSpPr/>
          <p:nvPr/>
        </p:nvSpPr>
        <p:spPr>
          <a:xfrm>
            <a:off x="10545633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 descr=""/>
          <p:cNvSpPr/>
          <p:nvPr/>
        </p:nvSpPr>
        <p:spPr>
          <a:xfrm>
            <a:off x="10602738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 descr=""/>
          <p:cNvSpPr/>
          <p:nvPr/>
        </p:nvSpPr>
        <p:spPr>
          <a:xfrm>
            <a:off x="10659843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 descr=""/>
          <p:cNvSpPr/>
          <p:nvPr/>
        </p:nvSpPr>
        <p:spPr>
          <a:xfrm>
            <a:off x="10716948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 descr=""/>
          <p:cNvSpPr/>
          <p:nvPr/>
        </p:nvSpPr>
        <p:spPr>
          <a:xfrm>
            <a:off x="11573529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 descr=""/>
          <p:cNvSpPr/>
          <p:nvPr/>
        </p:nvSpPr>
        <p:spPr>
          <a:xfrm>
            <a:off x="11630634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 descr=""/>
          <p:cNvSpPr/>
          <p:nvPr/>
        </p:nvSpPr>
        <p:spPr>
          <a:xfrm>
            <a:off x="11687740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 descr=""/>
          <p:cNvSpPr/>
          <p:nvPr/>
        </p:nvSpPr>
        <p:spPr>
          <a:xfrm>
            <a:off x="11744845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 descr=""/>
          <p:cNvSpPr/>
          <p:nvPr/>
        </p:nvSpPr>
        <p:spPr>
          <a:xfrm>
            <a:off x="11801950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 descr=""/>
          <p:cNvSpPr/>
          <p:nvPr/>
        </p:nvSpPr>
        <p:spPr>
          <a:xfrm>
            <a:off x="11859055" y="328641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 descr=""/>
          <p:cNvSpPr/>
          <p:nvPr/>
        </p:nvSpPr>
        <p:spPr>
          <a:xfrm>
            <a:off x="11878091" y="381463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 descr=""/>
          <p:cNvSpPr txBox="1"/>
          <p:nvPr/>
        </p:nvSpPr>
        <p:spPr>
          <a:xfrm>
            <a:off x="11970009" y="3729105"/>
            <a:ext cx="1809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0%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92" name="object 292" descr=""/>
          <p:cNvSpPr/>
          <p:nvPr/>
        </p:nvSpPr>
        <p:spPr>
          <a:xfrm>
            <a:off x="11878091" y="33744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17" y="9517"/>
                </a:moveTo>
                <a:lnTo>
                  <a:pt x="0" y="9517"/>
                </a:lnTo>
                <a:lnTo>
                  <a:pt x="0" y="0"/>
                </a:lnTo>
                <a:lnTo>
                  <a:pt x="9517" y="0"/>
                </a:lnTo>
                <a:lnTo>
                  <a:pt x="9517" y="9517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 descr=""/>
          <p:cNvSpPr txBox="1"/>
          <p:nvPr/>
        </p:nvSpPr>
        <p:spPr>
          <a:xfrm>
            <a:off x="11970009" y="3288918"/>
            <a:ext cx="2425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50%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94" name="object 294" descr=""/>
          <p:cNvSpPr txBox="1"/>
          <p:nvPr/>
        </p:nvSpPr>
        <p:spPr>
          <a:xfrm>
            <a:off x="6246810" y="3518630"/>
            <a:ext cx="139700" cy="24002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80"/>
              </a:lnSpc>
            </a:pPr>
            <a:r>
              <a:rPr dirty="0" sz="900">
                <a:solidFill>
                  <a:srgbClr val="252423"/>
                </a:solidFill>
                <a:latin typeface="Trebuchet MS"/>
                <a:cs typeface="Trebuchet MS"/>
              </a:rPr>
              <a:t>NS</a:t>
            </a:r>
            <a:r>
              <a:rPr dirty="0" sz="900" spc="-4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52423"/>
                </a:solidFill>
                <a:latin typeface="Trebuchet MS"/>
                <a:cs typeface="Trebuchet MS"/>
              </a:rPr>
              <a:t>$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95" name="object 295" descr=""/>
          <p:cNvSpPr txBox="1"/>
          <p:nvPr/>
        </p:nvSpPr>
        <p:spPr>
          <a:xfrm>
            <a:off x="12242649" y="3266211"/>
            <a:ext cx="139700" cy="74485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80"/>
              </a:lnSpc>
            </a:pPr>
            <a:r>
              <a:rPr dirty="0" sz="900" spc="-75">
                <a:solidFill>
                  <a:srgbClr val="252423"/>
                </a:solidFill>
                <a:latin typeface="Trebuchet MS"/>
                <a:cs typeface="Trebuchet MS"/>
              </a:rPr>
              <a:t>GM</a:t>
            </a:r>
            <a:r>
              <a:rPr dirty="0" sz="900" spc="-5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900" spc="105">
                <a:solidFill>
                  <a:srgbClr val="252423"/>
                </a:solidFill>
                <a:latin typeface="Trebuchet MS"/>
                <a:cs typeface="Trebuchet MS"/>
              </a:rPr>
              <a:t>%</a:t>
            </a:r>
            <a:r>
              <a:rPr dirty="0" sz="900" spc="-5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900" spc="-60">
                <a:solidFill>
                  <a:srgbClr val="252423"/>
                </a:solidFill>
                <a:latin typeface="Trebuchet MS"/>
                <a:cs typeface="Trebuchet MS"/>
              </a:rPr>
              <a:t>and</a:t>
            </a:r>
            <a:r>
              <a:rPr dirty="0" sz="900" spc="-55">
                <a:solidFill>
                  <a:srgbClr val="252423"/>
                </a:solidFill>
                <a:latin typeface="Trebuchet MS"/>
                <a:cs typeface="Trebuchet MS"/>
              </a:rPr>
              <a:t> Net </a:t>
            </a:r>
            <a:r>
              <a:rPr dirty="0" sz="900" spc="-125">
                <a:solidFill>
                  <a:srgbClr val="252423"/>
                </a:solidFill>
                <a:latin typeface="Trebuchet MS"/>
                <a:cs typeface="Trebuchet MS"/>
              </a:rPr>
              <a:t>…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96" name="object 296" descr=""/>
          <p:cNvSpPr txBox="1"/>
          <p:nvPr/>
        </p:nvSpPr>
        <p:spPr>
          <a:xfrm>
            <a:off x="7371032" y="4016053"/>
            <a:ext cx="11849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5194" algn="l"/>
              </a:tabLst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2018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2019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97" name="object 297" descr=""/>
          <p:cNvSpPr txBox="1"/>
          <p:nvPr/>
        </p:nvSpPr>
        <p:spPr>
          <a:xfrm>
            <a:off x="9196363" y="4016053"/>
            <a:ext cx="3044825" cy="479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5194" algn="l"/>
                <a:tab pos="1749425" algn="l"/>
              </a:tabLst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2020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2021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	2022</a:t>
            </a:r>
            <a:r>
              <a:rPr dirty="0" sz="900" spc="-25">
                <a:solidFill>
                  <a:srgbClr val="605D5C"/>
                </a:solidFill>
                <a:latin typeface="Segoe UI"/>
                <a:cs typeface="Segoe UI"/>
              </a:rPr>
              <a:t> Est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900">
              <a:latin typeface="Segoe UI"/>
              <a:cs typeface="Segoe UI"/>
            </a:endParaRPr>
          </a:p>
          <a:p>
            <a:pPr marL="94615">
              <a:lnSpc>
                <a:spcPct val="100000"/>
              </a:lnSpc>
            </a:pPr>
            <a:r>
              <a:rPr dirty="0" sz="1000" spc="-30" b="1">
                <a:solidFill>
                  <a:srgbClr val="252423"/>
                </a:solidFill>
                <a:latin typeface="Segoe UI"/>
                <a:cs typeface="Segoe UI"/>
              </a:rPr>
              <a:t>Top</a:t>
            </a:r>
            <a:r>
              <a:rPr dirty="0" sz="1000" spc="-1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/bottom</a:t>
            </a:r>
            <a:r>
              <a:rPr dirty="0" sz="1000" spc="-1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Customer</a:t>
            </a:r>
            <a:r>
              <a:rPr dirty="0" sz="1000" spc="-1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with</a:t>
            </a:r>
            <a:r>
              <a:rPr dirty="0" sz="1000" spc="25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GM</a:t>
            </a:r>
            <a:r>
              <a:rPr dirty="0" sz="1000" spc="254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r>
              <a:rPr dirty="0" sz="1000" spc="25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Net</a:t>
            </a:r>
            <a:r>
              <a:rPr dirty="0" sz="1000" spc="25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profit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298" name="object 298" descr=""/>
          <p:cNvGrpSpPr/>
          <p:nvPr/>
        </p:nvGrpSpPr>
        <p:grpSpPr>
          <a:xfrm>
            <a:off x="7141746" y="3313258"/>
            <a:ext cx="4356100" cy="677545"/>
            <a:chOff x="7141746" y="3313258"/>
            <a:chExt cx="4356100" cy="677545"/>
          </a:xfrm>
        </p:grpSpPr>
        <p:sp>
          <p:nvSpPr>
            <p:cNvPr id="299" name="object 299" descr=""/>
            <p:cNvSpPr/>
            <p:nvPr/>
          </p:nvSpPr>
          <p:spPr>
            <a:xfrm>
              <a:off x="7141743" y="3313264"/>
              <a:ext cx="4356100" cy="677545"/>
            </a:xfrm>
            <a:custGeom>
              <a:avLst/>
              <a:gdLst/>
              <a:ahLst/>
              <a:cxnLst/>
              <a:rect l="l" t="t" r="r" b="b"/>
              <a:pathLst>
                <a:path w="4356100" h="677545">
                  <a:moveTo>
                    <a:pt x="704951" y="667943"/>
                  </a:moveTo>
                  <a:lnTo>
                    <a:pt x="0" y="667943"/>
                  </a:lnTo>
                  <a:lnTo>
                    <a:pt x="0" y="677456"/>
                  </a:lnTo>
                  <a:lnTo>
                    <a:pt x="704951" y="677456"/>
                  </a:lnTo>
                  <a:lnTo>
                    <a:pt x="704951" y="667943"/>
                  </a:lnTo>
                  <a:close/>
                </a:path>
                <a:path w="4356100" h="677545">
                  <a:moveTo>
                    <a:pt x="1617624" y="652335"/>
                  </a:moveTo>
                  <a:lnTo>
                    <a:pt x="912660" y="652335"/>
                  </a:lnTo>
                  <a:lnTo>
                    <a:pt x="912660" y="677456"/>
                  </a:lnTo>
                  <a:lnTo>
                    <a:pt x="1617624" y="677456"/>
                  </a:lnTo>
                  <a:lnTo>
                    <a:pt x="1617624" y="652335"/>
                  </a:lnTo>
                  <a:close/>
                </a:path>
                <a:path w="4356100" h="677545">
                  <a:moveTo>
                    <a:pt x="2530284" y="625348"/>
                  </a:moveTo>
                  <a:lnTo>
                    <a:pt x="1825332" y="625348"/>
                  </a:lnTo>
                  <a:lnTo>
                    <a:pt x="1825332" y="677456"/>
                  </a:lnTo>
                  <a:lnTo>
                    <a:pt x="2530284" y="677456"/>
                  </a:lnTo>
                  <a:lnTo>
                    <a:pt x="2530284" y="625348"/>
                  </a:lnTo>
                  <a:close/>
                </a:path>
                <a:path w="4356100" h="677545">
                  <a:moveTo>
                    <a:pt x="3442944" y="521817"/>
                  </a:moveTo>
                  <a:lnTo>
                    <a:pt x="2737993" y="521817"/>
                  </a:lnTo>
                  <a:lnTo>
                    <a:pt x="2737993" y="677456"/>
                  </a:lnTo>
                  <a:lnTo>
                    <a:pt x="3442944" y="677456"/>
                  </a:lnTo>
                  <a:lnTo>
                    <a:pt x="3442944" y="521817"/>
                  </a:lnTo>
                  <a:close/>
                </a:path>
                <a:path w="4356100" h="677545">
                  <a:moveTo>
                    <a:pt x="4355617" y="0"/>
                  </a:moveTo>
                  <a:lnTo>
                    <a:pt x="3650665" y="0"/>
                  </a:lnTo>
                  <a:lnTo>
                    <a:pt x="3650665" y="677456"/>
                  </a:lnTo>
                  <a:lnTo>
                    <a:pt x="4355617" y="677456"/>
                  </a:lnTo>
                  <a:lnTo>
                    <a:pt x="4355617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0" name="object 300" descr=""/>
            <p:cNvSpPr/>
            <p:nvPr/>
          </p:nvSpPr>
          <p:spPr>
            <a:xfrm>
              <a:off x="7506812" y="3434586"/>
              <a:ext cx="3651250" cy="69850"/>
            </a:xfrm>
            <a:custGeom>
              <a:avLst/>
              <a:gdLst/>
              <a:ahLst/>
              <a:cxnLst/>
              <a:rect l="l" t="t" r="r" b="b"/>
              <a:pathLst>
                <a:path w="3651250" h="69850">
                  <a:moveTo>
                    <a:pt x="0" y="69579"/>
                  </a:moveTo>
                  <a:lnTo>
                    <a:pt x="912665" y="0"/>
                  </a:lnTo>
                  <a:lnTo>
                    <a:pt x="1825331" y="63406"/>
                  </a:lnTo>
                  <a:lnTo>
                    <a:pt x="2737997" y="68906"/>
                  </a:lnTo>
                  <a:lnTo>
                    <a:pt x="3650663" y="64192"/>
                  </a:lnTo>
                </a:path>
              </a:pathLst>
            </a:custGeom>
            <a:ln w="28552">
              <a:solidFill>
                <a:srgbClr val="12239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1" name="object 301" descr=""/>
            <p:cNvSpPr/>
            <p:nvPr/>
          </p:nvSpPr>
          <p:spPr>
            <a:xfrm>
              <a:off x="7506812" y="3760954"/>
              <a:ext cx="3651250" cy="182880"/>
            </a:xfrm>
            <a:custGeom>
              <a:avLst/>
              <a:gdLst/>
              <a:ahLst/>
              <a:cxnLst/>
              <a:rect l="l" t="t" r="r" b="b"/>
              <a:pathLst>
                <a:path w="3651250" h="182879">
                  <a:moveTo>
                    <a:pt x="0" y="107833"/>
                  </a:moveTo>
                  <a:lnTo>
                    <a:pt x="912665" y="0"/>
                  </a:lnTo>
                  <a:lnTo>
                    <a:pt x="1825331" y="62749"/>
                  </a:lnTo>
                  <a:lnTo>
                    <a:pt x="2737997" y="120079"/>
                  </a:lnTo>
                  <a:lnTo>
                    <a:pt x="3650663" y="182353"/>
                  </a:lnTo>
                </a:path>
              </a:pathLst>
            </a:custGeom>
            <a:ln w="28552">
              <a:solidFill>
                <a:srgbClr val="E66B3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02" name="object 302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270345" y="3025253"/>
            <a:ext cx="95175" cy="95175"/>
          </a:xfrm>
          <a:prstGeom prst="rect">
            <a:avLst/>
          </a:prstGeom>
        </p:spPr>
      </p:pic>
      <p:pic>
        <p:nvPicPr>
          <p:cNvPr id="303" name="object 303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679211" y="3025253"/>
            <a:ext cx="90301" cy="95175"/>
          </a:xfrm>
          <a:prstGeom prst="rect">
            <a:avLst/>
          </a:prstGeom>
        </p:spPr>
      </p:pic>
      <p:pic>
        <p:nvPicPr>
          <p:cNvPr id="304" name="object 304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145961" y="3025253"/>
            <a:ext cx="95175" cy="95175"/>
          </a:xfrm>
          <a:prstGeom prst="rect">
            <a:avLst/>
          </a:prstGeom>
        </p:spPr>
      </p:pic>
      <p:sp>
        <p:nvSpPr>
          <p:cNvPr id="305" name="object 305" descr=""/>
          <p:cNvSpPr txBox="1"/>
          <p:nvPr/>
        </p:nvSpPr>
        <p:spPr>
          <a:xfrm>
            <a:off x="6250032" y="2667827"/>
            <a:ext cx="2792730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52423"/>
                </a:solidFill>
                <a:latin typeface="Trebuchet MS"/>
                <a:cs typeface="Trebuchet MS"/>
              </a:rPr>
              <a:t>NS</a:t>
            </a:r>
            <a:r>
              <a:rPr dirty="0" sz="1400" spc="-8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175">
                <a:solidFill>
                  <a:srgbClr val="252423"/>
                </a:solidFill>
                <a:latin typeface="Trebuchet MS"/>
                <a:cs typeface="Trebuchet MS"/>
              </a:rPr>
              <a:t>$,</a:t>
            </a:r>
            <a:r>
              <a:rPr dirty="0" sz="1400" spc="-8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100">
                <a:solidFill>
                  <a:srgbClr val="252423"/>
                </a:solidFill>
                <a:latin typeface="Trebuchet MS"/>
                <a:cs typeface="Trebuchet MS"/>
              </a:rPr>
              <a:t>GM</a:t>
            </a:r>
            <a:r>
              <a:rPr dirty="0" sz="1400" spc="-8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155">
                <a:solidFill>
                  <a:srgbClr val="252423"/>
                </a:solidFill>
                <a:latin typeface="Trebuchet MS"/>
                <a:cs typeface="Trebuchet MS"/>
              </a:rPr>
              <a:t>%</a:t>
            </a:r>
            <a:r>
              <a:rPr dirty="0" sz="1400" spc="-8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90">
                <a:solidFill>
                  <a:srgbClr val="252423"/>
                </a:solidFill>
                <a:latin typeface="Trebuchet MS"/>
                <a:cs typeface="Trebuchet MS"/>
              </a:rPr>
              <a:t>and</a:t>
            </a:r>
            <a:r>
              <a:rPr dirty="0" sz="1400" spc="-80">
                <a:solidFill>
                  <a:srgbClr val="252423"/>
                </a:solidFill>
                <a:latin typeface="Trebuchet MS"/>
                <a:cs typeface="Trebuchet MS"/>
              </a:rPr>
              <a:t> Net</a:t>
            </a:r>
            <a:r>
              <a:rPr dirty="0" sz="1400" spc="-8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100">
                <a:solidFill>
                  <a:srgbClr val="252423"/>
                </a:solidFill>
                <a:latin typeface="Trebuchet MS"/>
                <a:cs typeface="Trebuchet MS"/>
              </a:rPr>
              <a:t>profit</a:t>
            </a:r>
            <a:r>
              <a:rPr dirty="0" sz="1400" spc="-8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155">
                <a:solidFill>
                  <a:srgbClr val="252423"/>
                </a:solidFill>
                <a:latin typeface="Trebuchet MS"/>
                <a:cs typeface="Trebuchet MS"/>
              </a:rPr>
              <a:t>%</a:t>
            </a:r>
            <a:r>
              <a:rPr dirty="0" sz="1400" spc="-8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252423"/>
                </a:solidFill>
                <a:latin typeface="Trebuchet MS"/>
                <a:cs typeface="Trebuchet MS"/>
              </a:rPr>
              <a:t>by</a:t>
            </a:r>
            <a:r>
              <a:rPr dirty="0" sz="1400" spc="-85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252423"/>
                </a:solidFill>
                <a:latin typeface="Trebuchet MS"/>
                <a:cs typeface="Trebuchet MS"/>
              </a:rPr>
              <a:t>fy_desc</a:t>
            </a:r>
            <a:endParaRPr sz="14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844"/>
              </a:spcBef>
              <a:tabLst>
                <a:tab pos="536575" algn="l"/>
                <a:tab pos="1007744" algn="l"/>
              </a:tabLst>
            </a:pP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NS</a:t>
            </a:r>
            <a:r>
              <a:rPr dirty="0" sz="900" spc="-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$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	GM</a:t>
            </a:r>
            <a:r>
              <a:rPr dirty="0" sz="900" spc="-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%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	Net</a:t>
            </a:r>
            <a:r>
              <a:rPr dirty="0" sz="900" spc="-15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605D5C"/>
                </a:solidFill>
                <a:latin typeface="Segoe UI"/>
                <a:cs typeface="Segoe UI"/>
              </a:rPr>
              <a:t>profit</a:t>
            </a:r>
            <a:r>
              <a:rPr dirty="0" sz="900" spc="-1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dirty="0" sz="900" spc="-50">
                <a:solidFill>
                  <a:srgbClr val="605D5C"/>
                </a:solidFill>
                <a:latin typeface="Segoe UI"/>
                <a:cs typeface="Segoe UI"/>
              </a:rPr>
              <a:t>%</a:t>
            </a:r>
            <a:endParaRPr sz="900">
              <a:latin typeface="Segoe UI"/>
              <a:cs typeface="Segoe UI"/>
            </a:endParaRPr>
          </a:p>
          <a:p>
            <a:pPr marL="176530">
              <a:lnSpc>
                <a:spcPct val="100000"/>
              </a:lnSpc>
              <a:spcBef>
                <a:spcPts val="595"/>
              </a:spcBef>
            </a:pPr>
            <a:r>
              <a:rPr dirty="0" sz="900" spc="-20">
                <a:solidFill>
                  <a:srgbClr val="605D5C"/>
                </a:solidFill>
                <a:latin typeface="Segoe UI"/>
                <a:cs typeface="Segoe UI"/>
              </a:rPr>
              <a:t>$2bn</a:t>
            </a:r>
            <a:endParaRPr sz="900">
              <a:latin typeface="Segoe UI"/>
              <a:cs typeface="Segoe UI"/>
            </a:endParaRPr>
          </a:p>
        </p:txBody>
      </p:sp>
      <p:graphicFrame>
        <p:nvGraphicFramePr>
          <p:cNvPr id="306" name="object 306" descr=""/>
          <p:cNvGraphicFramePr>
            <a:graphicFrameLocks noGrp="1"/>
          </p:cNvGraphicFramePr>
          <p:nvPr/>
        </p:nvGraphicFramePr>
        <p:xfrm>
          <a:off x="1484917" y="2858124"/>
          <a:ext cx="4149725" cy="532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470"/>
                <a:gridCol w="594995"/>
                <a:gridCol w="523874"/>
                <a:gridCol w="542925"/>
                <a:gridCol w="838200"/>
                <a:gridCol w="336550"/>
                <a:gridCol w="654685"/>
              </a:tblGrid>
              <a:tr h="347345">
                <a:tc>
                  <a:txBody>
                    <a:bodyPr/>
                    <a:lstStyle/>
                    <a:p>
                      <a:pPr algn="ctr" marR="114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3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region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4765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NS</a:t>
                      </a:r>
                      <a:r>
                        <a:rPr dirty="0" sz="1300" spc="-1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300" spc="-5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4765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47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GM</a:t>
                      </a:r>
                      <a:r>
                        <a:rPr dirty="0" sz="1300" spc="-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300" spc="-5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4765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GM</a:t>
                      </a:r>
                      <a:r>
                        <a:rPr dirty="0" sz="1300" spc="-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300" spc="-5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%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4765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3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Net_profit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4765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540"/>
                        </a:lnSpc>
                        <a:spcBef>
                          <a:spcPts val="195"/>
                        </a:spcBef>
                      </a:pPr>
                      <a:r>
                        <a:rPr dirty="0" sz="1300" spc="-25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Net</a:t>
                      </a:r>
                      <a:endParaRPr sz="1300">
                        <a:latin typeface="Segoe UI"/>
                        <a:cs typeface="Segoe UI"/>
                      </a:endParaRPr>
                    </a:p>
                    <a:p>
                      <a:pPr marL="46990">
                        <a:lnSpc>
                          <a:spcPts val="894"/>
                        </a:lnSpc>
                      </a:pPr>
                      <a:r>
                        <a:rPr dirty="0" sz="900" spc="265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24765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30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profit</a:t>
                      </a:r>
                      <a:r>
                        <a:rPr dirty="0" sz="1300" spc="-2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300" spc="-5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%</a:t>
                      </a:r>
                      <a:endParaRPr sz="1300">
                        <a:latin typeface="Segoe UI"/>
                        <a:cs typeface="Segoe UI"/>
                      </a:endParaRPr>
                    </a:p>
                  </a:txBody>
                  <a:tcPr marL="0" marR="0" marB="0" marT="24765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marR="8890">
                        <a:lnSpc>
                          <a:spcPts val="1125"/>
                        </a:lnSpc>
                        <a:spcBef>
                          <a:spcPts val="235"/>
                        </a:spcBef>
                      </a:pPr>
                      <a:r>
                        <a:rPr dirty="0" sz="800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</a:t>
                      </a:r>
                      <a:r>
                        <a:rPr dirty="0" sz="800" spc="320">
                          <a:solidFill>
                            <a:srgbClr val="25242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baseline="2777" sz="1500" spc="-3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APAC</a:t>
                      </a:r>
                      <a:endParaRPr baseline="2777" sz="1500">
                        <a:latin typeface="Segoe UI"/>
                        <a:cs typeface="Segoe UI"/>
                      </a:endParaRPr>
                    </a:p>
                  </a:txBody>
                  <a:tcPr marL="0" marR="0" marB="0" marT="29845">
                    <a:lnR w="9525">
                      <a:solidFill>
                        <a:srgbClr val="118CFF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$71.33M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L w="9525">
                      <a:solidFill>
                        <a:srgbClr val="118CFF"/>
                      </a:solidFill>
                      <a:prstDash val="solid"/>
                    </a:lnL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30.79M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19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43.17%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4.35M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051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00" spc="-1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6.10%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2032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07" name="object 307" descr=""/>
          <p:cNvSpPr txBox="1"/>
          <p:nvPr/>
        </p:nvSpPr>
        <p:spPr>
          <a:xfrm>
            <a:off x="6221925" y="4317505"/>
            <a:ext cx="28606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 b="1">
                <a:solidFill>
                  <a:srgbClr val="252423"/>
                </a:solidFill>
                <a:latin typeface="Segoe UI"/>
                <a:cs typeface="Segoe UI"/>
              </a:rPr>
              <a:t>Top</a:t>
            </a:r>
            <a:r>
              <a:rPr dirty="0" sz="1000" spc="-2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/bottom</a:t>
            </a:r>
            <a:r>
              <a:rPr dirty="0" sz="1000" spc="-1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product</a:t>
            </a:r>
            <a:r>
              <a:rPr dirty="0" sz="1000" spc="-15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with</a:t>
            </a:r>
            <a:r>
              <a:rPr dirty="0" sz="1000" spc="25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GM</a:t>
            </a:r>
            <a:r>
              <a:rPr dirty="0" sz="1000" spc="25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and</a:t>
            </a:r>
            <a:r>
              <a:rPr dirty="0" sz="1000" spc="25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b="1">
                <a:solidFill>
                  <a:srgbClr val="252423"/>
                </a:solidFill>
                <a:latin typeface="Segoe UI"/>
                <a:cs typeface="Segoe UI"/>
              </a:rPr>
              <a:t>Net</a:t>
            </a:r>
            <a:r>
              <a:rPr dirty="0" sz="1000" spc="250" b="1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dirty="0" sz="1000" spc="-10" b="1">
                <a:solidFill>
                  <a:srgbClr val="252423"/>
                </a:solidFill>
                <a:latin typeface="Segoe UI"/>
                <a:cs typeface="Segoe UI"/>
              </a:rPr>
              <a:t>profit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308" name="object 308" descr=""/>
          <p:cNvGrpSpPr/>
          <p:nvPr/>
        </p:nvGrpSpPr>
        <p:grpSpPr>
          <a:xfrm>
            <a:off x="12411074" y="228600"/>
            <a:ext cx="9525" cy="6858000"/>
            <a:chOff x="12411074" y="228600"/>
            <a:chExt cx="9525" cy="6858000"/>
          </a:xfrm>
        </p:grpSpPr>
        <p:sp>
          <p:nvSpPr>
            <p:cNvPr id="309" name="object 309" descr=""/>
            <p:cNvSpPr/>
            <p:nvPr/>
          </p:nvSpPr>
          <p:spPr>
            <a:xfrm>
              <a:off x="12411074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4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9524" y="0"/>
                  </a:lnTo>
                  <a:lnTo>
                    <a:pt x="9524" y="6857999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0" name="object 310" descr=""/>
            <p:cNvSpPr/>
            <p:nvPr/>
          </p:nvSpPr>
          <p:spPr>
            <a:xfrm>
              <a:off x="12411074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4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9524" y="0"/>
                  </a:lnTo>
                  <a:lnTo>
                    <a:pt x="9524" y="6857999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2025-04-09T02:02:08Z</dcterms:created>
  <dcterms:modified xsi:type="dcterms:W3CDTF">2025-04-09T02:02:08Z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2025-04-09T00:00:00Z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2025-04-09T00:00:00Z</vt:filetime>
  </property>
</Properties>
</file>