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54722D-3A8C-4179-83E2-83B66D635A6A}" type="datetimeFigureOut">
              <a:rPr lang="en-IN" smtClean="0"/>
              <a:t>01-06-2020</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051E5CD0-B23F-4C0D-8F83-48337EC81E97}" type="slidenum">
              <a:rPr lang="en-IN" smtClean="0"/>
              <a:t>‹#›</a:t>
            </a:fld>
            <a:endParaRPr lang="en-IN"/>
          </a:p>
        </p:txBody>
      </p:sp>
    </p:spTree>
    <p:extLst>
      <p:ext uri="{BB962C8B-B14F-4D97-AF65-F5344CB8AC3E}">
        <p14:creationId xmlns:p14="http://schemas.microsoft.com/office/powerpoint/2010/main" val="3204834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54722D-3A8C-4179-83E2-83B66D635A6A}" type="datetimeFigureOut">
              <a:rPr lang="en-IN" smtClean="0"/>
              <a:t>01-06-2020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1E5CD0-B23F-4C0D-8F83-48337EC81E97}" type="slidenum">
              <a:rPr lang="en-IN" smtClean="0"/>
              <a:t>‹#›</a:t>
            </a:fld>
            <a:endParaRPr lang="en-IN"/>
          </a:p>
        </p:txBody>
      </p:sp>
    </p:spTree>
    <p:extLst>
      <p:ext uri="{BB962C8B-B14F-4D97-AF65-F5344CB8AC3E}">
        <p14:creationId xmlns:p14="http://schemas.microsoft.com/office/powerpoint/2010/main" val="2706443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54722D-3A8C-4179-83E2-83B66D635A6A}" type="datetimeFigureOut">
              <a:rPr lang="en-IN" smtClean="0"/>
              <a:t>01-06-2020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1E5CD0-B23F-4C0D-8F83-48337EC81E97}" type="slidenum">
              <a:rPr lang="en-IN" smtClean="0"/>
              <a:t>‹#›</a:t>
            </a:fld>
            <a:endParaRPr lang="en-IN"/>
          </a:p>
        </p:txBody>
      </p:sp>
    </p:spTree>
    <p:extLst>
      <p:ext uri="{BB962C8B-B14F-4D97-AF65-F5344CB8AC3E}">
        <p14:creationId xmlns:p14="http://schemas.microsoft.com/office/powerpoint/2010/main" val="3854563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54722D-3A8C-4179-83E2-83B66D635A6A}" type="datetimeFigureOut">
              <a:rPr lang="en-IN" smtClean="0"/>
              <a:t>01-06-2020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1E5CD0-B23F-4C0D-8F83-48337EC81E97}" type="slidenum">
              <a:rPr lang="en-IN" smtClean="0"/>
              <a:t>‹#›</a:t>
            </a:fld>
            <a:endParaRPr lang="en-IN"/>
          </a:p>
        </p:txBody>
      </p:sp>
    </p:spTree>
    <p:extLst>
      <p:ext uri="{BB962C8B-B14F-4D97-AF65-F5344CB8AC3E}">
        <p14:creationId xmlns:p14="http://schemas.microsoft.com/office/powerpoint/2010/main" val="3728238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54722D-3A8C-4179-83E2-83B66D635A6A}" type="datetimeFigureOut">
              <a:rPr lang="en-IN" smtClean="0"/>
              <a:t>01-06-2020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1E5CD0-B23F-4C0D-8F83-48337EC81E97}" type="slidenum">
              <a:rPr lang="en-IN" smtClean="0"/>
              <a:t>‹#›</a:t>
            </a:fld>
            <a:endParaRPr lang="en-IN"/>
          </a:p>
        </p:txBody>
      </p:sp>
    </p:spTree>
    <p:extLst>
      <p:ext uri="{BB962C8B-B14F-4D97-AF65-F5344CB8AC3E}">
        <p14:creationId xmlns:p14="http://schemas.microsoft.com/office/powerpoint/2010/main" val="1053142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54722D-3A8C-4179-83E2-83B66D635A6A}" type="datetimeFigureOut">
              <a:rPr lang="en-IN" smtClean="0"/>
              <a:t>01-06-2020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1E5CD0-B23F-4C0D-8F83-48337EC81E97}" type="slidenum">
              <a:rPr lang="en-IN" smtClean="0"/>
              <a:t>‹#›</a:t>
            </a:fld>
            <a:endParaRPr lang="en-IN"/>
          </a:p>
        </p:txBody>
      </p:sp>
    </p:spTree>
    <p:extLst>
      <p:ext uri="{BB962C8B-B14F-4D97-AF65-F5344CB8AC3E}">
        <p14:creationId xmlns:p14="http://schemas.microsoft.com/office/powerpoint/2010/main" val="3828922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54722D-3A8C-4179-83E2-83B66D635A6A}" type="datetimeFigureOut">
              <a:rPr lang="en-IN" smtClean="0"/>
              <a:t>01-06-2020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1E5CD0-B23F-4C0D-8F83-48337EC81E97}" type="slidenum">
              <a:rPr lang="en-IN" smtClean="0"/>
              <a:t>‹#›</a:t>
            </a:fld>
            <a:endParaRPr lang="en-IN"/>
          </a:p>
        </p:txBody>
      </p:sp>
    </p:spTree>
    <p:extLst>
      <p:ext uri="{BB962C8B-B14F-4D97-AF65-F5344CB8AC3E}">
        <p14:creationId xmlns:p14="http://schemas.microsoft.com/office/powerpoint/2010/main" val="1307760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54722D-3A8C-4179-83E2-83B66D635A6A}" type="datetimeFigureOut">
              <a:rPr lang="en-IN" smtClean="0"/>
              <a:t>01-06-2020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1E5CD0-B23F-4C0D-8F83-48337EC81E97}" type="slidenum">
              <a:rPr lang="en-IN" smtClean="0"/>
              <a:t>‹#›</a:t>
            </a:fld>
            <a:endParaRPr lang="en-IN"/>
          </a:p>
        </p:txBody>
      </p:sp>
    </p:spTree>
    <p:extLst>
      <p:ext uri="{BB962C8B-B14F-4D97-AF65-F5344CB8AC3E}">
        <p14:creationId xmlns:p14="http://schemas.microsoft.com/office/powerpoint/2010/main" val="1310343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54722D-3A8C-4179-83E2-83B66D635A6A}" type="datetimeFigureOut">
              <a:rPr lang="en-IN" smtClean="0"/>
              <a:t>01-06-2020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1E5CD0-B23F-4C0D-8F83-48337EC81E97}" type="slidenum">
              <a:rPr lang="en-IN" smtClean="0"/>
              <a:t>‹#›</a:t>
            </a:fld>
            <a:endParaRPr lang="en-IN"/>
          </a:p>
        </p:txBody>
      </p:sp>
    </p:spTree>
    <p:extLst>
      <p:ext uri="{BB962C8B-B14F-4D97-AF65-F5344CB8AC3E}">
        <p14:creationId xmlns:p14="http://schemas.microsoft.com/office/powerpoint/2010/main" val="714528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54722D-3A8C-4179-83E2-83B66D635A6A}" type="datetimeFigureOut">
              <a:rPr lang="en-IN" smtClean="0"/>
              <a:t>01-06-2020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051E5CD0-B23F-4C0D-8F83-48337EC81E97}" type="slidenum">
              <a:rPr lang="en-IN" smtClean="0"/>
              <a:t>‹#›</a:t>
            </a:fld>
            <a:endParaRPr lang="en-IN"/>
          </a:p>
        </p:txBody>
      </p:sp>
    </p:spTree>
    <p:extLst>
      <p:ext uri="{BB962C8B-B14F-4D97-AF65-F5344CB8AC3E}">
        <p14:creationId xmlns:p14="http://schemas.microsoft.com/office/powerpoint/2010/main" val="2809049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54722D-3A8C-4179-83E2-83B66D635A6A}" type="datetimeFigureOut">
              <a:rPr lang="en-IN" smtClean="0"/>
              <a:t>01-06-2020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1E5CD0-B23F-4C0D-8F83-48337EC81E97}" type="slidenum">
              <a:rPr lang="en-IN" smtClean="0"/>
              <a:t>‹#›</a:t>
            </a:fld>
            <a:endParaRPr lang="en-IN"/>
          </a:p>
        </p:txBody>
      </p:sp>
    </p:spTree>
    <p:extLst>
      <p:ext uri="{BB962C8B-B14F-4D97-AF65-F5344CB8AC3E}">
        <p14:creationId xmlns:p14="http://schemas.microsoft.com/office/powerpoint/2010/main" val="1154452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54722D-3A8C-4179-83E2-83B66D635A6A}" type="datetimeFigureOut">
              <a:rPr lang="en-IN" smtClean="0"/>
              <a:t>01-06-2020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1E5CD0-B23F-4C0D-8F83-48337EC81E97}" type="slidenum">
              <a:rPr lang="en-IN" smtClean="0"/>
              <a:t>‹#›</a:t>
            </a:fld>
            <a:endParaRPr lang="en-IN"/>
          </a:p>
        </p:txBody>
      </p:sp>
    </p:spTree>
    <p:extLst>
      <p:ext uri="{BB962C8B-B14F-4D97-AF65-F5344CB8AC3E}">
        <p14:creationId xmlns:p14="http://schemas.microsoft.com/office/powerpoint/2010/main" val="107441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54722D-3A8C-4179-83E2-83B66D635A6A}" type="datetimeFigureOut">
              <a:rPr lang="en-IN" smtClean="0"/>
              <a:t>01-06-2020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1E5CD0-B23F-4C0D-8F83-48337EC81E97}" type="slidenum">
              <a:rPr lang="en-IN" smtClean="0"/>
              <a:t>‹#›</a:t>
            </a:fld>
            <a:endParaRPr lang="en-IN"/>
          </a:p>
        </p:txBody>
      </p:sp>
    </p:spTree>
    <p:extLst>
      <p:ext uri="{BB962C8B-B14F-4D97-AF65-F5344CB8AC3E}">
        <p14:creationId xmlns:p14="http://schemas.microsoft.com/office/powerpoint/2010/main" val="569226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54722D-3A8C-4179-83E2-83B66D635A6A}" type="datetimeFigureOut">
              <a:rPr lang="en-IN" smtClean="0"/>
              <a:t>01-06-2020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1E5CD0-B23F-4C0D-8F83-48337EC81E97}" type="slidenum">
              <a:rPr lang="en-IN" smtClean="0"/>
              <a:t>‹#›</a:t>
            </a:fld>
            <a:endParaRPr lang="en-IN"/>
          </a:p>
        </p:txBody>
      </p:sp>
    </p:spTree>
    <p:extLst>
      <p:ext uri="{BB962C8B-B14F-4D97-AF65-F5344CB8AC3E}">
        <p14:creationId xmlns:p14="http://schemas.microsoft.com/office/powerpoint/2010/main" val="1096443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54722D-3A8C-4179-83E2-83B66D635A6A}" type="datetimeFigureOut">
              <a:rPr lang="en-IN" smtClean="0"/>
              <a:t>01-06-2020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1E5CD0-B23F-4C0D-8F83-48337EC81E97}" type="slidenum">
              <a:rPr lang="en-IN" smtClean="0"/>
              <a:t>‹#›</a:t>
            </a:fld>
            <a:endParaRPr lang="en-IN"/>
          </a:p>
        </p:txBody>
      </p:sp>
    </p:spTree>
    <p:extLst>
      <p:ext uri="{BB962C8B-B14F-4D97-AF65-F5344CB8AC3E}">
        <p14:creationId xmlns:p14="http://schemas.microsoft.com/office/powerpoint/2010/main" val="3972494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54722D-3A8C-4179-83E2-83B66D635A6A}" type="datetimeFigureOut">
              <a:rPr lang="en-IN" smtClean="0"/>
              <a:t>01-06-2020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1E5CD0-B23F-4C0D-8F83-48337EC81E97}" type="slidenum">
              <a:rPr lang="en-IN" smtClean="0"/>
              <a:t>‹#›</a:t>
            </a:fld>
            <a:endParaRPr lang="en-IN"/>
          </a:p>
        </p:txBody>
      </p:sp>
    </p:spTree>
    <p:extLst>
      <p:ext uri="{BB962C8B-B14F-4D97-AF65-F5344CB8AC3E}">
        <p14:creationId xmlns:p14="http://schemas.microsoft.com/office/powerpoint/2010/main" val="1950328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54722D-3A8C-4179-83E2-83B66D635A6A}" type="datetimeFigureOut">
              <a:rPr lang="en-IN" smtClean="0"/>
              <a:t>01-06-2020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1E5CD0-B23F-4C0D-8F83-48337EC81E97}" type="slidenum">
              <a:rPr lang="en-IN" smtClean="0"/>
              <a:t>‹#›</a:t>
            </a:fld>
            <a:endParaRPr lang="en-IN"/>
          </a:p>
        </p:txBody>
      </p:sp>
    </p:spTree>
    <p:extLst>
      <p:ext uri="{BB962C8B-B14F-4D97-AF65-F5344CB8AC3E}">
        <p14:creationId xmlns:p14="http://schemas.microsoft.com/office/powerpoint/2010/main" val="3793871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E54722D-3A8C-4179-83E2-83B66D635A6A}" type="datetimeFigureOut">
              <a:rPr lang="en-IN" smtClean="0"/>
              <a:t>01-06-2020</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51E5CD0-B23F-4C0D-8F83-48337EC81E97}" type="slidenum">
              <a:rPr lang="en-IN" smtClean="0"/>
              <a:t>‹#›</a:t>
            </a:fld>
            <a:endParaRPr lang="en-IN"/>
          </a:p>
        </p:txBody>
      </p:sp>
    </p:spTree>
    <p:extLst>
      <p:ext uri="{BB962C8B-B14F-4D97-AF65-F5344CB8AC3E}">
        <p14:creationId xmlns:p14="http://schemas.microsoft.com/office/powerpoint/2010/main" val="42621050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36C49-7E48-4F84-A9F7-ACA44171C3E1}"/>
              </a:ext>
            </a:extLst>
          </p:cNvPr>
          <p:cNvSpPr>
            <a:spLocks noGrp="1"/>
          </p:cNvSpPr>
          <p:nvPr>
            <p:ph type="ctrTitle"/>
          </p:nvPr>
        </p:nvSpPr>
        <p:spPr/>
        <p:txBody>
          <a:bodyPr>
            <a:normAutofit/>
          </a:bodyPr>
          <a:lstStyle/>
          <a:p>
            <a:r>
              <a:rPr lang="en-IN" dirty="0"/>
              <a:t>Predicting compressive strength of concrete</a:t>
            </a:r>
          </a:p>
        </p:txBody>
      </p:sp>
      <p:sp>
        <p:nvSpPr>
          <p:cNvPr id="3" name="Subtitle 2">
            <a:extLst>
              <a:ext uri="{FF2B5EF4-FFF2-40B4-BE49-F238E27FC236}">
                <a16:creationId xmlns:a16="http://schemas.microsoft.com/office/drawing/2014/main" id="{D89E6F91-6571-436F-9926-980DB6F1027B}"/>
              </a:ext>
            </a:extLst>
          </p:cNvPr>
          <p:cNvSpPr>
            <a:spLocks noGrp="1"/>
          </p:cNvSpPr>
          <p:nvPr>
            <p:ph type="subTitle" idx="1"/>
          </p:nvPr>
        </p:nvSpPr>
        <p:spPr>
          <a:xfrm>
            <a:off x="4628499" y="4411045"/>
            <a:ext cx="7164433" cy="1650389"/>
          </a:xfrm>
        </p:spPr>
        <p:txBody>
          <a:bodyPr>
            <a:normAutofit fontScale="92500" lnSpcReduction="10000"/>
          </a:bodyPr>
          <a:lstStyle/>
          <a:p>
            <a:r>
              <a:rPr lang="en-IN" dirty="0">
                <a:solidFill>
                  <a:schemeClr val="accent1">
                    <a:lumMod val="75000"/>
                  </a:schemeClr>
                </a:solidFill>
              </a:rPr>
              <a:t>A vijay</a:t>
            </a:r>
          </a:p>
          <a:p>
            <a:r>
              <a:rPr lang="en-IN" dirty="0" err="1">
                <a:solidFill>
                  <a:schemeClr val="accent1">
                    <a:lumMod val="75000"/>
                  </a:schemeClr>
                </a:solidFill>
              </a:rPr>
              <a:t>Sasi</a:t>
            </a:r>
            <a:r>
              <a:rPr lang="en-IN" dirty="0">
                <a:solidFill>
                  <a:schemeClr val="accent1">
                    <a:lumMod val="75000"/>
                  </a:schemeClr>
                </a:solidFill>
              </a:rPr>
              <a:t> </a:t>
            </a:r>
            <a:r>
              <a:rPr lang="en-IN" dirty="0" err="1">
                <a:solidFill>
                  <a:schemeClr val="accent1">
                    <a:lumMod val="75000"/>
                  </a:schemeClr>
                </a:solidFill>
              </a:rPr>
              <a:t>venna</a:t>
            </a:r>
            <a:endParaRPr lang="en-IN" dirty="0">
              <a:solidFill>
                <a:schemeClr val="accent1">
                  <a:lumMod val="75000"/>
                </a:schemeClr>
              </a:solidFill>
            </a:endParaRPr>
          </a:p>
          <a:p>
            <a:r>
              <a:rPr lang="en-IN" dirty="0">
                <a:solidFill>
                  <a:schemeClr val="accent1">
                    <a:lumMod val="75000"/>
                  </a:schemeClr>
                </a:solidFill>
              </a:rPr>
              <a:t>Satya </a:t>
            </a:r>
            <a:r>
              <a:rPr lang="en-IN" dirty="0" err="1">
                <a:solidFill>
                  <a:schemeClr val="accent1">
                    <a:lumMod val="75000"/>
                  </a:schemeClr>
                </a:solidFill>
              </a:rPr>
              <a:t>Dudi</a:t>
            </a:r>
            <a:endParaRPr lang="en-IN" dirty="0">
              <a:solidFill>
                <a:schemeClr val="accent1">
                  <a:lumMod val="75000"/>
                </a:schemeClr>
              </a:solidFill>
            </a:endParaRPr>
          </a:p>
          <a:p>
            <a:r>
              <a:rPr lang="en-IN" dirty="0">
                <a:solidFill>
                  <a:schemeClr val="accent1">
                    <a:lumMod val="75000"/>
                  </a:schemeClr>
                </a:solidFill>
              </a:rPr>
              <a:t>Vinay </a:t>
            </a:r>
            <a:r>
              <a:rPr lang="en-IN" dirty="0" err="1">
                <a:solidFill>
                  <a:schemeClr val="accent1">
                    <a:lumMod val="75000"/>
                  </a:schemeClr>
                </a:solidFill>
              </a:rPr>
              <a:t>varma</a:t>
            </a:r>
            <a:endParaRPr lang="en-IN" dirty="0">
              <a:solidFill>
                <a:schemeClr val="accent1">
                  <a:lumMod val="75000"/>
                </a:schemeClr>
              </a:solidFill>
            </a:endParaRPr>
          </a:p>
        </p:txBody>
      </p:sp>
    </p:spTree>
    <p:extLst>
      <p:ext uri="{BB962C8B-B14F-4D97-AF65-F5344CB8AC3E}">
        <p14:creationId xmlns:p14="http://schemas.microsoft.com/office/powerpoint/2010/main" val="3117069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25C60-F86A-4F82-90AE-B92456A9E2BA}"/>
              </a:ext>
            </a:extLst>
          </p:cNvPr>
          <p:cNvSpPr>
            <a:spLocks noGrp="1"/>
          </p:cNvSpPr>
          <p:nvPr>
            <p:ph type="title"/>
          </p:nvPr>
        </p:nvSpPr>
        <p:spPr/>
        <p:txBody>
          <a:bodyPr/>
          <a:lstStyle/>
          <a:p>
            <a:pPr algn="l"/>
            <a:r>
              <a:rPr lang="en-IN" dirty="0">
                <a:solidFill>
                  <a:schemeClr val="accent1">
                    <a:lumMod val="75000"/>
                  </a:schemeClr>
                </a:solidFill>
              </a:rPr>
              <a:t>Introduction</a:t>
            </a:r>
            <a:br>
              <a:rPr lang="en-IN" dirty="0"/>
            </a:br>
            <a:endParaRPr lang="en-IN" dirty="0"/>
          </a:p>
        </p:txBody>
      </p:sp>
      <p:sp>
        <p:nvSpPr>
          <p:cNvPr id="3" name="Content Placeholder 2">
            <a:extLst>
              <a:ext uri="{FF2B5EF4-FFF2-40B4-BE49-F238E27FC236}">
                <a16:creationId xmlns:a16="http://schemas.microsoft.com/office/drawing/2014/main" id="{5BBB55B3-8FFF-45BF-901F-58E0458446F3}"/>
              </a:ext>
            </a:extLst>
          </p:cNvPr>
          <p:cNvSpPr>
            <a:spLocks noGrp="1"/>
          </p:cNvSpPr>
          <p:nvPr>
            <p:ph idx="1"/>
          </p:nvPr>
        </p:nvSpPr>
        <p:spPr>
          <a:xfrm>
            <a:off x="1870809" y="1866899"/>
            <a:ext cx="10018713" cy="3124201"/>
          </a:xfrm>
        </p:spPr>
        <p:txBody>
          <a:bodyPr>
            <a:normAutofit lnSpcReduction="10000"/>
          </a:bodyPr>
          <a:lstStyle/>
          <a:p>
            <a:r>
              <a:rPr lang="en-US" dirty="0"/>
              <a:t>The Compressive Strength of Concrete determines the quality of Concrete. This is generally determined by a standard crushing test on a concrete cylinder. This requires engineers to build small concrete cylinders with different combinations of raw materials and test these cylinders for strength variations with a change in each raw material. The recommended wait time for testing the cylinder is 28 days to ensure correct results. This consumes a lot of time and requires a lot of </a:t>
            </a:r>
            <a:r>
              <a:rPr lang="en-US" dirty="0" err="1"/>
              <a:t>labour</a:t>
            </a:r>
            <a:r>
              <a:rPr lang="en-US" dirty="0"/>
              <a:t> to prepare different prototypes and test them. Also, this method is prone to human error and one small mistake can cause the wait time to drastically increase.</a:t>
            </a:r>
            <a:endParaRPr lang="en-IN" dirty="0">
              <a:solidFill>
                <a:schemeClr val="tx1">
                  <a:lumMod val="95000"/>
                  <a:lumOff val="5000"/>
                </a:schemeClr>
              </a:solidFill>
            </a:endParaRPr>
          </a:p>
        </p:txBody>
      </p:sp>
    </p:spTree>
    <p:extLst>
      <p:ext uri="{BB962C8B-B14F-4D97-AF65-F5344CB8AC3E}">
        <p14:creationId xmlns:p14="http://schemas.microsoft.com/office/powerpoint/2010/main" val="243181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12C98-0045-448F-96A8-14EADED1FDBE}"/>
              </a:ext>
            </a:extLst>
          </p:cNvPr>
          <p:cNvSpPr>
            <a:spLocks noGrp="1"/>
          </p:cNvSpPr>
          <p:nvPr>
            <p:ph type="title"/>
          </p:nvPr>
        </p:nvSpPr>
        <p:spPr>
          <a:xfrm>
            <a:off x="1484312" y="685799"/>
            <a:ext cx="10018711" cy="5451049"/>
          </a:xfrm>
        </p:spPr>
        <p:txBody>
          <a:bodyPr>
            <a:normAutofit/>
          </a:bodyPr>
          <a:lstStyle/>
          <a:p>
            <a:pPr marL="342900" indent="-342900" algn="l">
              <a:buFont typeface="Arial" panose="020B0604020202020204" pitchFamily="34" charset="0"/>
              <a:buChar char="•"/>
            </a:pPr>
            <a:r>
              <a:rPr lang="en-US" sz="2400" dirty="0">
                <a:solidFill>
                  <a:schemeClr val="tx1">
                    <a:lumMod val="95000"/>
                    <a:lumOff val="5000"/>
                  </a:schemeClr>
                </a:solidFill>
              </a:rPr>
              <a:t>One</a:t>
            </a:r>
            <a:r>
              <a:rPr lang="en-US" sz="3600" dirty="0"/>
              <a:t> </a:t>
            </a:r>
            <a:r>
              <a:rPr lang="en-US" sz="2400" dirty="0"/>
              <a:t>way of reducing the wait time and reducing the number of combinations to try is to make use of digital simulations, where we can provide information to the computer about what we know and the computer tries different combinations to predict the compressive strength.</a:t>
            </a:r>
            <a:endParaRPr lang="en-IN" sz="3600" dirty="0">
              <a:solidFill>
                <a:schemeClr val="accent1">
                  <a:lumMod val="75000"/>
                </a:schemeClr>
              </a:solidFill>
            </a:endParaRPr>
          </a:p>
        </p:txBody>
      </p:sp>
      <p:sp>
        <p:nvSpPr>
          <p:cNvPr id="3" name="Text Placeholder 2">
            <a:extLst>
              <a:ext uri="{FF2B5EF4-FFF2-40B4-BE49-F238E27FC236}">
                <a16:creationId xmlns:a16="http://schemas.microsoft.com/office/drawing/2014/main" id="{A8ED1B45-25B2-404D-9814-2BF67E000350}"/>
              </a:ext>
            </a:extLst>
          </p:cNvPr>
          <p:cNvSpPr>
            <a:spLocks noGrp="1"/>
          </p:cNvSpPr>
          <p:nvPr>
            <p:ph type="body" idx="1"/>
          </p:nvPr>
        </p:nvSpPr>
        <p:spPr/>
        <p:txBody>
          <a:bodyPr/>
          <a:lstStyle/>
          <a:p>
            <a:endParaRPr lang="en-IN" dirty="0"/>
          </a:p>
          <a:p>
            <a:endParaRPr lang="en-IN" dirty="0"/>
          </a:p>
        </p:txBody>
      </p:sp>
    </p:spTree>
    <p:extLst>
      <p:ext uri="{BB962C8B-B14F-4D97-AF65-F5344CB8AC3E}">
        <p14:creationId xmlns:p14="http://schemas.microsoft.com/office/powerpoint/2010/main" val="29206879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1406</TotalTime>
  <Words>174</Words>
  <Application>Microsoft Office PowerPoint</Application>
  <PresentationFormat>Widescreen</PresentationFormat>
  <Paragraphs>8</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Corbel</vt:lpstr>
      <vt:lpstr>Parallax</vt:lpstr>
      <vt:lpstr>Predicting compressive strength of concrete</vt:lpstr>
      <vt:lpstr>Introduction </vt:lpstr>
      <vt:lpstr>One way of reducing the wait time and reducing the number of combinations to try is to make use of digital simulations, where we can provide information to the computer about what we know and the computer tries different combinations to predict the compressive strength.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compressive strength of concrete</dc:title>
  <dc:creator>vijayardhani7@gmail.com</dc:creator>
  <cp:lastModifiedBy>vijayardhani7@gmail.com</cp:lastModifiedBy>
  <cp:revision>7</cp:revision>
  <dcterms:created xsi:type="dcterms:W3CDTF">2020-06-01T06:04:32Z</dcterms:created>
  <dcterms:modified xsi:type="dcterms:W3CDTF">2020-06-02T05:30:35Z</dcterms:modified>
</cp:coreProperties>
</file>