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4"/>
  </p:sldMasterIdLst>
  <p:notesMasterIdLst>
    <p:notesMasterId r:id="rId73"/>
  </p:notesMasterIdLst>
  <p:handoutMasterIdLst>
    <p:handoutMasterId r:id="rId74"/>
  </p:handoutMasterIdLst>
  <p:sldIdLst>
    <p:sldId id="338" r:id="rId5"/>
    <p:sldId id="259" r:id="rId6"/>
    <p:sldId id="258" r:id="rId7"/>
    <p:sldId id="260" r:id="rId8"/>
    <p:sldId id="262" r:id="rId9"/>
    <p:sldId id="261" r:id="rId10"/>
    <p:sldId id="339" r:id="rId11"/>
    <p:sldId id="264" r:id="rId12"/>
    <p:sldId id="257" r:id="rId13"/>
    <p:sldId id="270" r:id="rId14"/>
    <p:sldId id="273" r:id="rId15"/>
    <p:sldId id="263" r:id="rId16"/>
    <p:sldId id="276" r:id="rId17"/>
    <p:sldId id="340" r:id="rId18"/>
    <p:sldId id="341" r:id="rId19"/>
    <p:sldId id="345" r:id="rId20"/>
    <p:sldId id="342" r:id="rId21"/>
    <p:sldId id="355" r:id="rId22"/>
    <p:sldId id="343" r:id="rId23"/>
    <p:sldId id="344" r:id="rId24"/>
    <p:sldId id="346" r:id="rId25"/>
    <p:sldId id="347" r:id="rId26"/>
    <p:sldId id="348" r:id="rId27"/>
    <p:sldId id="349" r:id="rId28"/>
    <p:sldId id="350" r:id="rId29"/>
    <p:sldId id="292" r:id="rId30"/>
    <p:sldId id="353" r:id="rId31"/>
    <p:sldId id="354" r:id="rId32"/>
    <p:sldId id="352" r:id="rId33"/>
    <p:sldId id="279" r:id="rId34"/>
    <p:sldId id="283" r:id="rId35"/>
    <p:sldId id="284" r:id="rId36"/>
    <p:sldId id="287" r:id="rId37"/>
    <p:sldId id="288" r:id="rId38"/>
    <p:sldId id="289" r:id="rId39"/>
    <p:sldId id="290" r:id="rId40"/>
    <p:sldId id="291" r:id="rId41"/>
    <p:sldId id="285" r:id="rId42"/>
    <p:sldId id="286" r:id="rId43"/>
    <p:sldId id="302" r:id="rId44"/>
    <p:sldId id="305" r:id="rId45"/>
    <p:sldId id="304" r:id="rId46"/>
    <p:sldId id="308" r:id="rId47"/>
    <p:sldId id="303" r:id="rId48"/>
    <p:sldId id="294" r:id="rId49"/>
    <p:sldId id="307" r:id="rId50"/>
    <p:sldId id="309" r:id="rId51"/>
    <p:sldId id="310" r:id="rId52"/>
    <p:sldId id="331" r:id="rId53"/>
    <p:sldId id="332" r:id="rId54"/>
    <p:sldId id="333" r:id="rId55"/>
    <p:sldId id="313" r:id="rId56"/>
    <p:sldId id="314" r:id="rId57"/>
    <p:sldId id="317" r:id="rId58"/>
    <p:sldId id="318" r:id="rId59"/>
    <p:sldId id="319" r:id="rId60"/>
    <p:sldId id="321" r:id="rId61"/>
    <p:sldId id="322" r:id="rId62"/>
    <p:sldId id="323" r:id="rId63"/>
    <p:sldId id="320" r:id="rId64"/>
    <p:sldId id="315" r:id="rId65"/>
    <p:sldId id="306" r:id="rId66"/>
    <p:sldId id="311" r:id="rId67"/>
    <p:sldId id="335" r:id="rId68"/>
    <p:sldId id="312" r:id="rId69"/>
    <p:sldId id="336" r:id="rId70"/>
    <p:sldId id="337" r:id="rId71"/>
    <p:sldId id="293"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621A8E-7306-4CAB-83C7-11C0F8C9C7E1}" v="45" dt="2020-06-12T12:20:27.3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7" autoAdjust="0"/>
    <p:restoredTop sz="94660"/>
  </p:normalViewPr>
  <p:slideViewPr>
    <p:cSldViewPr snapToGrid="0" showGuides="1">
      <p:cViewPr varScale="1">
        <p:scale>
          <a:sx n="74" d="100"/>
          <a:sy n="74" d="100"/>
        </p:scale>
        <p:origin x="-372" y="-90"/>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79"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RAM Karthik SgscCenBscFin" userId="79c1c63b-ba6f-4cfd-8654-d98c94a981cc" providerId="ADAL" clId="{FB621A8E-7306-4CAB-83C7-11C0F8C9C7E1}"/>
    <pc:docChg chg="undo addSld delSld modSld">
      <pc:chgData name="SRIRAM Karthik SgscCenBscFin" userId="79c1c63b-ba6f-4cfd-8654-d98c94a981cc" providerId="ADAL" clId="{FB621A8E-7306-4CAB-83C7-11C0F8C9C7E1}" dt="2020-06-12T12:20:27.335" v="50" actId="478"/>
      <pc:docMkLst>
        <pc:docMk/>
      </pc:docMkLst>
      <pc:sldChg chg="modSp">
        <pc:chgData name="SRIRAM Karthik SgscCenBscFin" userId="79c1c63b-ba6f-4cfd-8654-d98c94a981cc" providerId="ADAL" clId="{FB621A8E-7306-4CAB-83C7-11C0F8C9C7E1}" dt="2020-06-12T12:20:19.779" v="49" actId="20577"/>
        <pc:sldMkLst>
          <pc:docMk/>
          <pc:sldMk cId="1652133998" sldId="256"/>
        </pc:sldMkLst>
        <pc:spChg chg="mod">
          <ac:chgData name="SRIRAM Karthik SgscCenBscFin" userId="79c1c63b-ba6f-4cfd-8654-d98c94a981cc" providerId="ADAL" clId="{FB621A8E-7306-4CAB-83C7-11C0F8C9C7E1}" dt="2020-06-12T12:20:19.779" v="49" actId="20577"/>
          <ac:spMkLst>
            <pc:docMk/>
            <pc:sldMk cId="1652133998" sldId="256"/>
            <ac:spMk id="7" creationId="{00000000-0000-0000-0000-000000000000}"/>
          </ac:spMkLst>
        </pc:spChg>
      </pc:sldChg>
      <pc:sldChg chg="delSp">
        <pc:chgData name="SRIRAM Karthik SgscCenBscFin" userId="79c1c63b-ba6f-4cfd-8654-d98c94a981cc" providerId="ADAL" clId="{FB621A8E-7306-4CAB-83C7-11C0F8C9C7E1}" dt="2020-06-12T12:18:09.433" v="0" actId="478"/>
        <pc:sldMkLst>
          <pc:docMk/>
          <pc:sldMk cId="1654255301" sldId="257"/>
        </pc:sldMkLst>
        <pc:picChg chg="del">
          <ac:chgData name="SRIRAM Karthik SgscCenBscFin" userId="79c1c63b-ba6f-4cfd-8654-d98c94a981cc" providerId="ADAL" clId="{FB621A8E-7306-4CAB-83C7-11C0F8C9C7E1}" dt="2020-06-12T12:18:09.433" v="0" actId="478"/>
          <ac:picMkLst>
            <pc:docMk/>
            <pc:sldMk cId="1654255301" sldId="257"/>
            <ac:picMk id="1026" creationId="{F3F301F5-91D2-4E49-A0E6-27EF3F6980C6}"/>
          </ac:picMkLst>
        </pc:picChg>
      </pc:sldChg>
      <pc:sldChg chg="delSp">
        <pc:chgData name="SRIRAM Karthik SgscCenBscFin" userId="79c1c63b-ba6f-4cfd-8654-d98c94a981cc" providerId="ADAL" clId="{FB621A8E-7306-4CAB-83C7-11C0F8C9C7E1}" dt="2020-06-12T12:18:16.742" v="4" actId="478"/>
        <pc:sldMkLst>
          <pc:docMk/>
          <pc:sldMk cId="1527004159" sldId="263"/>
        </pc:sldMkLst>
        <pc:picChg chg="del">
          <ac:chgData name="SRIRAM Karthik SgscCenBscFin" userId="79c1c63b-ba6f-4cfd-8654-d98c94a981cc" providerId="ADAL" clId="{FB621A8E-7306-4CAB-83C7-11C0F8C9C7E1}" dt="2020-06-12T12:18:16.742" v="4" actId="478"/>
          <ac:picMkLst>
            <pc:docMk/>
            <pc:sldMk cId="1527004159" sldId="263"/>
            <ac:picMk id="6" creationId="{ABC32449-FE93-4AAC-8547-23A712D54DF1}"/>
          </ac:picMkLst>
        </pc:picChg>
      </pc:sldChg>
      <pc:sldChg chg="delSp">
        <pc:chgData name="SRIRAM Karthik SgscCenBscFin" userId="79c1c63b-ba6f-4cfd-8654-d98c94a981cc" providerId="ADAL" clId="{FB621A8E-7306-4CAB-83C7-11C0F8C9C7E1}" dt="2020-06-12T12:20:27.335" v="50" actId="478"/>
        <pc:sldMkLst>
          <pc:docMk/>
          <pc:sldMk cId="1065950020" sldId="269"/>
        </pc:sldMkLst>
        <pc:picChg chg="del">
          <ac:chgData name="SRIRAM Karthik SgscCenBscFin" userId="79c1c63b-ba6f-4cfd-8654-d98c94a981cc" providerId="ADAL" clId="{FB621A8E-7306-4CAB-83C7-11C0F8C9C7E1}" dt="2020-06-12T12:20:27.335" v="50" actId="478"/>
          <ac:picMkLst>
            <pc:docMk/>
            <pc:sldMk cId="1065950020" sldId="269"/>
            <ac:picMk id="7" creationId="{CDA077F6-F0E6-4E8B-96A9-D8279051F6B7}"/>
          </ac:picMkLst>
        </pc:picChg>
      </pc:sldChg>
      <pc:sldChg chg="delSp">
        <pc:chgData name="SRIRAM Karthik SgscCenBscFin" userId="79c1c63b-ba6f-4cfd-8654-d98c94a981cc" providerId="ADAL" clId="{FB621A8E-7306-4CAB-83C7-11C0F8C9C7E1}" dt="2020-06-12T12:18:11.337" v="1" actId="478"/>
        <pc:sldMkLst>
          <pc:docMk/>
          <pc:sldMk cId="1435985613" sldId="270"/>
        </pc:sldMkLst>
        <pc:picChg chg="del">
          <ac:chgData name="SRIRAM Karthik SgscCenBscFin" userId="79c1c63b-ba6f-4cfd-8654-d98c94a981cc" providerId="ADAL" clId="{FB621A8E-7306-4CAB-83C7-11C0F8C9C7E1}" dt="2020-06-12T12:18:11.337" v="1" actId="478"/>
          <ac:picMkLst>
            <pc:docMk/>
            <pc:sldMk cId="1435985613" sldId="270"/>
            <ac:picMk id="1026" creationId="{F3F301F5-91D2-4E49-A0E6-27EF3F6980C6}"/>
          </ac:picMkLst>
        </pc:picChg>
      </pc:sldChg>
      <pc:sldChg chg="delSp">
        <pc:chgData name="SRIRAM Karthik SgscCenBscFin" userId="79c1c63b-ba6f-4cfd-8654-d98c94a981cc" providerId="ADAL" clId="{FB621A8E-7306-4CAB-83C7-11C0F8C9C7E1}" dt="2020-06-12T12:18:13.326" v="2" actId="478"/>
        <pc:sldMkLst>
          <pc:docMk/>
          <pc:sldMk cId="1435977176" sldId="272"/>
        </pc:sldMkLst>
        <pc:picChg chg="del">
          <ac:chgData name="SRIRAM Karthik SgscCenBscFin" userId="79c1c63b-ba6f-4cfd-8654-d98c94a981cc" providerId="ADAL" clId="{FB621A8E-7306-4CAB-83C7-11C0F8C9C7E1}" dt="2020-06-12T12:18:13.326" v="2" actId="478"/>
          <ac:picMkLst>
            <pc:docMk/>
            <pc:sldMk cId="1435977176" sldId="272"/>
            <ac:picMk id="1026" creationId="{F3F301F5-91D2-4E49-A0E6-27EF3F6980C6}"/>
          </ac:picMkLst>
        </pc:picChg>
      </pc:sldChg>
      <pc:sldChg chg="delSp">
        <pc:chgData name="SRIRAM Karthik SgscCenBscFin" userId="79c1c63b-ba6f-4cfd-8654-d98c94a981cc" providerId="ADAL" clId="{FB621A8E-7306-4CAB-83C7-11C0F8C9C7E1}" dt="2020-06-12T12:18:15.187" v="3" actId="478"/>
        <pc:sldMkLst>
          <pc:docMk/>
          <pc:sldMk cId="1977931359" sldId="273"/>
        </pc:sldMkLst>
        <pc:picChg chg="del">
          <ac:chgData name="SRIRAM Karthik SgscCenBscFin" userId="79c1c63b-ba6f-4cfd-8654-d98c94a981cc" providerId="ADAL" clId="{FB621A8E-7306-4CAB-83C7-11C0F8C9C7E1}" dt="2020-06-12T12:18:15.187" v="3" actId="478"/>
          <ac:picMkLst>
            <pc:docMk/>
            <pc:sldMk cId="1977931359" sldId="273"/>
            <ac:picMk id="1026" creationId="{F3F301F5-91D2-4E49-A0E6-27EF3F6980C6}"/>
          </ac:picMkLst>
        </pc:picChg>
      </pc:sldChg>
      <pc:sldChg chg="delSp">
        <pc:chgData name="SRIRAM Karthik SgscCenBscFin" userId="79c1c63b-ba6f-4cfd-8654-d98c94a981cc" providerId="ADAL" clId="{FB621A8E-7306-4CAB-83C7-11C0F8C9C7E1}" dt="2020-06-12T12:18:20.421" v="7" actId="478"/>
        <pc:sldMkLst>
          <pc:docMk/>
          <pc:sldMk cId="2859230417" sldId="274"/>
        </pc:sldMkLst>
        <pc:picChg chg="del">
          <ac:chgData name="SRIRAM Karthik SgscCenBscFin" userId="79c1c63b-ba6f-4cfd-8654-d98c94a981cc" providerId="ADAL" clId="{FB621A8E-7306-4CAB-83C7-11C0F8C9C7E1}" dt="2020-06-12T12:18:20.421" v="7" actId="478"/>
          <ac:picMkLst>
            <pc:docMk/>
            <pc:sldMk cId="2859230417" sldId="274"/>
            <ac:picMk id="6" creationId="{5AE9607D-3D6B-4AA8-8DAC-FEF1AD1030DE}"/>
          </ac:picMkLst>
        </pc:picChg>
      </pc:sldChg>
      <pc:sldChg chg="delSp modSp">
        <pc:chgData name="SRIRAM Karthik SgscCenBscFin" userId="79c1c63b-ba6f-4cfd-8654-d98c94a981cc" providerId="ADAL" clId="{FB621A8E-7306-4CAB-83C7-11C0F8C9C7E1}" dt="2020-06-12T12:18:18.560" v="6" actId="478"/>
        <pc:sldMkLst>
          <pc:docMk/>
          <pc:sldMk cId="3097313689" sldId="276"/>
        </pc:sldMkLst>
        <pc:picChg chg="del mod">
          <ac:chgData name="SRIRAM Karthik SgscCenBscFin" userId="79c1c63b-ba6f-4cfd-8654-d98c94a981cc" providerId="ADAL" clId="{FB621A8E-7306-4CAB-83C7-11C0F8C9C7E1}" dt="2020-06-12T12:18:18.560" v="6" actId="478"/>
          <ac:picMkLst>
            <pc:docMk/>
            <pc:sldMk cId="3097313689" sldId="276"/>
            <ac:picMk id="6" creationId="{BFFCA995-F87E-4F63-8884-0CF879625ACF}"/>
          </ac:picMkLst>
        </pc:picChg>
      </pc:sldChg>
      <pc:sldChg chg="delSp">
        <pc:chgData name="SRIRAM Karthik SgscCenBscFin" userId="79c1c63b-ba6f-4cfd-8654-d98c94a981cc" providerId="ADAL" clId="{FB621A8E-7306-4CAB-83C7-11C0F8C9C7E1}" dt="2020-06-12T12:18:22.393" v="8" actId="478"/>
        <pc:sldMkLst>
          <pc:docMk/>
          <pc:sldMk cId="67285803" sldId="278"/>
        </pc:sldMkLst>
        <pc:picChg chg="del">
          <ac:chgData name="SRIRAM Karthik SgscCenBscFin" userId="79c1c63b-ba6f-4cfd-8654-d98c94a981cc" providerId="ADAL" clId="{FB621A8E-7306-4CAB-83C7-11C0F8C9C7E1}" dt="2020-06-12T12:18:22.393" v="8" actId="478"/>
          <ac:picMkLst>
            <pc:docMk/>
            <pc:sldMk cId="67285803" sldId="278"/>
            <ac:picMk id="1026" creationId="{F3F301F5-91D2-4E49-A0E6-27EF3F6980C6}"/>
          </ac:picMkLst>
        </pc:picChg>
      </pc:sldChg>
      <pc:sldChg chg="delSp">
        <pc:chgData name="SRIRAM Karthik SgscCenBscFin" userId="79c1c63b-ba6f-4cfd-8654-d98c94a981cc" providerId="ADAL" clId="{FB621A8E-7306-4CAB-83C7-11C0F8C9C7E1}" dt="2020-06-12T12:18:26.044" v="9" actId="478"/>
        <pc:sldMkLst>
          <pc:docMk/>
          <pc:sldMk cId="2261182245" sldId="279"/>
        </pc:sldMkLst>
        <pc:picChg chg="del">
          <ac:chgData name="SRIRAM Karthik SgscCenBscFin" userId="79c1c63b-ba6f-4cfd-8654-d98c94a981cc" providerId="ADAL" clId="{FB621A8E-7306-4CAB-83C7-11C0F8C9C7E1}" dt="2020-06-12T12:18:26.044" v="9" actId="478"/>
          <ac:picMkLst>
            <pc:docMk/>
            <pc:sldMk cId="2261182245" sldId="279"/>
            <ac:picMk id="1026" creationId="{F3F301F5-91D2-4E49-A0E6-27EF3F6980C6}"/>
          </ac:picMkLst>
        </pc:picChg>
      </pc:sldChg>
      <pc:sldChg chg="delSp">
        <pc:chgData name="SRIRAM Karthik SgscCenBscFin" userId="79c1c63b-ba6f-4cfd-8654-d98c94a981cc" providerId="ADAL" clId="{FB621A8E-7306-4CAB-83C7-11C0F8C9C7E1}" dt="2020-06-12T12:18:28.678" v="10" actId="478"/>
        <pc:sldMkLst>
          <pc:docMk/>
          <pc:sldMk cId="993465200" sldId="283"/>
        </pc:sldMkLst>
        <pc:picChg chg="del">
          <ac:chgData name="SRIRAM Karthik SgscCenBscFin" userId="79c1c63b-ba6f-4cfd-8654-d98c94a981cc" providerId="ADAL" clId="{FB621A8E-7306-4CAB-83C7-11C0F8C9C7E1}" dt="2020-06-12T12:18:28.678" v="10" actId="478"/>
          <ac:picMkLst>
            <pc:docMk/>
            <pc:sldMk cId="993465200" sldId="283"/>
            <ac:picMk id="8" creationId="{E3EAD4F4-3674-464D-AACB-817573F136D7}"/>
          </ac:picMkLst>
        </pc:picChg>
      </pc:sldChg>
      <pc:sldChg chg="delSp">
        <pc:chgData name="SRIRAM Karthik SgscCenBscFin" userId="79c1c63b-ba6f-4cfd-8654-d98c94a981cc" providerId="ADAL" clId="{FB621A8E-7306-4CAB-83C7-11C0F8C9C7E1}" dt="2020-06-12T12:18:30.218" v="11" actId="478"/>
        <pc:sldMkLst>
          <pc:docMk/>
          <pc:sldMk cId="1594496226" sldId="284"/>
        </pc:sldMkLst>
        <pc:picChg chg="del">
          <ac:chgData name="SRIRAM Karthik SgscCenBscFin" userId="79c1c63b-ba6f-4cfd-8654-d98c94a981cc" providerId="ADAL" clId="{FB621A8E-7306-4CAB-83C7-11C0F8C9C7E1}" dt="2020-06-12T12:18:30.218" v="11" actId="478"/>
          <ac:picMkLst>
            <pc:docMk/>
            <pc:sldMk cId="1594496226" sldId="284"/>
            <ac:picMk id="8" creationId="{BF844AB5-7A4C-4CDF-9D4E-5384777C8613}"/>
          </ac:picMkLst>
        </pc:picChg>
      </pc:sldChg>
      <pc:sldChg chg="delSp">
        <pc:chgData name="SRIRAM Karthik SgscCenBscFin" userId="79c1c63b-ba6f-4cfd-8654-d98c94a981cc" providerId="ADAL" clId="{FB621A8E-7306-4CAB-83C7-11C0F8C9C7E1}" dt="2020-06-12T12:18:42.318" v="17" actId="478"/>
        <pc:sldMkLst>
          <pc:docMk/>
          <pc:sldMk cId="3051220646" sldId="285"/>
        </pc:sldMkLst>
        <pc:picChg chg="del">
          <ac:chgData name="SRIRAM Karthik SgscCenBscFin" userId="79c1c63b-ba6f-4cfd-8654-d98c94a981cc" providerId="ADAL" clId="{FB621A8E-7306-4CAB-83C7-11C0F8C9C7E1}" dt="2020-06-12T12:18:42.318" v="17" actId="478"/>
          <ac:picMkLst>
            <pc:docMk/>
            <pc:sldMk cId="3051220646" sldId="285"/>
            <ac:picMk id="6" creationId="{EE2F4B63-B8E4-4F97-9244-BF0FCD411882}"/>
          </ac:picMkLst>
        </pc:picChg>
      </pc:sldChg>
      <pc:sldChg chg="delSp">
        <pc:chgData name="SRIRAM Karthik SgscCenBscFin" userId="79c1c63b-ba6f-4cfd-8654-d98c94a981cc" providerId="ADAL" clId="{FB621A8E-7306-4CAB-83C7-11C0F8C9C7E1}" dt="2020-06-12T12:18:49.234" v="21" actId="478"/>
        <pc:sldMkLst>
          <pc:docMk/>
          <pc:sldMk cId="189379532" sldId="286"/>
        </pc:sldMkLst>
        <pc:picChg chg="del">
          <ac:chgData name="SRIRAM Karthik SgscCenBscFin" userId="79c1c63b-ba6f-4cfd-8654-d98c94a981cc" providerId="ADAL" clId="{FB621A8E-7306-4CAB-83C7-11C0F8C9C7E1}" dt="2020-06-12T12:18:49.234" v="21" actId="478"/>
          <ac:picMkLst>
            <pc:docMk/>
            <pc:sldMk cId="189379532" sldId="286"/>
            <ac:picMk id="7" creationId="{2396F84E-3194-4AD4-9554-10DBF0BF7A3B}"/>
          </ac:picMkLst>
        </pc:picChg>
      </pc:sldChg>
      <pc:sldChg chg="delSp">
        <pc:chgData name="SRIRAM Karthik SgscCenBscFin" userId="79c1c63b-ba6f-4cfd-8654-d98c94a981cc" providerId="ADAL" clId="{FB621A8E-7306-4CAB-83C7-11C0F8C9C7E1}" dt="2020-06-12T12:18:32.149" v="12" actId="478"/>
        <pc:sldMkLst>
          <pc:docMk/>
          <pc:sldMk cId="3092796828" sldId="287"/>
        </pc:sldMkLst>
        <pc:picChg chg="del">
          <ac:chgData name="SRIRAM Karthik SgscCenBscFin" userId="79c1c63b-ba6f-4cfd-8654-d98c94a981cc" providerId="ADAL" clId="{FB621A8E-7306-4CAB-83C7-11C0F8C9C7E1}" dt="2020-06-12T12:18:32.149" v="12" actId="478"/>
          <ac:picMkLst>
            <pc:docMk/>
            <pc:sldMk cId="3092796828" sldId="287"/>
            <ac:picMk id="7" creationId="{7A670829-2478-4DC1-A83C-6102B4783CDB}"/>
          </ac:picMkLst>
        </pc:picChg>
      </pc:sldChg>
      <pc:sldChg chg="delSp">
        <pc:chgData name="SRIRAM Karthik SgscCenBscFin" userId="79c1c63b-ba6f-4cfd-8654-d98c94a981cc" providerId="ADAL" clId="{FB621A8E-7306-4CAB-83C7-11C0F8C9C7E1}" dt="2020-06-12T12:19:59.632" v="46" actId="478"/>
        <pc:sldMkLst>
          <pc:docMk/>
          <pc:sldMk cId="917849033" sldId="288"/>
        </pc:sldMkLst>
        <pc:picChg chg="del">
          <ac:chgData name="SRIRAM Karthik SgscCenBscFin" userId="79c1c63b-ba6f-4cfd-8654-d98c94a981cc" providerId="ADAL" clId="{FB621A8E-7306-4CAB-83C7-11C0F8C9C7E1}" dt="2020-06-12T12:19:59.632" v="46" actId="478"/>
          <ac:picMkLst>
            <pc:docMk/>
            <pc:sldMk cId="917849033" sldId="288"/>
            <ac:picMk id="6" creationId="{BCB7983F-AB7C-4D26-A27C-1EF77D7CFA8E}"/>
          </ac:picMkLst>
        </pc:picChg>
      </pc:sldChg>
      <pc:sldChg chg="delSp">
        <pc:chgData name="SRIRAM Karthik SgscCenBscFin" userId="79c1c63b-ba6f-4cfd-8654-d98c94a981cc" providerId="ADAL" clId="{FB621A8E-7306-4CAB-83C7-11C0F8C9C7E1}" dt="2020-06-12T12:18:34.081" v="13" actId="478"/>
        <pc:sldMkLst>
          <pc:docMk/>
          <pc:sldMk cId="1717839084" sldId="289"/>
        </pc:sldMkLst>
        <pc:picChg chg="del">
          <ac:chgData name="SRIRAM Karthik SgscCenBscFin" userId="79c1c63b-ba6f-4cfd-8654-d98c94a981cc" providerId="ADAL" clId="{FB621A8E-7306-4CAB-83C7-11C0F8C9C7E1}" dt="2020-06-12T12:18:34.081" v="13" actId="478"/>
          <ac:picMkLst>
            <pc:docMk/>
            <pc:sldMk cId="1717839084" sldId="289"/>
            <ac:picMk id="6" creationId="{FB0CD142-2672-40BD-A4BE-AE14BB284951}"/>
          </ac:picMkLst>
        </pc:picChg>
      </pc:sldChg>
      <pc:sldChg chg="delSp add del">
        <pc:chgData name="SRIRAM Karthik SgscCenBscFin" userId="79c1c63b-ba6f-4cfd-8654-d98c94a981cc" providerId="ADAL" clId="{FB621A8E-7306-4CAB-83C7-11C0F8C9C7E1}" dt="2020-06-12T12:18:39.877" v="16" actId="478"/>
        <pc:sldMkLst>
          <pc:docMk/>
          <pc:sldMk cId="1364580252" sldId="290"/>
        </pc:sldMkLst>
        <pc:picChg chg="del">
          <ac:chgData name="SRIRAM Karthik SgscCenBscFin" userId="79c1c63b-ba6f-4cfd-8654-d98c94a981cc" providerId="ADAL" clId="{FB621A8E-7306-4CAB-83C7-11C0F8C9C7E1}" dt="2020-06-12T12:18:39.877" v="16" actId="478"/>
          <ac:picMkLst>
            <pc:docMk/>
            <pc:sldMk cId="1364580252" sldId="290"/>
            <ac:picMk id="6" creationId="{47029D4A-BE68-4907-9FA4-47F261C1145A}"/>
          </ac:picMkLst>
        </pc:picChg>
      </pc:sldChg>
      <pc:sldChg chg="delSp add del">
        <pc:chgData name="SRIRAM Karthik SgscCenBscFin" userId="79c1c63b-ba6f-4cfd-8654-d98c94a981cc" providerId="ADAL" clId="{FB621A8E-7306-4CAB-83C7-11C0F8C9C7E1}" dt="2020-06-12T12:18:46.044" v="20" actId="478"/>
        <pc:sldMkLst>
          <pc:docMk/>
          <pc:sldMk cId="4053496221" sldId="291"/>
        </pc:sldMkLst>
        <pc:picChg chg="del">
          <ac:chgData name="SRIRAM Karthik SgscCenBscFin" userId="79c1c63b-ba6f-4cfd-8654-d98c94a981cc" providerId="ADAL" clId="{FB621A8E-7306-4CAB-83C7-11C0F8C9C7E1}" dt="2020-06-12T12:18:46.044" v="20" actId="478"/>
          <ac:picMkLst>
            <pc:docMk/>
            <pc:sldMk cId="4053496221" sldId="291"/>
            <ac:picMk id="6" creationId="{ECCA7B97-0584-4113-B6D5-3A3CD067B4C0}"/>
          </ac:picMkLst>
        </pc:picChg>
      </pc:sldChg>
      <pc:sldChg chg="delSp">
        <pc:chgData name="SRIRAM Karthik SgscCenBscFin" userId="79c1c63b-ba6f-4cfd-8654-d98c94a981cc" providerId="ADAL" clId="{FB621A8E-7306-4CAB-83C7-11C0F8C9C7E1}" dt="2020-06-12T12:20:03.490" v="47" actId="478"/>
        <pc:sldMkLst>
          <pc:docMk/>
          <pc:sldMk cId="3778252382" sldId="292"/>
        </pc:sldMkLst>
        <pc:picChg chg="del">
          <ac:chgData name="SRIRAM Karthik SgscCenBscFin" userId="79c1c63b-ba6f-4cfd-8654-d98c94a981cc" providerId="ADAL" clId="{FB621A8E-7306-4CAB-83C7-11C0F8C9C7E1}" dt="2020-06-12T12:20:03.490" v="47" actId="478"/>
          <ac:picMkLst>
            <pc:docMk/>
            <pc:sldMk cId="3778252382" sldId="292"/>
            <ac:picMk id="12" creationId="{B9619925-828C-4ED0-A90C-7504F1D00545}"/>
          </ac:picMkLst>
        </pc:picChg>
      </pc:sldChg>
      <pc:sldChg chg="delSp">
        <pc:chgData name="SRIRAM Karthik SgscCenBscFin" userId="79c1c63b-ba6f-4cfd-8654-d98c94a981cc" providerId="ADAL" clId="{FB621A8E-7306-4CAB-83C7-11C0F8C9C7E1}" dt="2020-06-12T12:19:06.097" v="27" actId="478"/>
        <pc:sldMkLst>
          <pc:docMk/>
          <pc:sldMk cId="243481793" sldId="294"/>
        </pc:sldMkLst>
        <pc:picChg chg="del">
          <ac:chgData name="SRIRAM Karthik SgscCenBscFin" userId="79c1c63b-ba6f-4cfd-8654-d98c94a981cc" providerId="ADAL" clId="{FB621A8E-7306-4CAB-83C7-11C0F8C9C7E1}" dt="2020-06-12T12:19:06.097" v="27" actId="478"/>
          <ac:picMkLst>
            <pc:docMk/>
            <pc:sldMk cId="243481793" sldId="294"/>
            <ac:picMk id="6" creationId="{0A6725E0-55E1-4AF7-92F0-A8D6CB9DB0F6}"/>
          </ac:picMkLst>
        </pc:picChg>
      </pc:sldChg>
      <pc:sldChg chg="delSp">
        <pc:chgData name="SRIRAM Karthik SgscCenBscFin" userId="79c1c63b-ba6f-4cfd-8654-d98c94a981cc" providerId="ADAL" clId="{FB621A8E-7306-4CAB-83C7-11C0F8C9C7E1}" dt="2020-06-12T12:18:51.672" v="22" actId="478"/>
        <pc:sldMkLst>
          <pc:docMk/>
          <pc:sldMk cId="2344342768" sldId="302"/>
        </pc:sldMkLst>
        <pc:picChg chg="del">
          <ac:chgData name="SRIRAM Karthik SgscCenBscFin" userId="79c1c63b-ba6f-4cfd-8654-d98c94a981cc" providerId="ADAL" clId="{FB621A8E-7306-4CAB-83C7-11C0F8C9C7E1}" dt="2020-06-12T12:18:51.672" v="22" actId="478"/>
          <ac:picMkLst>
            <pc:docMk/>
            <pc:sldMk cId="2344342768" sldId="302"/>
            <ac:picMk id="7" creationId="{B29DBCA8-9F9F-41AC-B973-E6DF0E72AA33}"/>
          </ac:picMkLst>
        </pc:picChg>
      </pc:sldChg>
      <pc:sldChg chg="delSp">
        <pc:chgData name="SRIRAM Karthik SgscCenBscFin" userId="79c1c63b-ba6f-4cfd-8654-d98c94a981cc" providerId="ADAL" clId="{FB621A8E-7306-4CAB-83C7-11C0F8C9C7E1}" dt="2020-06-12T12:19:04.352" v="26" actId="478"/>
        <pc:sldMkLst>
          <pc:docMk/>
          <pc:sldMk cId="3182861822" sldId="303"/>
        </pc:sldMkLst>
        <pc:picChg chg="del">
          <ac:chgData name="SRIRAM Karthik SgscCenBscFin" userId="79c1c63b-ba6f-4cfd-8654-d98c94a981cc" providerId="ADAL" clId="{FB621A8E-7306-4CAB-83C7-11C0F8C9C7E1}" dt="2020-06-12T12:19:04.352" v="26" actId="478"/>
          <ac:picMkLst>
            <pc:docMk/>
            <pc:sldMk cId="3182861822" sldId="303"/>
            <ac:picMk id="6" creationId="{A8CA06EE-E88B-4F41-8F14-46092098D6C6}"/>
          </ac:picMkLst>
        </pc:picChg>
      </pc:sldChg>
      <pc:sldChg chg="delSp">
        <pc:chgData name="SRIRAM Karthik SgscCenBscFin" userId="79c1c63b-ba6f-4cfd-8654-d98c94a981cc" providerId="ADAL" clId="{FB621A8E-7306-4CAB-83C7-11C0F8C9C7E1}" dt="2020-06-12T12:18:56.794" v="24" actId="478"/>
        <pc:sldMkLst>
          <pc:docMk/>
          <pc:sldMk cId="3916415381" sldId="304"/>
        </pc:sldMkLst>
        <pc:picChg chg="del">
          <ac:chgData name="SRIRAM Karthik SgscCenBscFin" userId="79c1c63b-ba6f-4cfd-8654-d98c94a981cc" providerId="ADAL" clId="{FB621A8E-7306-4CAB-83C7-11C0F8C9C7E1}" dt="2020-06-12T12:18:56.794" v="24" actId="478"/>
          <ac:picMkLst>
            <pc:docMk/>
            <pc:sldMk cId="3916415381" sldId="304"/>
            <ac:picMk id="6" creationId="{FA3C4262-9970-4BF5-9D9B-AA53367FC490}"/>
          </ac:picMkLst>
        </pc:picChg>
      </pc:sldChg>
      <pc:sldChg chg="delSp">
        <pc:chgData name="SRIRAM Karthik SgscCenBscFin" userId="79c1c63b-ba6f-4cfd-8654-d98c94a981cc" providerId="ADAL" clId="{FB621A8E-7306-4CAB-83C7-11C0F8C9C7E1}" dt="2020-06-12T12:18:53.627" v="23" actId="478"/>
        <pc:sldMkLst>
          <pc:docMk/>
          <pc:sldMk cId="2572987224" sldId="305"/>
        </pc:sldMkLst>
        <pc:picChg chg="del">
          <ac:chgData name="SRIRAM Karthik SgscCenBscFin" userId="79c1c63b-ba6f-4cfd-8654-d98c94a981cc" providerId="ADAL" clId="{FB621A8E-7306-4CAB-83C7-11C0F8C9C7E1}" dt="2020-06-12T12:18:53.627" v="23" actId="478"/>
          <ac:picMkLst>
            <pc:docMk/>
            <pc:sldMk cId="2572987224" sldId="305"/>
            <ac:picMk id="6" creationId="{3B309A62-148C-4EA9-A8DE-297F1EB31442}"/>
          </ac:picMkLst>
        </pc:picChg>
      </pc:sldChg>
      <pc:sldChg chg="delSp">
        <pc:chgData name="SRIRAM Karthik SgscCenBscFin" userId="79c1c63b-ba6f-4cfd-8654-d98c94a981cc" providerId="ADAL" clId="{FB621A8E-7306-4CAB-83C7-11C0F8C9C7E1}" dt="2020-06-12T12:19:39.683" v="42" actId="478"/>
        <pc:sldMkLst>
          <pc:docMk/>
          <pc:sldMk cId="3581196896" sldId="306"/>
        </pc:sldMkLst>
        <pc:picChg chg="del">
          <ac:chgData name="SRIRAM Karthik SgscCenBscFin" userId="79c1c63b-ba6f-4cfd-8654-d98c94a981cc" providerId="ADAL" clId="{FB621A8E-7306-4CAB-83C7-11C0F8C9C7E1}" dt="2020-06-12T12:19:39.683" v="42" actId="478"/>
          <ac:picMkLst>
            <pc:docMk/>
            <pc:sldMk cId="3581196896" sldId="306"/>
            <ac:picMk id="6" creationId="{47FA9419-8F8F-4133-913F-460823BE818E}"/>
          </ac:picMkLst>
        </pc:picChg>
      </pc:sldChg>
      <pc:sldChg chg="delSp">
        <pc:chgData name="SRIRAM Karthik SgscCenBscFin" userId="79c1c63b-ba6f-4cfd-8654-d98c94a981cc" providerId="ADAL" clId="{FB621A8E-7306-4CAB-83C7-11C0F8C9C7E1}" dt="2020-06-12T12:19:07.754" v="28" actId="478"/>
        <pc:sldMkLst>
          <pc:docMk/>
          <pc:sldMk cId="2751708088" sldId="307"/>
        </pc:sldMkLst>
        <pc:picChg chg="del">
          <ac:chgData name="SRIRAM Karthik SgscCenBscFin" userId="79c1c63b-ba6f-4cfd-8654-d98c94a981cc" providerId="ADAL" clId="{FB621A8E-7306-4CAB-83C7-11C0F8C9C7E1}" dt="2020-06-12T12:19:07.754" v="28" actId="478"/>
          <ac:picMkLst>
            <pc:docMk/>
            <pc:sldMk cId="2751708088" sldId="307"/>
            <ac:picMk id="6" creationId="{D193B4E5-C16C-46C3-A4DE-8253C2F6A82F}"/>
          </ac:picMkLst>
        </pc:picChg>
      </pc:sldChg>
      <pc:sldChg chg="delSp">
        <pc:chgData name="SRIRAM Karthik SgscCenBscFin" userId="79c1c63b-ba6f-4cfd-8654-d98c94a981cc" providerId="ADAL" clId="{FB621A8E-7306-4CAB-83C7-11C0F8C9C7E1}" dt="2020-06-12T12:18:59.383" v="25" actId="478"/>
        <pc:sldMkLst>
          <pc:docMk/>
          <pc:sldMk cId="3310958368" sldId="308"/>
        </pc:sldMkLst>
        <pc:picChg chg="del">
          <ac:chgData name="SRIRAM Karthik SgscCenBscFin" userId="79c1c63b-ba6f-4cfd-8654-d98c94a981cc" providerId="ADAL" clId="{FB621A8E-7306-4CAB-83C7-11C0F8C9C7E1}" dt="2020-06-12T12:18:59.383" v="25" actId="478"/>
          <ac:picMkLst>
            <pc:docMk/>
            <pc:sldMk cId="3310958368" sldId="308"/>
            <ac:picMk id="6" creationId="{EF1D9369-85FA-42A9-B622-9B538BB569CF}"/>
          </ac:picMkLst>
        </pc:picChg>
      </pc:sldChg>
      <pc:sldChg chg="delSp">
        <pc:chgData name="SRIRAM Karthik SgscCenBscFin" userId="79c1c63b-ba6f-4cfd-8654-d98c94a981cc" providerId="ADAL" clId="{FB621A8E-7306-4CAB-83C7-11C0F8C9C7E1}" dt="2020-06-12T12:19:10.213" v="29" actId="478"/>
        <pc:sldMkLst>
          <pc:docMk/>
          <pc:sldMk cId="54646178" sldId="309"/>
        </pc:sldMkLst>
        <pc:picChg chg="del">
          <ac:chgData name="SRIRAM Karthik SgscCenBscFin" userId="79c1c63b-ba6f-4cfd-8654-d98c94a981cc" providerId="ADAL" clId="{FB621A8E-7306-4CAB-83C7-11C0F8C9C7E1}" dt="2020-06-12T12:19:10.213" v="29" actId="478"/>
          <ac:picMkLst>
            <pc:docMk/>
            <pc:sldMk cId="54646178" sldId="309"/>
            <ac:picMk id="7" creationId="{407DB738-DC88-4A85-8169-681E404DA046}"/>
          </ac:picMkLst>
        </pc:picChg>
      </pc:sldChg>
      <pc:sldChg chg="delSp">
        <pc:chgData name="SRIRAM Karthik SgscCenBscFin" userId="79c1c63b-ba6f-4cfd-8654-d98c94a981cc" providerId="ADAL" clId="{FB621A8E-7306-4CAB-83C7-11C0F8C9C7E1}" dt="2020-06-12T12:19:12.087" v="30" actId="478"/>
        <pc:sldMkLst>
          <pc:docMk/>
          <pc:sldMk cId="468231039" sldId="310"/>
        </pc:sldMkLst>
        <pc:picChg chg="del">
          <ac:chgData name="SRIRAM Karthik SgscCenBscFin" userId="79c1c63b-ba6f-4cfd-8654-d98c94a981cc" providerId="ADAL" clId="{FB621A8E-7306-4CAB-83C7-11C0F8C9C7E1}" dt="2020-06-12T12:19:12.087" v="30" actId="478"/>
          <ac:picMkLst>
            <pc:docMk/>
            <pc:sldMk cId="468231039" sldId="310"/>
            <ac:picMk id="6" creationId="{2A8F9739-239F-40D2-9FC0-8F55DF98AA01}"/>
          </ac:picMkLst>
        </pc:picChg>
      </pc:sldChg>
      <pc:sldChg chg="delSp">
        <pc:chgData name="SRIRAM Karthik SgscCenBscFin" userId="79c1c63b-ba6f-4cfd-8654-d98c94a981cc" providerId="ADAL" clId="{FB621A8E-7306-4CAB-83C7-11C0F8C9C7E1}" dt="2020-06-12T12:19:41.950" v="43" actId="478"/>
        <pc:sldMkLst>
          <pc:docMk/>
          <pc:sldMk cId="1928953458" sldId="311"/>
        </pc:sldMkLst>
        <pc:picChg chg="del">
          <ac:chgData name="SRIRAM Karthik SgscCenBscFin" userId="79c1c63b-ba6f-4cfd-8654-d98c94a981cc" providerId="ADAL" clId="{FB621A8E-7306-4CAB-83C7-11C0F8C9C7E1}" dt="2020-06-12T12:19:41.950" v="43" actId="478"/>
          <ac:picMkLst>
            <pc:docMk/>
            <pc:sldMk cId="1928953458" sldId="311"/>
            <ac:picMk id="6" creationId="{99E8C97B-D5B7-4C4F-848F-C42BB3CB5C0F}"/>
          </ac:picMkLst>
        </pc:picChg>
      </pc:sldChg>
      <pc:sldChg chg="delSp">
        <pc:chgData name="SRIRAM Karthik SgscCenBscFin" userId="79c1c63b-ba6f-4cfd-8654-d98c94a981cc" providerId="ADAL" clId="{FB621A8E-7306-4CAB-83C7-11C0F8C9C7E1}" dt="2020-06-12T12:19:45.498" v="44" actId="478"/>
        <pc:sldMkLst>
          <pc:docMk/>
          <pc:sldMk cId="2715746943" sldId="312"/>
        </pc:sldMkLst>
        <pc:picChg chg="del">
          <ac:chgData name="SRIRAM Karthik SgscCenBscFin" userId="79c1c63b-ba6f-4cfd-8654-d98c94a981cc" providerId="ADAL" clId="{FB621A8E-7306-4CAB-83C7-11C0F8C9C7E1}" dt="2020-06-12T12:19:45.498" v="44" actId="478"/>
          <ac:picMkLst>
            <pc:docMk/>
            <pc:sldMk cId="2715746943" sldId="312"/>
            <ac:picMk id="6" creationId="{07941A87-3771-4BEB-B080-333165301406}"/>
          </ac:picMkLst>
        </pc:picChg>
      </pc:sldChg>
      <pc:sldChg chg="delSp">
        <pc:chgData name="SRIRAM Karthik SgscCenBscFin" userId="79c1c63b-ba6f-4cfd-8654-d98c94a981cc" providerId="ADAL" clId="{FB621A8E-7306-4CAB-83C7-11C0F8C9C7E1}" dt="2020-06-12T12:19:18.779" v="33" actId="478"/>
        <pc:sldMkLst>
          <pc:docMk/>
          <pc:sldMk cId="3521240559" sldId="313"/>
        </pc:sldMkLst>
        <pc:picChg chg="del">
          <ac:chgData name="SRIRAM Karthik SgscCenBscFin" userId="79c1c63b-ba6f-4cfd-8654-d98c94a981cc" providerId="ADAL" clId="{FB621A8E-7306-4CAB-83C7-11C0F8C9C7E1}" dt="2020-06-12T12:19:18.779" v="33" actId="478"/>
          <ac:picMkLst>
            <pc:docMk/>
            <pc:sldMk cId="3521240559" sldId="313"/>
            <ac:picMk id="6" creationId="{C43B633D-323A-4FC9-BE58-8382A0175961}"/>
          </ac:picMkLst>
        </pc:picChg>
      </pc:sldChg>
      <pc:sldChg chg="delSp">
        <pc:chgData name="SRIRAM Karthik SgscCenBscFin" userId="79c1c63b-ba6f-4cfd-8654-d98c94a981cc" providerId="ADAL" clId="{FB621A8E-7306-4CAB-83C7-11C0F8C9C7E1}" dt="2020-06-12T12:19:22.970" v="35" actId="478"/>
        <pc:sldMkLst>
          <pc:docMk/>
          <pc:sldMk cId="525576677" sldId="314"/>
        </pc:sldMkLst>
        <pc:picChg chg="del">
          <ac:chgData name="SRIRAM Karthik SgscCenBscFin" userId="79c1c63b-ba6f-4cfd-8654-d98c94a981cc" providerId="ADAL" clId="{FB621A8E-7306-4CAB-83C7-11C0F8C9C7E1}" dt="2020-06-12T12:19:22.970" v="35" actId="478"/>
          <ac:picMkLst>
            <pc:docMk/>
            <pc:sldMk cId="525576677" sldId="314"/>
            <ac:picMk id="10" creationId="{A65EE266-1C68-490B-B709-10A9835DC995}"/>
          </ac:picMkLst>
        </pc:picChg>
      </pc:sldChg>
      <pc:sldChg chg="delSp">
        <pc:chgData name="SRIRAM Karthik SgscCenBscFin" userId="79c1c63b-ba6f-4cfd-8654-d98c94a981cc" providerId="ADAL" clId="{FB621A8E-7306-4CAB-83C7-11C0F8C9C7E1}" dt="2020-06-12T12:19:38.149" v="41" actId="478"/>
        <pc:sldMkLst>
          <pc:docMk/>
          <pc:sldMk cId="3319429905" sldId="315"/>
        </pc:sldMkLst>
        <pc:picChg chg="del">
          <ac:chgData name="SRIRAM Karthik SgscCenBscFin" userId="79c1c63b-ba6f-4cfd-8654-d98c94a981cc" providerId="ADAL" clId="{FB621A8E-7306-4CAB-83C7-11C0F8C9C7E1}" dt="2020-06-12T12:19:38.149" v="41" actId="478"/>
          <ac:picMkLst>
            <pc:docMk/>
            <pc:sldMk cId="3319429905" sldId="315"/>
            <ac:picMk id="6" creationId="{CEF4DD17-20AC-4663-B501-04D7D5175A9E}"/>
          </ac:picMkLst>
        </pc:picChg>
      </pc:sldChg>
      <pc:sldChg chg="delSp">
        <pc:chgData name="SRIRAM Karthik SgscCenBscFin" userId="79c1c63b-ba6f-4cfd-8654-d98c94a981cc" providerId="ADAL" clId="{FB621A8E-7306-4CAB-83C7-11C0F8C9C7E1}" dt="2020-06-12T12:19:20.793" v="34" actId="478"/>
        <pc:sldMkLst>
          <pc:docMk/>
          <pc:sldMk cId="2552298468" sldId="317"/>
        </pc:sldMkLst>
        <pc:picChg chg="del">
          <ac:chgData name="SRIRAM Karthik SgscCenBscFin" userId="79c1c63b-ba6f-4cfd-8654-d98c94a981cc" providerId="ADAL" clId="{FB621A8E-7306-4CAB-83C7-11C0F8C9C7E1}" dt="2020-06-12T12:19:20.793" v="34" actId="478"/>
          <ac:picMkLst>
            <pc:docMk/>
            <pc:sldMk cId="2552298468" sldId="317"/>
            <ac:picMk id="7" creationId="{FDA39082-712B-41B7-BD7A-F0ABF1800A33}"/>
          </ac:picMkLst>
        </pc:picChg>
      </pc:sldChg>
      <pc:sldChg chg="delSp">
        <pc:chgData name="SRIRAM Karthik SgscCenBscFin" userId="79c1c63b-ba6f-4cfd-8654-d98c94a981cc" providerId="ADAL" clId="{FB621A8E-7306-4CAB-83C7-11C0F8C9C7E1}" dt="2020-06-12T12:19:24.935" v="36" actId="478"/>
        <pc:sldMkLst>
          <pc:docMk/>
          <pc:sldMk cId="3171153941" sldId="318"/>
        </pc:sldMkLst>
        <pc:picChg chg="del">
          <ac:chgData name="SRIRAM Karthik SgscCenBscFin" userId="79c1c63b-ba6f-4cfd-8654-d98c94a981cc" providerId="ADAL" clId="{FB621A8E-7306-4CAB-83C7-11C0F8C9C7E1}" dt="2020-06-12T12:19:24.935" v="36" actId="478"/>
          <ac:picMkLst>
            <pc:docMk/>
            <pc:sldMk cId="3171153941" sldId="318"/>
            <ac:picMk id="7" creationId="{9985C750-4371-4D89-88EF-68E2DB9A8AAF}"/>
          </ac:picMkLst>
        </pc:picChg>
      </pc:sldChg>
      <pc:sldChg chg="delSp">
        <pc:chgData name="SRIRAM Karthik SgscCenBscFin" userId="79c1c63b-ba6f-4cfd-8654-d98c94a981cc" providerId="ADAL" clId="{FB621A8E-7306-4CAB-83C7-11C0F8C9C7E1}" dt="2020-06-12T12:19:27.027" v="37" actId="478"/>
        <pc:sldMkLst>
          <pc:docMk/>
          <pc:sldMk cId="3258678800" sldId="319"/>
        </pc:sldMkLst>
        <pc:picChg chg="del">
          <ac:chgData name="SRIRAM Karthik SgscCenBscFin" userId="79c1c63b-ba6f-4cfd-8654-d98c94a981cc" providerId="ADAL" clId="{FB621A8E-7306-4CAB-83C7-11C0F8C9C7E1}" dt="2020-06-12T12:19:27.027" v="37" actId="478"/>
          <ac:picMkLst>
            <pc:docMk/>
            <pc:sldMk cId="3258678800" sldId="319"/>
            <ac:picMk id="7" creationId="{A44DF64A-DB66-406C-8794-EEB9A6E89DE2}"/>
          </ac:picMkLst>
        </pc:picChg>
      </pc:sldChg>
      <pc:sldChg chg="delSp">
        <pc:chgData name="SRIRAM Karthik SgscCenBscFin" userId="79c1c63b-ba6f-4cfd-8654-d98c94a981cc" providerId="ADAL" clId="{FB621A8E-7306-4CAB-83C7-11C0F8C9C7E1}" dt="2020-06-12T12:19:51.470" v="45" actId="478"/>
        <pc:sldMkLst>
          <pc:docMk/>
          <pc:sldMk cId="2728470064" sldId="320"/>
        </pc:sldMkLst>
        <pc:picChg chg="del">
          <ac:chgData name="SRIRAM Karthik SgscCenBscFin" userId="79c1c63b-ba6f-4cfd-8654-d98c94a981cc" providerId="ADAL" clId="{FB621A8E-7306-4CAB-83C7-11C0F8C9C7E1}" dt="2020-06-12T12:19:51.470" v="45" actId="478"/>
          <ac:picMkLst>
            <pc:docMk/>
            <pc:sldMk cId="2728470064" sldId="320"/>
            <ac:picMk id="12" creationId="{C2A0D639-5057-417B-B302-B9894F120517}"/>
          </ac:picMkLst>
        </pc:picChg>
      </pc:sldChg>
      <pc:sldChg chg="delSp">
        <pc:chgData name="SRIRAM Karthik SgscCenBscFin" userId="79c1c63b-ba6f-4cfd-8654-d98c94a981cc" providerId="ADAL" clId="{FB621A8E-7306-4CAB-83C7-11C0F8C9C7E1}" dt="2020-06-12T12:19:29.153" v="38" actId="478"/>
        <pc:sldMkLst>
          <pc:docMk/>
          <pc:sldMk cId="857795397" sldId="321"/>
        </pc:sldMkLst>
        <pc:picChg chg="del">
          <ac:chgData name="SRIRAM Karthik SgscCenBscFin" userId="79c1c63b-ba6f-4cfd-8654-d98c94a981cc" providerId="ADAL" clId="{FB621A8E-7306-4CAB-83C7-11C0F8C9C7E1}" dt="2020-06-12T12:19:29.153" v="38" actId="478"/>
          <ac:picMkLst>
            <pc:docMk/>
            <pc:sldMk cId="857795397" sldId="321"/>
            <ac:picMk id="7" creationId="{F1C25CCA-2766-429D-98AF-9D1DEC69293E}"/>
          </ac:picMkLst>
        </pc:picChg>
      </pc:sldChg>
      <pc:sldChg chg="delSp">
        <pc:chgData name="SRIRAM Karthik SgscCenBscFin" userId="79c1c63b-ba6f-4cfd-8654-d98c94a981cc" providerId="ADAL" clId="{FB621A8E-7306-4CAB-83C7-11C0F8C9C7E1}" dt="2020-06-12T12:19:33.835" v="39" actId="478"/>
        <pc:sldMkLst>
          <pc:docMk/>
          <pc:sldMk cId="1548074989" sldId="322"/>
        </pc:sldMkLst>
        <pc:picChg chg="del">
          <ac:chgData name="SRIRAM Karthik SgscCenBscFin" userId="79c1c63b-ba6f-4cfd-8654-d98c94a981cc" providerId="ADAL" clId="{FB621A8E-7306-4CAB-83C7-11C0F8C9C7E1}" dt="2020-06-12T12:19:33.835" v="39" actId="478"/>
          <ac:picMkLst>
            <pc:docMk/>
            <pc:sldMk cId="1548074989" sldId="322"/>
            <ac:picMk id="7" creationId="{218F52D5-1389-4D9A-A46B-7E85860DFF3D}"/>
          </ac:picMkLst>
        </pc:picChg>
      </pc:sldChg>
      <pc:sldChg chg="delSp">
        <pc:chgData name="SRIRAM Karthik SgscCenBscFin" userId="79c1c63b-ba6f-4cfd-8654-d98c94a981cc" providerId="ADAL" clId="{FB621A8E-7306-4CAB-83C7-11C0F8C9C7E1}" dt="2020-06-12T12:19:35.924" v="40" actId="478"/>
        <pc:sldMkLst>
          <pc:docMk/>
          <pc:sldMk cId="2342458954" sldId="323"/>
        </pc:sldMkLst>
        <pc:picChg chg="del">
          <ac:chgData name="SRIRAM Karthik SgscCenBscFin" userId="79c1c63b-ba6f-4cfd-8654-d98c94a981cc" providerId="ADAL" clId="{FB621A8E-7306-4CAB-83C7-11C0F8C9C7E1}" dt="2020-06-12T12:19:35.924" v="40" actId="478"/>
          <ac:picMkLst>
            <pc:docMk/>
            <pc:sldMk cId="2342458954" sldId="323"/>
            <ac:picMk id="7" creationId="{E4D019E6-902E-412E-9BD9-7DC884D82710}"/>
          </ac:picMkLst>
        </pc:picChg>
      </pc:sldChg>
      <pc:sldChg chg="delSp">
        <pc:chgData name="SRIRAM Karthik SgscCenBscFin" userId="79c1c63b-ba6f-4cfd-8654-d98c94a981cc" providerId="ADAL" clId="{FB621A8E-7306-4CAB-83C7-11C0F8C9C7E1}" dt="2020-06-12T12:19:14.424" v="31" actId="478"/>
        <pc:sldMkLst>
          <pc:docMk/>
          <pc:sldMk cId="2251936260" sldId="331"/>
        </pc:sldMkLst>
        <pc:picChg chg="del">
          <ac:chgData name="SRIRAM Karthik SgscCenBscFin" userId="79c1c63b-ba6f-4cfd-8654-d98c94a981cc" providerId="ADAL" clId="{FB621A8E-7306-4CAB-83C7-11C0F8C9C7E1}" dt="2020-06-12T12:19:14.424" v="31" actId="478"/>
          <ac:picMkLst>
            <pc:docMk/>
            <pc:sldMk cId="2251936260" sldId="331"/>
            <ac:picMk id="6" creationId="{1C0ABC53-E1C9-406C-B74D-FB050D4550D4}"/>
          </ac:picMkLst>
        </pc:picChg>
      </pc:sldChg>
      <pc:sldChg chg="delSp">
        <pc:chgData name="SRIRAM Karthik SgscCenBscFin" userId="79c1c63b-ba6f-4cfd-8654-d98c94a981cc" providerId="ADAL" clId="{FB621A8E-7306-4CAB-83C7-11C0F8C9C7E1}" dt="2020-06-12T12:19:16.370" v="32" actId="478"/>
        <pc:sldMkLst>
          <pc:docMk/>
          <pc:sldMk cId="1498094740" sldId="332"/>
        </pc:sldMkLst>
        <pc:picChg chg="del">
          <ac:chgData name="SRIRAM Karthik SgscCenBscFin" userId="79c1c63b-ba6f-4cfd-8654-d98c94a981cc" providerId="ADAL" clId="{FB621A8E-7306-4CAB-83C7-11C0F8C9C7E1}" dt="2020-06-12T12:19:16.370" v="32" actId="478"/>
          <ac:picMkLst>
            <pc:docMk/>
            <pc:sldMk cId="1498094740" sldId="332"/>
            <ac:picMk id="8" creationId="{565A6224-C78D-4D0C-BD2A-48281095673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14-Jun-20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14-Jun-20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05ECC3-B5DD-4869-8AB9-E197165191FF}" type="datetime1">
              <a:rPr lang="en-US" smtClean="0"/>
              <a:t>14-Jun-20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123988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EDE121-74A5-4108-B714-4C3F49F2B239}" type="datetime1">
              <a:rPr lang="en-US" smtClean="0"/>
              <a:t>14-Jun-20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274630383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EDE121-74A5-4108-B714-4C3F49F2B239}" type="datetime1">
              <a:rPr lang="en-US" smtClean="0"/>
              <a:t>14-Jun-20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6013245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EDE121-74A5-4108-B714-4C3F49F2B239}" type="datetime1">
              <a:rPr lang="en-US" smtClean="0"/>
              <a:t>14-Jun-20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396055228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EDE121-74A5-4108-B714-4C3F49F2B239}" type="datetime1">
              <a:rPr lang="en-US" smtClean="0"/>
              <a:t>14-Jun-20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130204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EDE121-74A5-4108-B714-4C3F49F2B239}" type="datetime1">
              <a:rPr lang="en-US" smtClean="0"/>
              <a:t>14-Jun-20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94157826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0AA36E-D7B9-4397-85C2-E8A9E876081E}" type="datetime1">
              <a:rPr lang="en-US" smtClean="0"/>
              <a:t>14-Jun-20</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223779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65670E-AB79-445D-896A-0ADB7738D312}" type="datetime1">
              <a:rPr lang="en-US" smtClean="0"/>
              <a:t>14-Jun-20</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2990078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6B825-75DF-4058-BE73-A62F937CB95C}" type="datetime1">
              <a:rPr lang="en-US" smtClean="0"/>
              <a:t>14-Jun-20</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4235766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BED934-D25F-420F-93FC-AC935CC7AD59}" type="datetime1">
              <a:rPr lang="en-US" smtClean="0"/>
              <a:t>14-Jun-20</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2040146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39471F-2B91-469C-8E00-AE3F17DB2323}" type="datetime1">
              <a:rPr lang="en-US" smtClean="0"/>
              <a:t>14-Jun-20</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1102363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71D368-5B72-4B6F-A4E3-47E189FA428D}" type="datetime1">
              <a:rPr lang="en-US" smtClean="0"/>
              <a:t>14-Jun-20</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237822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175678-BA2F-46D7-99CD-C96FC1138D59}" type="datetime1">
              <a:rPr lang="en-US" smtClean="0"/>
              <a:t>14-Jun-20</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3746121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F5CB20-DD87-4597-B702-7CB76DDFF7BC}" type="datetime1">
              <a:rPr lang="en-US" smtClean="0"/>
              <a:t>14-Jun-20</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2791151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0E75E7-229E-4458-A8F0-47BD36E79196}" type="datetime1">
              <a:rPr lang="en-US" smtClean="0"/>
              <a:t>14-Jun-20</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24807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7800A-23BC-4EEA-986B-199E9DDF2D31}" type="datetime1">
              <a:rPr lang="en-US" smtClean="0"/>
              <a:t>14-Jun-20</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1880272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EDE121-74A5-4108-B714-4C3F49F2B239}" type="datetime1">
              <a:rPr lang="en-US" smtClean="0"/>
              <a:t>14-Jun-20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315069283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OS/2" TargetMode="External"/><Relationship Id="rId2" Type="http://schemas.openxmlformats.org/officeDocument/2006/relationships/hyperlink" Target="https://en.wikipedia.org/wiki/OLAP" TargetMode="External"/><Relationship Id="rId1" Type="http://schemas.openxmlformats.org/officeDocument/2006/relationships/slideLayout" Target="../slideLayouts/slideLayout6.xml"/><Relationship Id="rId5" Type="http://schemas.openxmlformats.org/officeDocument/2006/relationships/hyperlink" Target="https://en.wikipedia.org/wiki/Windows_NT" TargetMode="External"/><Relationship Id="rId4" Type="http://schemas.openxmlformats.org/officeDocument/2006/relationships/hyperlink" Target="https://en.wikipedia.org/wiki/16-bi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eeksforgeeks.org/sql-ddl-dql-dml-dcl-tcl-command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guru99.com/sql-server-database-create-alter-drop-restore.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guru99.com/sql-server-datatype.html"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codeproject.com/Articles/39131/Global-Variables-in-SQL-Server"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A06245-3F25-459B-9FD2-8EC66E9D1E94}"/>
              </a:ext>
            </a:extLst>
          </p:cNvPr>
          <p:cNvSpPr>
            <a:spLocks noGrp="1"/>
          </p:cNvSpPr>
          <p:nvPr>
            <p:ph type="title"/>
          </p:nvPr>
        </p:nvSpPr>
        <p:spPr>
          <a:xfrm>
            <a:off x="677334" y="609600"/>
            <a:ext cx="8596668" cy="1228078"/>
          </a:xfrm>
        </p:spPr>
        <p:txBody>
          <a:bodyPr>
            <a:normAutofit fontScale="90000"/>
          </a:bodyPr>
          <a:lstStyle/>
          <a:p>
            <a:r>
              <a:rPr lang="en-IN" dirty="0"/>
              <a:t>MSSQL Curriculum(Duration 3-4 weeks)</a:t>
            </a:r>
            <a:br>
              <a:rPr lang="en-IN" dirty="0"/>
            </a:br>
            <a:r>
              <a:rPr lang="en-IN" dirty="0"/>
              <a:t>Data Definition Language (DDL)</a:t>
            </a:r>
            <a:br>
              <a:rPr lang="en-IN" dirty="0"/>
            </a:br>
            <a:endParaRPr lang="en-IN" dirty="0"/>
          </a:p>
        </p:txBody>
      </p:sp>
      <p:sp>
        <p:nvSpPr>
          <p:cNvPr id="3" name="Content Placeholder 2">
            <a:extLst>
              <a:ext uri="{FF2B5EF4-FFF2-40B4-BE49-F238E27FC236}">
                <a16:creationId xmlns:a16="http://schemas.microsoft.com/office/drawing/2014/main" xmlns="" id="{2B77A68B-0BD6-4174-9C1B-7A83D37D62B9}"/>
              </a:ext>
            </a:extLst>
          </p:cNvPr>
          <p:cNvSpPr>
            <a:spLocks noGrp="1"/>
          </p:cNvSpPr>
          <p:nvPr>
            <p:ph idx="1"/>
          </p:nvPr>
        </p:nvSpPr>
        <p:spPr>
          <a:xfrm>
            <a:off x="677334" y="1633492"/>
            <a:ext cx="8596668" cy="4971494"/>
          </a:xfrm>
        </p:spPr>
        <p:txBody>
          <a:bodyPr>
            <a:normAutofit/>
          </a:bodyPr>
          <a:lstStyle/>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r>
              <a:rPr lang="en-IN" dirty="0"/>
              <a:t>RDBMS (Relational Database Management System) Introduction</a:t>
            </a:r>
          </a:p>
          <a:p>
            <a:pPr>
              <a:buFont typeface="Wingdings" panose="05000000000000000000" pitchFamily="2" charset="2"/>
              <a:buChar char="Ø"/>
            </a:pPr>
            <a:r>
              <a:rPr lang="en-IN" dirty="0"/>
              <a:t>Normalization in RDBMS</a:t>
            </a:r>
          </a:p>
          <a:p>
            <a:pPr>
              <a:buFont typeface="Wingdings" panose="05000000000000000000" pitchFamily="2" charset="2"/>
              <a:buChar char="Ø"/>
            </a:pPr>
            <a:r>
              <a:rPr lang="en-US" dirty="0"/>
              <a:t>Create database objects i.e. Create Table</a:t>
            </a:r>
          </a:p>
          <a:p>
            <a:pPr>
              <a:buFont typeface="Wingdings" panose="05000000000000000000" pitchFamily="2" charset="2"/>
              <a:buChar char="Ø"/>
            </a:pPr>
            <a:r>
              <a:rPr lang="en-IN" dirty="0"/>
              <a:t>Delete database objects </a:t>
            </a:r>
            <a:r>
              <a:rPr lang="en-IN" dirty="0" err="1"/>
              <a:t>i</a:t>
            </a:r>
            <a:r>
              <a:rPr lang="en-IN" dirty="0"/>
              <a:t>. e. Delete Database</a:t>
            </a:r>
          </a:p>
          <a:p>
            <a:pPr>
              <a:buFont typeface="Wingdings" panose="05000000000000000000" pitchFamily="2" charset="2"/>
              <a:buChar char="Ø"/>
            </a:pPr>
            <a:r>
              <a:rPr lang="en-US" dirty="0"/>
              <a:t>Alter database objects i.e. Change Column Name</a:t>
            </a:r>
          </a:p>
          <a:p>
            <a:pPr>
              <a:buFont typeface="Wingdings" panose="05000000000000000000" pitchFamily="2" charset="2"/>
              <a:buChar char="Ø"/>
            </a:pPr>
            <a:r>
              <a:rPr lang="en-US" dirty="0"/>
              <a:t>Create, alter and delete constraints</a:t>
            </a:r>
          </a:p>
          <a:p>
            <a:pPr>
              <a:buFont typeface="Wingdings" panose="05000000000000000000" pitchFamily="2" charset="2"/>
              <a:buChar char="Ø"/>
            </a:pPr>
            <a:r>
              <a:rPr lang="en-US" dirty="0"/>
              <a:t>Data types in </a:t>
            </a:r>
            <a:r>
              <a:rPr lang="en-US" dirty="0" err="1"/>
              <a:t>Sql</a:t>
            </a:r>
            <a:endParaRPr lang="en-US" dirty="0"/>
          </a:p>
          <a:p>
            <a:pPr>
              <a:buFont typeface="Wingdings" panose="05000000000000000000" pitchFamily="2" charset="2"/>
              <a:buChar char="Ø"/>
            </a:pPr>
            <a:r>
              <a:rPr lang="en-US" dirty="0"/>
              <a:t>Alter table statement</a:t>
            </a:r>
          </a:p>
          <a:p>
            <a:pPr>
              <a:buFont typeface="Wingdings" panose="05000000000000000000" pitchFamily="2" charset="2"/>
              <a:buChar char="Ø"/>
            </a:pPr>
            <a:r>
              <a:rPr lang="en-US" dirty="0"/>
              <a:t>Drop Table statement</a:t>
            </a:r>
          </a:p>
          <a:p>
            <a:pPr>
              <a:buFont typeface="Wingdings" panose="05000000000000000000" pitchFamily="2" charset="2"/>
              <a:buChar char="Ø"/>
            </a:pPr>
            <a:r>
              <a:rPr lang="en-IN" dirty="0"/>
              <a:t>Various constraints</a:t>
            </a:r>
          </a:p>
          <a:p>
            <a:pPr marL="0" indent="0">
              <a:buNone/>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03602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RDBMS</a:t>
            </a:r>
          </a:p>
        </p:txBody>
      </p:sp>
      <p:sp>
        <p:nvSpPr>
          <p:cNvPr id="14" name="Content Placeholder 13"/>
          <p:cNvSpPr>
            <a:spLocks noGrp="1"/>
          </p:cNvSpPr>
          <p:nvPr>
            <p:ph idx="1"/>
          </p:nvPr>
        </p:nvSpPr>
        <p:spPr>
          <a:xfrm>
            <a:off x="1104900" y="1609253"/>
            <a:ext cx="9982200" cy="4572000"/>
          </a:xfrm>
        </p:spPr>
        <p:txBody>
          <a:bodyPr/>
          <a:lstStyle/>
          <a:p>
            <a:r>
              <a:rPr lang="en-US" sz="2400" dirty="0"/>
              <a:t>Database</a:t>
            </a:r>
          </a:p>
          <a:p>
            <a:pPr lvl="1"/>
            <a:r>
              <a:rPr lang="en-US" sz="1800" dirty="0">
                <a:latin typeface="Cambria" panose="02040503050406030204" pitchFamily="18" charset="0"/>
                <a:ea typeface="Cambria" panose="02040503050406030204" pitchFamily="18" charset="0"/>
              </a:rPr>
              <a:t>A </a:t>
            </a:r>
            <a:r>
              <a:rPr lang="en-US" sz="1800" i="1" dirty="0">
                <a:latin typeface="Cambria" panose="02040503050406030204" pitchFamily="18" charset="0"/>
                <a:ea typeface="Cambria" panose="02040503050406030204" pitchFamily="18" charset="0"/>
              </a:rPr>
              <a:t>database</a:t>
            </a:r>
            <a:r>
              <a:rPr lang="en-US" sz="1800" dirty="0">
                <a:latin typeface="Cambria" panose="02040503050406030204" pitchFamily="18" charset="0"/>
                <a:ea typeface="Cambria" panose="02040503050406030204" pitchFamily="18" charset="0"/>
              </a:rPr>
              <a:t> is a set of data stored in a computer. This data is usually structured in a way that makes the data easily accessible.</a:t>
            </a:r>
            <a:endParaRPr lang="en-US" dirty="0"/>
          </a:p>
          <a:p>
            <a:r>
              <a:rPr lang="en-US" sz="2400" dirty="0"/>
              <a:t>Relational Database</a:t>
            </a:r>
          </a:p>
          <a:p>
            <a:pPr lvl="1"/>
            <a:r>
              <a:rPr lang="en-US" dirty="0">
                <a:latin typeface="Cambria" panose="02040503050406030204" pitchFamily="18" charset="0"/>
                <a:ea typeface="Cambria" panose="02040503050406030204" pitchFamily="18" charset="0"/>
              </a:rPr>
              <a:t> </a:t>
            </a:r>
            <a:r>
              <a:rPr lang="en-US" sz="1800" dirty="0">
                <a:latin typeface="Cambria" panose="02040503050406030204" pitchFamily="18" charset="0"/>
                <a:ea typeface="Cambria" panose="02040503050406030204" pitchFamily="18" charset="0"/>
              </a:rPr>
              <a:t>A </a:t>
            </a:r>
            <a:r>
              <a:rPr lang="en-US" sz="1800" i="1" dirty="0">
                <a:latin typeface="Cambria" panose="02040503050406030204" pitchFamily="18" charset="0"/>
                <a:ea typeface="Cambria" panose="02040503050406030204" pitchFamily="18" charset="0"/>
              </a:rPr>
              <a:t>relational database</a:t>
            </a:r>
            <a:r>
              <a:rPr lang="en-US" sz="1800" dirty="0">
                <a:latin typeface="Cambria" panose="02040503050406030204" pitchFamily="18" charset="0"/>
                <a:ea typeface="Cambria" panose="02040503050406030204" pitchFamily="18" charset="0"/>
              </a:rPr>
              <a:t> is a type of database. It uses a structure that allows us to identify and access data </a:t>
            </a:r>
            <a:r>
              <a:rPr lang="en-US" sz="1800" i="1" dirty="0">
                <a:latin typeface="Cambria" panose="02040503050406030204" pitchFamily="18" charset="0"/>
                <a:ea typeface="Cambria" panose="02040503050406030204" pitchFamily="18" charset="0"/>
              </a:rPr>
              <a:t>in relation</a:t>
            </a:r>
            <a:r>
              <a:rPr lang="en-US" sz="1800" dirty="0">
                <a:latin typeface="Cambria" panose="02040503050406030204" pitchFamily="18" charset="0"/>
                <a:ea typeface="Cambria" panose="02040503050406030204" pitchFamily="18" charset="0"/>
              </a:rPr>
              <a:t> to another piece of data in the database. Often, data in a relational database is organized into tables.</a:t>
            </a:r>
            <a:endParaRPr lang="en-US" sz="1800" dirty="0"/>
          </a:p>
          <a:p>
            <a:r>
              <a:rPr lang="en-US" sz="2400" dirty="0"/>
              <a:t>Relational Database Management System (</a:t>
            </a:r>
            <a:r>
              <a:rPr lang="en-US" sz="2400" dirty="0">
                <a:latin typeface="Cambria" panose="02040503050406030204" pitchFamily="18" charset="0"/>
                <a:ea typeface="Cambria" panose="02040503050406030204" pitchFamily="18" charset="0"/>
              </a:rPr>
              <a:t>RDBMS)</a:t>
            </a:r>
            <a:endParaRPr lang="en-US" sz="2400" dirty="0"/>
          </a:p>
          <a:p>
            <a:pPr lvl="1"/>
            <a:r>
              <a:rPr lang="en-US" sz="1800" dirty="0">
                <a:latin typeface="Cambria" panose="02040503050406030204" pitchFamily="18" charset="0"/>
                <a:ea typeface="Cambria" panose="02040503050406030204" pitchFamily="18" charset="0"/>
              </a:rPr>
              <a:t>A relational database management system is a program that allows you to create, update, and administer a relational database. Most relational database management systems use the SQL language to access the database.</a:t>
            </a:r>
          </a:p>
          <a:p>
            <a:pPr marL="457200" lvl="1" indent="0">
              <a:buNone/>
            </a:pPr>
            <a:endParaRPr lang="en-US" dirty="0"/>
          </a:p>
        </p:txBody>
      </p:sp>
      <p:sp>
        <p:nvSpPr>
          <p:cNvPr id="2" name="Footer Placeholder 1">
            <a:extLst>
              <a:ext uri="{FF2B5EF4-FFF2-40B4-BE49-F238E27FC236}">
                <a16:creationId xmlns:a16="http://schemas.microsoft.com/office/drawing/2014/main" xmlns="" id="{D7D8F3F7-483E-42FB-82F3-D020DAB44190}"/>
              </a:ext>
            </a:extLst>
          </p:cNvPr>
          <p:cNvSpPr>
            <a:spLocks noGrp="1"/>
          </p:cNvSpPr>
          <p:nvPr>
            <p:ph type="ftr" sz="quarter" idx="11"/>
          </p:nvPr>
        </p:nvSpPr>
        <p:spPr>
          <a:xfrm>
            <a:off x="604684" y="6172200"/>
            <a:ext cx="10913806" cy="463908"/>
          </a:xfrm>
        </p:spPr>
        <p:txBody>
          <a:bodyPr/>
          <a:lstStyle/>
          <a:p>
            <a:endParaRPr lang="en-IN" dirty="0"/>
          </a:p>
        </p:txBody>
      </p:sp>
      <p:sp>
        <p:nvSpPr>
          <p:cNvPr id="3" name="Slide Number Placeholder 2">
            <a:extLst>
              <a:ext uri="{FF2B5EF4-FFF2-40B4-BE49-F238E27FC236}">
                <a16:creationId xmlns:a16="http://schemas.microsoft.com/office/drawing/2014/main" xmlns="" id="{16F6D81C-704E-44DD-B720-48EABAF66B43}"/>
              </a:ext>
            </a:extLst>
          </p:cNvPr>
          <p:cNvSpPr>
            <a:spLocks noGrp="1"/>
          </p:cNvSpPr>
          <p:nvPr>
            <p:ph type="sldNum" sz="quarter" idx="12"/>
          </p:nvPr>
        </p:nvSpPr>
        <p:spPr/>
        <p:txBody>
          <a:bodyPr/>
          <a:lstStyle/>
          <a:p>
            <a:fld id="{0FF54DE5-C571-48E8-A5BC-B369434E2F44}" type="slidenum">
              <a:rPr lang="en-IN" smtClean="0"/>
              <a:t>10</a:t>
            </a:fld>
            <a:endParaRPr lang="en-IN"/>
          </a:p>
        </p:txBody>
      </p:sp>
    </p:spTree>
    <p:extLst>
      <p:ext uri="{BB962C8B-B14F-4D97-AF65-F5344CB8AC3E}">
        <p14:creationId xmlns:p14="http://schemas.microsoft.com/office/powerpoint/2010/main" val="1435985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b="1" dirty="0"/>
              <a:t>Here is the list of top 10 most popular RDBMSs :</a:t>
            </a:r>
          </a:p>
        </p:txBody>
      </p:sp>
      <p:sp>
        <p:nvSpPr>
          <p:cNvPr id="14" name="Content Placeholder 13"/>
          <p:cNvSpPr>
            <a:spLocks noGrp="1"/>
          </p:cNvSpPr>
          <p:nvPr>
            <p:ph idx="1"/>
          </p:nvPr>
        </p:nvSpPr>
        <p:spPr>
          <a:xfrm>
            <a:off x="1104900" y="1268895"/>
            <a:ext cx="9982200" cy="4572000"/>
          </a:xfrm>
        </p:spPr>
        <p:txBody>
          <a:bodyPr>
            <a:normAutofit fontScale="77500" lnSpcReduction="20000"/>
          </a:bodyPr>
          <a:lstStyle/>
          <a:p>
            <a:endParaRPr lang="en-US" sz="2400" dirty="0"/>
          </a:p>
          <a:p>
            <a:pPr lvl="1">
              <a:lnSpc>
                <a:spcPct val="150000"/>
              </a:lnSpc>
              <a:buFont typeface="Wingdings" panose="05000000000000000000" pitchFamily="2" charset="2"/>
              <a:buChar char="ü"/>
            </a:pPr>
            <a:r>
              <a:rPr lang="en-US" sz="1900" dirty="0"/>
              <a:t>Oracle*</a:t>
            </a:r>
          </a:p>
          <a:p>
            <a:pPr lvl="1">
              <a:lnSpc>
                <a:spcPct val="150000"/>
              </a:lnSpc>
              <a:buFont typeface="Wingdings" panose="05000000000000000000" pitchFamily="2" charset="2"/>
              <a:buChar char="ü"/>
            </a:pPr>
            <a:r>
              <a:rPr lang="en-US" sz="1900" dirty="0"/>
              <a:t>MySQL</a:t>
            </a:r>
          </a:p>
          <a:p>
            <a:pPr lvl="1">
              <a:lnSpc>
                <a:spcPct val="150000"/>
              </a:lnSpc>
              <a:buFont typeface="Wingdings" panose="05000000000000000000" pitchFamily="2" charset="2"/>
              <a:buChar char="ü"/>
            </a:pPr>
            <a:r>
              <a:rPr lang="en-US" sz="1900" b="1" u="sng" dirty="0"/>
              <a:t>SQL Server</a:t>
            </a:r>
          </a:p>
          <a:p>
            <a:pPr lvl="1">
              <a:lnSpc>
                <a:spcPct val="150000"/>
              </a:lnSpc>
              <a:buFont typeface="Wingdings" panose="05000000000000000000" pitchFamily="2" charset="2"/>
              <a:buChar char="ü"/>
            </a:pPr>
            <a:r>
              <a:rPr lang="en-US" sz="1900" dirty="0"/>
              <a:t>PostgreSQL</a:t>
            </a:r>
          </a:p>
          <a:p>
            <a:pPr lvl="1">
              <a:lnSpc>
                <a:spcPct val="150000"/>
              </a:lnSpc>
              <a:buFont typeface="Wingdings" panose="05000000000000000000" pitchFamily="2" charset="2"/>
              <a:buChar char="ü"/>
            </a:pPr>
            <a:r>
              <a:rPr lang="en-US" sz="1900" dirty="0"/>
              <a:t>IBM DB2*</a:t>
            </a:r>
          </a:p>
          <a:p>
            <a:pPr lvl="1">
              <a:lnSpc>
                <a:spcPct val="150000"/>
              </a:lnSpc>
              <a:buFont typeface="Wingdings" panose="05000000000000000000" pitchFamily="2" charset="2"/>
              <a:buChar char="ü"/>
            </a:pPr>
            <a:r>
              <a:rPr lang="en-US" sz="1900" dirty="0"/>
              <a:t>Microsoft Access</a:t>
            </a:r>
          </a:p>
          <a:p>
            <a:pPr lvl="1">
              <a:lnSpc>
                <a:spcPct val="150000"/>
              </a:lnSpc>
              <a:buFont typeface="Wingdings" panose="05000000000000000000" pitchFamily="2" charset="2"/>
              <a:buChar char="ü"/>
            </a:pPr>
            <a:r>
              <a:rPr lang="en-US" sz="1900" dirty="0"/>
              <a:t>SQLite</a:t>
            </a:r>
          </a:p>
          <a:p>
            <a:pPr lvl="1">
              <a:lnSpc>
                <a:spcPct val="150000"/>
              </a:lnSpc>
              <a:buFont typeface="Wingdings" panose="05000000000000000000" pitchFamily="2" charset="2"/>
              <a:buChar char="ü"/>
            </a:pPr>
            <a:r>
              <a:rPr lang="en-US" sz="1900" dirty="0"/>
              <a:t>MariaDB</a:t>
            </a:r>
          </a:p>
          <a:p>
            <a:pPr lvl="1">
              <a:lnSpc>
                <a:spcPct val="150000"/>
              </a:lnSpc>
              <a:buFont typeface="Wingdings" panose="05000000000000000000" pitchFamily="2" charset="2"/>
              <a:buChar char="ü"/>
            </a:pPr>
            <a:r>
              <a:rPr lang="en-US" sz="1900" dirty="0"/>
              <a:t>Informix</a:t>
            </a:r>
          </a:p>
          <a:p>
            <a:pPr lvl="1">
              <a:lnSpc>
                <a:spcPct val="150000"/>
              </a:lnSpc>
              <a:buFont typeface="Wingdings" panose="05000000000000000000" pitchFamily="2" charset="2"/>
              <a:buChar char="ü"/>
            </a:pPr>
            <a:r>
              <a:rPr lang="en-US" sz="1900" dirty="0"/>
              <a:t>Azure SQL</a:t>
            </a:r>
          </a:p>
          <a:p>
            <a:pPr marL="457200" lvl="1" indent="0">
              <a:buNone/>
            </a:pPr>
            <a:endParaRPr lang="en-US" dirty="0"/>
          </a:p>
        </p:txBody>
      </p:sp>
      <p:sp>
        <p:nvSpPr>
          <p:cNvPr id="2" name="Footer Placeholder 1">
            <a:extLst>
              <a:ext uri="{FF2B5EF4-FFF2-40B4-BE49-F238E27FC236}">
                <a16:creationId xmlns:a16="http://schemas.microsoft.com/office/drawing/2014/main" xmlns="" id="{D7D8F3F7-483E-42FB-82F3-D020DAB44190}"/>
              </a:ext>
            </a:extLst>
          </p:cNvPr>
          <p:cNvSpPr>
            <a:spLocks noGrp="1"/>
          </p:cNvSpPr>
          <p:nvPr>
            <p:ph type="ftr" sz="quarter" idx="11"/>
          </p:nvPr>
        </p:nvSpPr>
        <p:spPr>
          <a:xfrm>
            <a:off x="604684" y="6172200"/>
            <a:ext cx="10913806" cy="463908"/>
          </a:xfrm>
        </p:spPr>
        <p:txBody>
          <a:bodyPr/>
          <a:lstStyle/>
          <a:p>
            <a:endParaRPr lang="en-IN" dirty="0"/>
          </a:p>
        </p:txBody>
      </p:sp>
      <p:sp>
        <p:nvSpPr>
          <p:cNvPr id="3" name="Slide Number Placeholder 2">
            <a:extLst>
              <a:ext uri="{FF2B5EF4-FFF2-40B4-BE49-F238E27FC236}">
                <a16:creationId xmlns:a16="http://schemas.microsoft.com/office/drawing/2014/main" xmlns="" id="{16F6D81C-704E-44DD-B720-48EABAF66B43}"/>
              </a:ext>
            </a:extLst>
          </p:cNvPr>
          <p:cNvSpPr>
            <a:spLocks noGrp="1"/>
          </p:cNvSpPr>
          <p:nvPr>
            <p:ph type="sldNum" sz="quarter" idx="12"/>
          </p:nvPr>
        </p:nvSpPr>
        <p:spPr/>
        <p:txBody>
          <a:bodyPr/>
          <a:lstStyle/>
          <a:p>
            <a:fld id="{0FF54DE5-C571-48E8-A5BC-B369434E2F44}" type="slidenum">
              <a:rPr lang="en-IN" smtClean="0"/>
              <a:t>11</a:t>
            </a:fld>
            <a:endParaRPr lang="en-IN"/>
          </a:p>
        </p:txBody>
      </p:sp>
    </p:spTree>
    <p:extLst>
      <p:ext uri="{BB962C8B-B14F-4D97-AF65-F5344CB8AC3E}">
        <p14:creationId xmlns:p14="http://schemas.microsoft.com/office/powerpoint/2010/main" val="197793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426" y="76200"/>
            <a:ext cx="10012156" cy="1096962"/>
          </a:xfrm>
        </p:spPr>
        <p:txBody>
          <a:bodyPr vert="horz" lIns="0" tIns="45720" rIns="0" bIns="45720" rtlCol="0" anchor="b">
            <a:normAutofit/>
          </a:bodyPr>
          <a:lstStyle/>
          <a:p>
            <a:r>
              <a:rPr lang="en-US" b="1" dirty="0"/>
              <a:t>History of SQL server</a:t>
            </a:r>
          </a:p>
        </p:txBody>
      </p:sp>
      <p:sp>
        <p:nvSpPr>
          <p:cNvPr id="4" name="Slide Number Placeholder 3">
            <a:extLst>
              <a:ext uri="{FF2B5EF4-FFF2-40B4-BE49-F238E27FC236}">
                <a16:creationId xmlns:a16="http://schemas.microsoft.com/office/drawing/2014/main" xmlns="" id="{89A7D280-FE67-4232-96E1-6F71D9BD3659}"/>
              </a:ext>
            </a:extLst>
          </p:cNvPr>
          <p:cNvSpPr>
            <a:spLocks noGrp="1"/>
          </p:cNvSpPr>
          <p:nvPr>
            <p:ph type="sldNum" sz="quarter" idx="12"/>
          </p:nvPr>
        </p:nvSpPr>
        <p:spPr/>
        <p:txBody>
          <a:bodyPr/>
          <a:lstStyle/>
          <a:p>
            <a:fld id="{0FF54DE5-C571-48E8-A5BC-B369434E2F44}" type="slidenum">
              <a:rPr lang="en-IN" smtClean="0"/>
              <a:t>12</a:t>
            </a:fld>
            <a:endParaRPr lang="en-IN"/>
          </a:p>
        </p:txBody>
      </p:sp>
      <p:graphicFrame>
        <p:nvGraphicFramePr>
          <p:cNvPr id="5" name="Content Placeholder 3">
            <a:extLst>
              <a:ext uri="{FF2B5EF4-FFF2-40B4-BE49-F238E27FC236}">
                <a16:creationId xmlns:a16="http://schemas.microsoft.com/office/drawing/2014/main" xmlns="" id="{E13EA7BB-EB29-4E20-88AC-CAED42C852B9}"/>
              </a:ext>
            </a:extLst>
          </p:cNvPr>
          <p:cNvGraphicFramePr>
            <a:graphicFrameLocks/>
          </p:cNvGraphicFramePr>
          <p:nvPr>
            <p:extLst>
              <p:ext uri="{D42A27DB-BD31-4B8C-83A1-F6EECF244321}">
                <p14:modId xmlns:p14="http://schemas.microsoft.com/office/powerpoint/2010/main" val="2743777011"/>
              </p:ext>
            </p:extLst>
          </p:nvPr>
        </p:nvGraphicFramePr>
        <p:xfrm>
          <a:off x="1484242" y="1338470"/>
          <a:ext cx="9316279" cy="5223616"/>
        </p:xfrm>
        <a:graphic>
          <a:graphicData uri="http://schemas.openxmlformats.org/drawingml/2006/table">
            <a:tbl>
              <a:tblPr>
                <a:tableStyleId>{5C22544A-7EE6-4342-B048-85BDC9FD1C3A}</a:tableStyleId>
              </a:tblPr>
              <a:tblGrid>
                <a:gridCol w="2216905">
                  <a:extLst>
                    <a:ext uri="{9D8B030D-6E8A-4147-A177-3AD203B41FA5}">
                      <a16:colId xmlns:a16="http://schemas.microsoft.com/office/drawing/2014/main" xmlns="" val="3296667279"/>
                    </a:ext>
                  </a:extLst>
                </a:gridCol>
                <a:gridCol w="1060773">
                  <a:extLst>
                    <a:ext uri="{9D8B030D-6E8A-4147-A177-3AD203B41FA5}">
                      <a16:colId xmlns:a16="http://schemas.microsoft.com/office/drawing/2014/main" xmlns="" val="2818263826"/>
                    </a:ext>
                  </a:extLst>
                </a:gridCol>
                <a:gridCol w="6038601">
                  <a:extLst>
                    <a:ext uri="{9D8B030D-6E8A-4147-A177-3AD203B41FA5}">
                      <a16:colId xmlns:a16="http://schemas.microsoft.com/office/drawing/2014/main" xmlns="" val="2114658184"/>
                    </a:ext>
                  </a:extLst>
                </a:gridCol>
              </a:tblGrid>
              <a:tr h="239678">
                <a:tc>
                  <a:txBody>
                    <a:bodyPr/>
                    <a:lstStyle/>
                    <a:p>
                      <a:pPr algn="ctr" fontAlgn="ctr"/>
                      <a:r>
                        <a:rPr lang="en-US" sz="1200" u="none" strike="noStrike" dirty="0">
                          <a:effectLst/>
                        </a:rPr>
                        <a:t>Version</a:t>
                      </a:r>
                      <a:endParaRPr lang="en-US" sz="1200" b="1" i="0" u="none" strike="noStrike" dirty="0">
                        <a:solidFill>
                          <a:srgbClr val="222222"/>
                        </a:solidFill>
                        <a:effectLst/>
                        <a:latin typeface="Arial" panose="020B0604020202020204" pitchFamily="34" charset="0"/>
                      </a:endParaRPr>
                    </a:p>
                  </a:txBody>
                  <a:tcPr marL="9233" marR="9233" marT="7498" marB="0" anchor="ctr"/>
                </a:tc>
                <a:tc>
                  <a:txBody>
                    <a:bodyPr/>
                    <a:lstStyle/>
                    <a:p>
                      <a:pPr algn="ctr" fontAlgn="ctr"/>
                      <a:r>
                        <a:rPr lang="en-US" sz="1200" u="none" strike="noStrike" dirty="0">
                          <a:effectLst/>
                        </a:rPr>
                        <a:t>Year</a:t>
                      </a:r>
                      <a:endParaRPr lang="en-US" sz="1200" b="1" i="0" u="none" strike="noStrike" dirty="0">
                        <a:solidFill>
                          <a:srgbClr val="222222"/>
                        </a:solidFill>
                        <a:effectLst/>
                        <a:latin typeface="Arial" panose="020B0604020202020204" pitchFamily="34" charset="0"/>
                      </a:endParaRPr>
                    </a:p>
                  </a:txBody>
                  <a:tcPr marL="9233" marR="9233" marT="7498" marB="0" anchor="ctr"/>
                </a:tc>
                <a:tc>
                  <a:txBody>
                    <a:bodyPr/>
                    <a:lstStyle/>
                    <a:p>
                      <a:pPr algn="ctr" fontAlgn="ctr"/>
                      <a:r>
                        <a:rPr lang="en-US" sz="1200" u="none" strike="noStrike" dirty="0">
                          <a:effectLst/>
                        </a:rPr>
                        <a:t>Release</a:t>
                      </a:r>
                      <a:endParaRPr lang="en-US" sz="1200" b="1" i="0" u="none" strike="noStrike" dirty="0">
                        <a:solidFill>
                          <a:srgbClr val="222222"/>
                        </a:solidFill>
                        <a:effectLst/>
                        <a:latin typeface="Arial" panose="020B0604020202020204" pitchFamily="34" charset="0"/>
                      </a:endParaRPr>
                    </a:p>
                  </a:txBody>
                  <a:tcPr marL="9233" marR="9233" marT="7498" marB="0" anchor="ctr"/>
                </a:tc>
                <a:extLst>
                  <a:ext uri="{0D108BD9-81ED-4DB2-BD59-A6C34878D82A}">
                    <a16:rowId xmlns:a16="http://schemas.microsoft.com/office/drawing/2014/main" xmlns="" val="2548450610"/>
                  </a:ext>
                </a:extLst>
              </a:tr>
              <a:tr h="239678">
                <a:tc>
                  <a:txBody>
                    <a:bodyPr/>
                    <a:lstStyle/>
                    <a:p>
                      <a:pPr algn="r" fontAlgn="ctr"/>
                      <a:r>
                        <a:rPr lang="en-US" sz="1200" u="none" strike="noStrike">
                          <a:effectLst/>
                        </a:rPr>
                        <a:t>-</a:t>
                      </a:r>
                      <a:endParaRPr lang="en-US" sz="1200" b="0" i="0" u="none" strike="noStrike">
                        <a:solidFill>
                          <a:srgbClr val="222222"/>
                        </a:solidFill>
                        <a:effectLst/>
                        <a:latin typeface="Arial" panose="020B0604020202020204" pitchFamily="34" charset="0"/>
                      </a:endParaRPr>
                    </a:p>
                  </a:txBody>
                  <a:tcPr marL="9233" marR="83093" marT="7498" marB="0" anchor="ctr"/>
                </a:tc>
                <a:tc>
                  <a:txBody>
                    <a:bodyPr/>
                    <a:lstStyle/>
                    <a:p>
                      <a:pPr algn="ctr" fontAlgn="ctr"/>
                      <a:r>
                        <a:rPr lang="en-US" sz="1200" u="none" strike="noStrike" dirty="0">
                          <a:effectLst/>
                        </a:rPr>
                        <a:t>1999</a:t>
                      </a:r>
                      <a:endParaRPr lang="en-US" sz="1200" b="0" i="0" u="none" strike="noStrike" dirty="0">
                        <a:solidFill>
                          <a:srgbClr val="222222"/>
                        </a:solidFill>
                        <a:effectLst/>
                        <a:latin typeface="Arial" panose="020B0604020202020204" pitchFamily="34" charset="0"/>
                      </a:endParaRPr>
                    </a:p>
                  </a:txBody>
                  <a:tcPr marL="9233" marR="9233" marT="7498" marB="0" anchor="ctr"/>
                </a:tc>
                <a:tc>
                  <a:txBody>
                    <a:bodyPr/>
                    <a:lstStyle/>
                    <a:p>
                      <a:pPr algn="l" fontAlgn="ctr"/>
                      <a:r>
                        <a:rPr lang="en-US" sz="1200" u="sng" strike="noStrike">
                          <a:effectLst/>
                          <a:hlinkClick r:id="rId2" tooltip="OLAP"/>
                        </a:rPr>
                        <a:t>SQL Server 7.0 OLAP Tools</a:t>
                      </a:r>
                      <a:endParaRPr lang="en-US" sz="1200" b="0" i="0" u="sng" strike="noStrike">
                        <a:solidFill>
                          <a:srgbClr val="0563C1"/>
                        </a:solidFill>
                        <a:effectLst/>
                        <a:latin typeface="Calibri" panose="020F0502020204030204" pitchFamily="34" charset="0"/>
                      </a:endParaRPr>
                    </a:p>
                  </a:txBody>
                  <a:tcPr marL="9233" marR="9233" marT="7498" marB="0" anchor="ctr"/>
                </a:tc>
                <a:extLst>
                  <a:ext uri="{0D108BD9-81ED-4DB2-BD59-A6C34878D82A}">
                    <a16:rowId xmlns:a16="http://schemas.microsoft.com/office/drawing/2014/main" xmlns="" val="456825403"/>
                  </a:ext>
                </a:extLst>
              </a:tr>
              <a:tr h="239678">
                <a:tc>
                  <a:txBody>
                    <a:bodyPr/>
                    <a:lstStyle/>
                    <a:p>
                      <a:pPr algn="r" fontAlgn="ctr"/>
                      <a:r>
                        <a:rPr lang="en-US" sz="1200" u="none" strike="noStrike">
                          <a:effectLst/>
                          <a:hlinkClick r:id="rId3" tooltip="OS/2"/>
                        </a:rPr>
                        <a:t>1.0 (OS/2)</a:t>
                      </a:r>
                      <a:endParaRPr lang="en-US" sz="1200" b="0" i="0" u="none" strike="noStrike">
                        <a:solidFill>
                          <a:srgbClr val="222222"/>
                        </a:solidFill>
                        <a:effectLst/>
                        <a:latin typeface="Arial" panose="020B0604020202020204" pitchFamily="34" charset="0"/>
                      </a:endParaRPr>
                    </a:p>
                  </a:txBody>
                  <a:tcPr marL="9233" marR="83093" marT="7498" marB="0" anchor="ctr"/>
                </a:tc>
                <a:tc>
                  <a:txBody>
                    <a:bodyPr/>
                    <a:lstStyle/>
                    <a:p>
                      <a:pPr algn="ctr" fontAlgn="ctr"/>
                      <a:r>
                        <a:rPr lang="en-US" sz="1200" u="none" strike="noStrike" dirty="0">
                          <a:effectLst/>
                        </a:rPr>
                        <a:t>1989</a:t>
                      </a:r>
                      <a:endParaRPr lang="en-US" sz="1200" b="0" i="0" u="none" strike="noStrike" dirty="0">
                        <a:solidFill>
                          <a:srgbClr val="222222"/>
                        </a:solidFill>
                        <a:effectLst/>
                        <a:latin typeface="Arial" panose="020B0604020202020204" pitchFamily="34" charset="0"/>
                      </a:endParaRPr>
                    </a:p>
                  </a:txBody>
                  <a:tcPr marL="9233" marR="9233" marT="7498" marB="0" anchor="ctr"/>
                </a:tc>
                <a:tc>
                  <a:txBody>
                    <a:bodyPr/>
                    <a:lstStyle/>
                    <a:p>
                      <a:pPr algn="l" fontAlgn="ctr"/>
                      <a:r>
                        <a:rPr lang="en-US" sz="1200" u="sng" strike="noStrike">
                          <a:effectLst/>
                          <a:hlinkClick r:id="rId4" tooltip="16-bit"/>
                        </a:rPr>
                        <a:t>SQL Server 1.0 (16-bit)</a:t>
                      </a:r>
                      <a:endParaRPr lang="en-US" sz="1200" b="0" i="0" u="sng" strike="noStrike">
                        <a:solidFill>
                          <a:srgbClr val="0563C1"/>
                        </a:solidFill>
                        <a:effectLst/>
                        <a:latin typeface="Calibri" panose="020F0502020204030204" pitchFamily="34" charset="0"/>
                      </a:endParaRPr>
                    </a:p>
                  </a:txBody>
                  <a:tcPr marL="9233" marR="9233" marT="7498" marB="0" anchor="ctr"/>
                </a:tc>
                <a:extLst>
                  <a:ext uri="{0D108BD9-81ED-4DB2-BD59-A6C34878D82A}">
                    <a16:rowId xmlns:a16="http://schemas.microsoft.com/office/drawing/2014/main" xmlns="" val="1665996368"/>
                  </a:ext>
                </a:extLst>
              </a:tr>
              <a:tr h="164214">
                <a:tc>
                  <a:txBody>
                    <a:bodyPr/>
                    <a:lstStyle/>
                    <a:p>
                      <a:pPr algn="r" fontAlgn="ctr"/>
                      <a:r>
                        <a:rPr lang="en-US" sz="1200" u="none" strike="noStrike">
                          <a:effectLst/>
                          <a:hlinkClick r:id="rId3" tooltip="OS/2"/>
                        </a:rPr>
                        <a:t>1.1 (OS/2)</a:t>
                      </a:r>
                      <a:endParaRPr lang="en-US" sz="1200" b="0" i="0" u="none" strike="noStrike">
                        <a:solidFill>
                          <a:srgbClr val="222222"/>
                        </a:solidFill>
                        <a:effectLst/>
                        <a:latin typeface="Arial" panose="020B0604020202020204" pitchFamily="34" charset="0"/>
                      </a:endParaRPr>
                    </a:p>
                  </a:txBody>
                  <a:tcPr marL="9233" marR="83093" marT="7498" marB="0" anchor="ctr"/>
                </a:tc>
                <a:tc>
                  <a:txBody>
                    <a:bodyPr/>
                    <a:lstStyle/>
                    <a:p>
                      <a:pPr algn="ctr" fontAlgn="ctr"/>
                      <a:r>
                        <a:rPr lang="en-US" sz="1200" u="none" strike="noStrike" dirty="0">
                          <a:effectLst/>
                        </a:rPr>
                        <a:t>1990</a:t>
                      </a:r>
                      <a:endParaRPr lang="en-US" sz="1200" b="0" i="0" u="none" strike="noStrike" dirty="0">
                        <a:solidFill>
                          <a:srgbClr val="222222"/>
                        </a:solidFill>
                        <a:effectLst/>
                        <a:latin typeface="Arial" panose="020B0604020202020204" pitchFamily="34" charset="0"/>
                      </a:endParaRPr>
                    </a:p>
                  </a:txBody>
                  <a:tcPr marL="9233" marR="9233" marT="7498" marB="0" anchor="ctr"/>
                </a:tc>
                <a:tc>
                  <a:txBody>
                    <a:bodyPr/>
                    <a:lstStyle/>
                    <a:p>
                      <a:pPr algn="l" fontAlgn="ctr"/>
                      <a:r>
                        <a:rPr lang="en-US" sz="1200" u="none" strike="noStrike" dirty="0">
                          <a:effectLst/>
                        </a:rPr>
                        <a:t>SQL Server 1.1 (16-bit)</a:t>
                      </a:r>
                      <a:endParaRPr lang="en-US" sz="1200" b="0" i="0" u="none" strike="noStrike" dirty="0">
                        <a:solidFill>
                          <a:srgbClr val="222222"/>
                        </a:solidFill>
                        <a:effectLst/>
                        <a:latin typeface="Arial" panose="020B0604020202020204" pitchFamily="34" charset="0"/>
                      </a:endParaRPr>
                    </a:p>
                  </a:txBody>
                  <a:tcPr marL="9233" marR="9233" marT="7498" marB="0" anchor="ctr"/>
                </a:tc>
                <a:extLst>
                  <a:ext uri="{0D108BD9-81ED-4DB2-BD59-A6C34878D82A}">
                    <a16:rowId xmlns:a16="http://schemas.microsoft.com/office/drawing/2014/main" xmlns="" val="3519748134"/>
                  </a:ext>
                </a:extLst>
              </a:tr>
              <a:tr h="239678">
                <a:tc>
                  <a:txBody>
                    <a:bodyPr/>
                    <a:lstStyle/>
                    <a:p>
                      <a:pPr algn="r" fontAlgn="ctr"/>
                      <a:r>
                        <a:rPr lang="en-US" sz="1200" u="none" strike="noStrike">
                          <a:effectLst/>
                          <a:hlinkClick r:id="rId3" tooltip="OS/2"/>
                        </a:rPr>
                        <a:t>4.2A (OS/2)</a:t>
                      </a:r>
                      <a:endParaRPr lang="en-US" sz="1200" b="0" i="0" u="none" strike="noStrike">
                        <a:solidFill>
                          <a:srgbClr val="222222"/>
                        </a:solidFill>
                        <a:effectLst/>
                        <a:latin typeface="Arial" panose="020B0604020202020204" pitchFamily="34" charset="0"/>
                      </a:endParaRPr>
                    </a:p>
                  </a:txBody>
                  <a:tcPr marL="9233" marR="83093" marT="7498" marB="0" anchor="ctr"/>
                </a:tc>
                <a:tc>
                  <a:txBody>
                    <a:bodyPr/>
                    <a:lstStyle/>
                    <a:p>
                      <a:pPr algn="ctr" fontAlgn="ctr"/>
                      <a:r>
                        <a:rPr lang="en-US" sz="1200" u="none" strike="noStrike" dirty="0">
                          <a:effectLst/>
                        </a:rPr>
                        <a:t>1992</a:t>
                      </a:r>
                      <a:endParaRPr lang="en-US" sz="1200" b="0" i="0" u="none" strike="noStrike" dirty="0">
                        <a:solidFill>
                          <a:srgbClr val="222222"/>
                        </a:solidFill>
                        <a:effectLst/>
                        <a:latin typeface="Arial" panose="020B0604020202020204" pitchFamily="34" charset="0"/>
                      </a:endParaRPr>
                    </a:p>
                  </a:txBody>
                  <a:tcPr marL="9233" marR="9233" marT="7498" marB="0" anchor="ctr"/>
                </a:tc>
                <a:tc>
                  <a:txBody>
                    <a:bodyPr/>
                    <a:lstStyle/>
                    <a:p>
                      <a:pPr algn="l" fontAlgn="ctr"/>
                      <a:r>
                        <a:rPr lang="en-US" sz="1200" u="none" strike="noStrike">
                          <a:effectLst/>
                        </a:rPr>
                        <a:t>SQL Server 4.2A</a:t>
                      </a:r>
                      <a:endParaRPr lang="en-US" sz="1200" b="0" i="0" u="none" strike="noStrike">
                        <a:solidFill>
                          <a:srgbClr val="222222"/>
                        </a:solidFill>
                        <a:effectLst/>
                        <a:latin typeface="Arial" panose="020B0604020202020204" pitchFamily="34" charset="0"/>
                      </a:endParaRPr>
                    </a:p>
                  </a:txBody>
                  <a:tcPr marL="9233" marR="9233" marT="7498" marB="0" anchor="ctr"/>
                </a:tc>
                <a:extLst>
                  <a:ext uri="{0D108BD9-81ED-4DB2-BD59-A6C34878D82A}">
                    <a16:rowId xmlns:a16="http://schemas.microsoft.com/office/drawing/2014/main" xmlns="" val="2509595437"/>
                  </a:ext>
                </a:extLst>
              </a:tr>
              <a:tr h="239678">
                <a:tc>
                  <a:txBody>
                    <a:bodyPr/>
                    <a:lstStyle/>
                    <a:p>
                      <a:pPr algn="r" fontAlgn="ctr"/>
                      <a:r>
                        <a:rPr lang="en-US" sz="1200" u="none" strike="noStrike">
                          <a:effectLst/>
                          <a:hlinkClick r:id="rId3" tooltip="OS/2"/>
                        </a:rPr>
                        <a:t>4.2B (OS/2)</a:t>
                      </a:r>
                      <a:endParaRPr lang="en-US" sz="1200" b="0" i="0" u="none" strike="noStrike">
                        <a:solidFill>
                          <a:srgbClr val="222222"/>
                        </a:solidFill>
                        <a:effectLst/>
                        <a:latin typeface="Arial" panose="020B0604020202020204" pitchFamily="34" charset="0"/>
                      </a:endParaRPr>
                    </a:p>
                  </a:txBody>
                  <a:tcPr marL="9233" marR="83093" marT="7498" marB="0" anchor="ctr"/>
                </a:tc>
                <a:tc>
                  <a:txBody>
                    <a:bodyPr/>
                    <a:lstStyle/>
                    <a:p>
                      <a:pPr algn="ctr" fontAlgn="ctr"/>
                      <a:r>
                        <a:rPr lang="en-US" sz="1200" u="none" strike="noStrike" dirty="0">
                          <a:effectLst/>
                        </a:rPr>
                        <a:t>1993</a:t>
                      </a:r>
                      <a:endParaRPr lang="en-US" sz="1200" b="0" i="0" u="none" strike="noStrike" dirty="0">
                        <a:solidFill>
                          <a:srgbClr val="222222"/>
                        </a:solidFill>
                        <a:effectLst/>
                        <a:latin typeface="Arial" panose="020B0604020202020204" pitchFamily="34" charset="0"/>
                      </a:endParaRPr>
                    </a:p>
                  </a:txBody>
                  <a:tcPr marL="9233" marR="9233" marT="7498" marB="0" anchor="ctr"/>
                </a:tc>
                <a:tc>
                  <a:txBody>
                    <a:bodyPr/>
                    <a:lstStyle/>
                    <a:p>
                      <a:pPr algn="l" fontAlgn="ctr"/>
                      <a:r>
                        <a:rPr lang="en-US" sz="1200" u="none" strike="noStrike">
                          <a:effectLst/>
                        </a:rPr>
                        <a:t>SQL Server 4.2B (16-bit)</a:t>
                      </a:r>
                      <a:endParaRPr lang="en-US" sz="1200" b="0" i="0" u="none" strike="noStrike">
                        <a:solidFill>
                          <a:srgbClr val="222222"/>
                        </a:solidFill>
                        <a:effectLst/>
                        <a:latin typeface="Arial" panose="020B0604020202020204" pitchFamily="34" charset="0"/>
                      </a:endParaRPr>
                    </a:p>
                  </a:txBody>
                  <a:tcPr marL="9233" marR="9233" marT="7498" marB="0" anchor="ctr"/>
                </a:tc>
                <a:extLst>
                  <a:ext uri="{0D108BD9-81ED-4DB2-BD59-A6C34878D82A}">
                    <a16:rowId xmlns:a16="http://schemas.microsoft.com/office/drawing/2014/main" xmlns="" val="4262911728"/>
                  </a:ext>
                </a:extLst>
              </a:tr>
              <a:tr h="239678">
                <a:tc>
                  <a:txBody>
                    <a:bodyPr/>
                    <a:lstStyle/>
                    <a:p>
                      <a:pPr algn="r" fontAlgn="ctr"/>
                      <a:r>
                        <a:rPr lang="en-US" sz="1200" u="none" strike="noStrike">
                          <a:effectLst/>
                          <a:hlinkClick r:id="rId5" tooltip="Windows NT"/>
                        </a:rPr>
                        <a:t>4.21a (WinNT)</a:t>
                      </a:r>
                      <a:endParaRPr lang="en-US" sz="1200" b="0" i="0" u="none" strike="noStrike">
                        <a:solidFill>
                          <a:srgbClr val="222222"/>
                        </a:solidFill>
                        <a:effectLst/>
                        <a:latin typeface="Arial" panose="020B0604020202020204" pitchFamily="34" charset="0"/>
                      </a:endParaRPr>
                    </a:p>
                  </a:txBody>
                  <a:tcPr marL="9233" marR="83093" marT="7498" marB="0" anchor="ctr"/>
                </a:tc>
                <a:tc>
                  <a:txBody>
                    <a:bodyPr/>
                    <a:lstStyle/>
                    <a:p>
                      <a:pPr algn="ctr" fontAlgn="ctr"/>
                      <a:r>
                        <a:rPr lang="en-US" sz="1200" u="none" strike="noStrike" dirty="0">
                          <a:effectLst/>
                        </a:rPr>
                        <a:t>1993</a:t>
                      </a:r>
                      <a:endParaRPr lang="en-US" sz="1200" b="0" i="0" u="none" strike="noStrike" dirty="0">
                        <a:solidFill>
                          <a:srgbClr val="222222"/>
                        </a:solidFill>
                        <a:effectLst/>
                        <a:latin typeface="Arial" panose="020B0604020202020204" pitchFamily="34" charset="0"/>
                      </a:endParaRPr>
                    </a:p>
                  </a:txBody>
                  <a:tcPr marL="9233" marR="9233" marT="7498" marB="0" anchor="ctr"/>
                </a:tc>
                <a:tc>
                  <a:txBody>
                    <a:bodyPr/>
                    <a:lstStyle/>
                    <a:p>
                      <a:pPr algn="l" fontAlgn="ctr"/>
                      <a:r>
                        <a:rPr lang="en-US" sz="1200" u="none" strike="noStrike" dirty="0">
                          <a:effectLst/>
                        </a:rPr>
                        <a:t>SQL Server 4.21a</a:t>
                      </a:r>
                      <a:endParaRPr lang="en-US" sz="1200" b="0" i="0" u="none" strike="noStrike" dirty="0">
                        <a:solidFill>
                          <a:srgbClr val="222222"/>
                        </a:solidFill>
                        <a:effectLst/>
                        <a:latin typeface="Arial" panose="020B0604020202020204" pitchFamily="34" charset="0"/>
                      </a:endParaRPr>
                    </a:p>
                  </a:txBody>
                  <a:tcPr marL="9233" marR="9233" marT="7498" marB="0" anchor="ctr"/>
                </a:tc>
                <a:extLst>
                  <a:ext uri="{0D108BD9-81ED-4DB2-BD59-A6C34878D82A}">
                    <a16:rowId xmlns:a16="http://schemas.microsoft.com/office/drawing/2014/main" xmlns="" val="59809365"/>
                  </a:ext>
                </a:extLst>
              </a:tr>
              <a:tr h="239678">
                <a:tc>
                  <a:txBody>
                    <a:bodyPr/>
                    <a:lstStyle/>
                    <a:p>
                      <a:pPr algn="r" fontAlgn="ctr"/>
                      <a:r>
                        <a:rPr lang="en-US" sz="1200" u="none" strike="noStrike">
                          <a:effectLst/>
                        </a:rPr>
                        <a:t>6</a:t>
                      </a:r>
                      <a:endParaRPr lang="en-US" sz="1200" b="0" i="0" u="none" strike="noStrike">
                        <a:solidFill>
                          <a:srgbClr val="222222"/>
                        </a:solidFill>
                        <a:effectLst/>
                        <a:latin typeface="Arial" panose="020B0604020202020204" pitchFamily="34" charset="0"/>
                      </a:endParaRPr>
                    </a:p>
                  </a:txBody>
                  <a:tcPr marL="9233" marR="83093" marT="7498" marB="0" anchor="ctr"/>
                </a:tc>
                <a:tc>
                  <a:txBody>
                    <a:bodyPr/>
                    <a:lstStyle/>
                    <a:p>
                      <a:pPr algn="ctr" fontAlgn="ctr"/>
                      <a:r>
                        <a:rPr lang="en-US" sz="1200" u="none" strike="noStrike" dirty="0">
                          <a:effectLst/>
                        </a:rPr>
                        <a:t>1995</a:t>
                      </a:r>
                      <a:endParaRPr lang="en-US" sz="1200" b="0" i="0" u="none" strike="noStrike" dirty="0">
                        <a:solidFill>
                          <a:srgbClr val="222222"/>
                        </a:solidFill>
                        <a:effectLst/>
                        <a:latin typeface="Arial" panose="020B0604020202020204" pitchFamily="34" charset="0"/>
                      </a:endParaRPr>
                    </a:p>
                  </a:txBody>
                  <a:tcPr marL="9233" marR="9233" marT="7498" marB="0" anchor="ctr"/>
                </a:tc>
                <a:tc>
                  <a:txBody>
                    <a:bodyPr/>
                    <a:lstStyle/>
                    <a:p>
                      <a:pPr algn="l" fontAlgn="ctr"/>
                      <a:r>
                        <a:rPr lang="en-US" sz="1200" u="none" strike="noStrike">
                          <a:effectLst/>
                        </a:rPr>
                        <a:t>SQL Server 6.0</a:t>
                      </a:r>
                      <a:endParaRPr lang="en-US" sz="1200" b="0" i="0" u="none" strike="noStrike">
                        <a:solidFill>
                          <a:srgbClr val="222222"/>
                        </a:solidFill>
                        <a:effectLst/>
                        <a:latin typeface="Arial" panose="020B0604020202020204" pitchFamily="34" charset="0"/>
                      </a:endParaRPr>
                    </a:p>
                  </a:txBody>
                  <a:tcPr marL="9233" marR="9233" marT="7498" marB="0" anchor="ctr"/>
                </a:tc>
                <a:extLst>
                  <a:ext uri="{0D108BD9-81ED-4DB2-BD59-A6C34878D82A}">
                    <a16:rowId xmlns:a16="http://schemas.microsoft.com/office/drawing/2014/main" xmlns="" val="2259591338"/>
                  </a:ext>
                </a:extLst>
              </a:tr>
              <a:tr h="239678">
                <a:tc>
                  <a:txBody>
                    <a:bodyPr/>
                    <a:lstStyle/>
                    <a:p>
                      <a:pPr algn="r" fontAlgn="ctr"/>
                      <a:r>
                        <a:rPr lang="en-US" sz="1200" u="none" strike="noStrike">
                          <a:effectLst/>
                        </a:rPr>
                        <a:t>6.5</a:t>
                      </a:r>
                      <a:endParaRPr lang="en-US" sz="1200" b="0" i="0" u="none" strike="noStrike">
                        <a:solidFill>
                          <a:srgbClr val="222222"/>
                        </a:solidFill>
                        <a:effectLst/>
                        <a:latin typeface="Arial" panose="020B0604020202020204" pitchFamily="34" charset="0"/>
                      </a:endParaRPr>
                    </a:p>
                  </a:txBody>
                  <a:tcPr marL="9233" marR="83093" marT="7498" marB="0" anchor="ctr"/>
                </a:tc>
                <a:tc>
                  <a:txBody>
                    <a:bodyPr/>
                    <a:lstStyle/>
                    <a:p>
                      <a:pPr algn="ctr" fontAlgn="ctr"/>
                      <a:r>
                        <a:rPr lang="en-US" sz="1200" u="none" strike="noStrike" dirty="0">
                          <a:effectLst/>
                        </a:rPr>
                        <a:t>1996</a:t>
                      </a:r>
                      <a:endParaRPr lang="en-US" sz="1200" b="0" i="0" u="none" strike="noStrike" dirty="0">
                        <a:solidFill>
                          <a:srgbClr val="222222"/>
                        </a:solidFill>
                        <a:effectLst/>
                        <a:latin typeface="Arial" panose="020B0604020202020204" pitchFamily="34" charset="0"/>
                      </a:endParaRPr>
                    </a:p>
                  </a:txBody>
                  <a:tcPr marL="9233" marR="9233" marT="7498" marB="0" anchor="ctr"/>
                </a:tc>
                <a:tc>
                  <a:txBody>
                    <a:bodyPr/>
                    <a:lstStyle/>
                    <a:p>
                      <a:pPr algn="l" fontAlgn="ctr"/>
                      <a:r>
                        <a:rPr lang="en-US" sz="1200" u="none" strike="noStrike">
                          <a:effectLst/>
                        </a:rPr>
                        <a:t>SQL Server 6.5</a:t>
                      </a:r>
                      <a:endParaRPr lang="en-US" sz="1200" b="0" i="0" u="none" strike="noStrike">
                        <a:solidFill>
                          <a:srgbClr val="222222"/>
                        </a:solidFill>
                        <a:effectLst/>
                        <a:latin typeface="Arial" panose="020B0604020202020204" pitchFamily="34" charset="0"/>
                      </a:endParaRPr>
                    </a:p>
                  </a:txBody>
                  <a:tcPr marL="9233" marR="9233" marT="7498" marB="0" anchor="ctr"/>
                </a:tc>
                <a:extLst>
                  <a:ext uri="{0D108BD9-81ED-4DB2-BD59-A6C34878D82A}">
                    <a16:rowId xmlns:a16="http://schemas.microsoft.com/office/drawing/2014/main" xmlns="" val="3387171780"/>
                  </a:ext>
                </a:extLst>
              </a:tr>
              <a:tr h="239678">
                <a:tc>
                  <a:txBody>
                    <a:bodyPr/>
                    <a:lstStyle/>
                    <a:p>
                      <a:pPr algn="r" fontAlgn="ctr"/>
                      <a:r>
                        <a:rPr lang="en-US" sz="1200" u="none" strike="noStrike">
                          <a:effectLst/>
                        </a:rPr>
                        <a:t>7</a:t>
                      </a:r>
                      <a:endParaRPr lang="en-US" sz="1200" b="0" i="0" u="none" strike="noStrike">
                        <a:solidFill>
                          <a:srgbClr val="222222"/>
                        </a:solidFill>
                        <a:effectLst/>
                        <a:latin typeface="Arial" panose="020B0604020202020204" pitchFamily="34" charset="0"/>
                      </a:endParaRPr>
                    </a:p>
                  </a:txBody>
                  <a:tcPr marL="9233" marR="83093" marT="7498" marB="0" anchor="ctr"/>
                </a:tc>
                <a:tc>
                  <a:txBody>
                    <a:bodyPr/>
                    <a:lstStyle/>
                    <a:p>
                      <a:pPr algn="ctr" fontAlgn="ctr"/>
                      <a:r>
                        <a:rPr lang="en-US" sz="1200" u="none" strike="noStrike" dirty="0">
                          <a:effectLst/>
                        </a:rPr>
                        <a:t>1998</a:t>
                      </a:r>
                      <a:endParaRPr lang="en-US" sz="1200" b="0" i="0" u="none" strike="noStrike" dirty="0">
                        <a:solidFill>
                          <a:srgbClr val="222222"/>
                        </a:solidFill>
                        <a:effectLst/>
                        <a:latin typeface="Arial" panose="020B0604020202020204" pitchFamily="34" charset="0"/>
                      </a:endParaRPr>
                    </a:p>
                  </a:txBody>
                  <a:tcPr marL="9233" marR="9233" marT="7498" marB="0" anchor="ctr"/>
                </a:tc>
                <a:tc>
                  <a:txBody>
                    <a:bodyPr/>
                    <a:lstStyle/>
                    <a:p>
                      <a:pPr algn="l" fontAlgn="ctr"/>
                      <a:r>
                        <a:rPr lang="en-US" sz="1200" u="none" strike="noStrike" dirty="0">
                          <a:effectLst/>
                        </a:rPr>
                        <a:t>SQL Server 7.0</a:t>
                      </a:r>
                      <a:endParaRPr lang="en-US" sz="1200" b="0" i="0" u="none" strike="noStrike" dirty="0">
                        <a:solidFill>
                          <a:srgbClr val="222222"/>
                        </a:solidFill>
                        <a:effectLst/>
                        <a:latin typeface="Arial" panose="020B0604020202020204" pitchFamily="34" charset="0"/>
                      </a:endParaRPr>
                    </a:p>
                  </a:txBody>
                  <a:tcPr marL="9233" marR="9233" marT="7498" marB="0" anchor="ctr"/>
                </a:tc>
                <a:extLst>
                  <a:ext uri="{0D108BD9-81ED-4DB2-BD59-A6C34878D82A}">
                    <a16:rowId xmlns:a16="http://schemas.microsoft.com/office/drawing/2014/main" xmlns="" val="1370788163"/>
                  </a:ext>
                </a:extLst>
              </a:tr>
              <a:tr h="239678">
                <a:tc>
                  <a:txBody>
                    <a:bodyPr/>
                    <a:lstStyle/>
                    <a:p>
                      <a:pPr algn="r" fontAlgn="ctr"/>
                      <a:r>
                        <a:rPr lang="en-US" sz="1200" u="none" strike="noStrike">
                          <a:effectLst/>
                        </a:rPr>
                        <a:t>8</a:t>
                      </a:r>
                      <a:endParaRPr lang="en-US" sz="1200" b="0" i="0" u="none" strike="noStrike">
                        <a:solidFill>
                          <a:srgbClr val="222222"/>
                        </a:solidFill>
                        <a:effectLst/>
                        <a:latin typeface="Arial" panose="020B0604020202020204" pitchFamily="34" charset="0"/>
                      </a:endParaRPr>
                    </a:p>
                  </a:txBody>
                  <a:tcPr marL="9233" marR="83093" marT="7498" marB="0" anchor="ctr"/>
                </a:tc>
                <a:tc>
                  <a:txBody>
                    <a:bodyPr/>
                    <a:lstStyle/>
                    <a:p>
                      <a:pPr algn="ctr" fontAlgn="ctr"/>
                      <a:r>
                        <a:rPr lang="en-US" sz="1200" u="none" strike="noStrike" dirty="0">
                          <a:effectLst/>
                        </a:rPr>
                        <a:t>2000</a:t>
                      </a:r>
                      <a:endParaRPr lang="en-US" sz="1200" b="0" i="0" u="none" strike="noStrike" dirty="0">
                        <a:solidFill>
                          <a:srgbClr val="222222"/>
                        </a:solidFill>
                        <a:effectLst/>
                        <a:latin typeface="Arial" panose="020B0604020202020204" pitchFamily="34" charset="0"/>
                      </a:endParaRPr>
                    </a:p>
                  </a:txBody>
                  <a:tcPr marL="9233" marR="9233" marT="7498" marB="0" anchor="ctr"/>
                </a:tc>
                <a:tc>
                  <a:txBody>
                    <a:bodyPr/>
                    <a:lstStyle/>
                    <a:p>
                      <a:pPr algn="l" fontAlgn="ctr"/>
                      <a:r>
                        <a:rPr lang="en-US" sz="1200" u="none" strike="noStrike">
                          <a:effectLst/>
                        </a:rPr>
                        <a:t>SQL Server 2000</a:t>
                      </a:r>
                      <a:endParaRPr lang="en-US" sz="1200" b="0" i="0" u="none" strike="noStrike">
                        <a:solidFill>
                          <a:srgbClr val="222222"/>
                        </a:solidFill>
                        <a:effectLst/>
                        <a:latin typeface="Arial" panose="020B0604020202020204" pitchFamily="34" charset="0"/>
                      </a:endParaRPr>
                    </a:p>
                  </a:txBody>
                  <a:tcPr marL="9233" marR="9233" marT="7498" marB="0" anchor="ctr"/>
                </a:tc>
                <a:extLst>
                  <a:ext uri="{0D108BD9-81ED-4DB2-BD59-A6C34878D82A}">
                    <a16:rowId xmlns:a16="http://schemas.microsoft.com/office/drawing/2014/main" xmlns="" val="3280647323"/>
                  </a:ext>
                </a:extLst>
              </a:tr>
              <a:tr h="239678">
                <a:tc>
                  <a:txBody>
                    <a:bodyPr/>
                    <a:lstStyle/>
                    <a:p>
                      <a:pPr algn="r" fontAlgn="ctr"/>
                      <a:r>
                        <a:rPr lang="en-US" sz="1200" u="none" strike="noStrike">
                          <a:effectLst/>
                        </a:rPr>
                        <a:t>8</a:t>
                      </a:r>
                      <a:endParaRPr lang="en-US" sz="1200" b="0" i="0" u="none" strike="noStrike">
                        <a:solidFill>
                          <a:srgbClr val="222222"/>
                        </a:solidFill>
                        <a:effectLst/>
                        <a:latin typeface="Arial" panose="020B0604020202020204" pitchFamily="34" charset="0"/>
                      </a:endParaRPr>
                    </a:p>
                  </a:txBody>
                  <a:tcPr marL="9233" marR="83093" marT="7498" marB="0" anchor="ctr"/>
                </a:tc>
                <a:tc>
                  <a:txBody>
                    <a:bodyPr/>
                    <a:lstStyle/>
                    <a:p>
                      <a:pPr algn="ctr" fontAlgn="ctr"/>
                      <a:r>
                        <a:rPr lang="en-US" sz="1200" u="none" strike="noStrike" dirty="0">
                          <a:effectLst/>
                        </a:rPr>
                        <a:t>2003</a:t>
                      </a:r>
                      <a:endParaRPr lang="en-US" sz="1200" b="0" i="0" u="none" strike="noStrike" dirty="0">
                        <a:solidFill>
                          <a:srgbClr val="222222"/>
                        </a:solidFill>
                        <a:effectLst/>
                        <a:latin typeface="Arial" panose="020B0604020202020204" pitchFamily="34" charset="0"/>
                      </a:endParaRPr>
                    </a:p>
                  </a:txBody>
                  <a:tcPr marL="9233" marR="9233" marT="7498" marB="0" anchor="ctr"/>
                </a:tc>
                <a:tc>
                  <a:txBody>
                    <a:bodyPr/>
                    <a:lstStyle/>
                    <a:p>
                      <a:pPr algn="l" fontAlgn="ctr"/>
                      <a:r>
                        <a:rPr lang="en-US" sz="1200" u="none" strike="noStrike">
                          <a:effectLst/>
                        </a:rPr>
                        <a:t>SQL Server 2000 64-bit Edition</a:t>
                      </a:r>
                      <a:endParaRPr lang="en-US" sz="1200" b="0" i="0" u="none" strike="noStrike">
                        <a:solidFill>
                          <a:srgbClr val="222222"/>
                        </a:solidFill>
                        <a:effectLst/>
                        <a:latin typeface="Arial" panose="020B0604020202020204" pitchFamily="34" charset="0"/>
                      </a:endParaRPr>
                    </a:p>
                  </a:txBody>
                  <a:tcPr marL="9233" marR="9233" marT="7498" marB="0" anchor="ctr"/>
                </a:tc>
                <a:extLst>
                  <a:ext uri="{0D108BD9-81ED-4DB2-BD59-A6C34878D82A}">
                    <a16:rowId xmlns:a16="http://schemas.microsoft.com/office/drawing/2014/main" xmlns="" val="121467103"/>
                  </a:ext>
                </a:extLst>
              </a:tr>
              <a:tr h="239678">
                <a:tc>
                  <a:txBody>
                    <a:bodyPr/>
                    <a:lstStyle/>
                    <a:p>
                      <a:pPr algn="r" fontAlgn="ctr"/>
                      <a:r>
                        <a:rPr lang="en-US" sz="1200" u="none" strike="noStrike">
                          <a:effectLst/>
                        </a:rPr>
                        <a:t>9</a:t>
                      </a:r>
                      <a:endParaRPr lang="en-US" sz="1200" b="0" i="0" u="none" strike="noStrike">
                        <a:solidFill>
                          <a:srgbClr val="222222"/>
                        </a:solidFill>
                        <a:effectLst/>
                        <a:latin typeface="Arial" panose="020B0604020202020204" pitchFamily="34" charset="0"/>
                      </a:endParaRPr>
                    </a:p>
                  </a:txBody>
                  <a:tcPr marL="9233" marR="83093" marT="7498" marB="0" anchor="ctr"/>
                </a:tc>
                <a:tc>
                  <a:txBody>
                    <a:bodyPr/>
                    <a:lstStyle/>
                    <a:p>
                      <a:pPr algn="ctr" fontAlgn="ctr"/>
                      <a:r>
                        <a:rPr lang="en-US" sz="1200" u="none" strike="noStrike" dirty="0">
                          <a:effectLst/>
                        </a:rPr>
                        <a:t>2005</a:t>
                      </a:r>
                      <a:endParaRPr lang="en-US" sz="1200" b="0" i="0" u="none" strike="noStrike" dirty="0">
                        <a:solidFill>
                          <a:srgbClr val="222222"/>
                        </a:solidFill>
                        <a:effectLst/>
                        <a:latin typeface="Arial" panose="020B0604020202020204" pitchFamily="34" charset="0"/>
                      </a:endParaRPr>
                    </a:p>
                  </a:txBody>
                  <a:tcPr marL="9233" marR="9233" marT="7498" marB="0" anchor="ctr"/>
                </a:tc>
                <a:tc>
                  <a:txBody>
                    <a:bodyPr/>
                    <a:lstStyle/>
                    <a:p>
                      <a:pPr algn="l" fontAlgn="ctr"/>
                      <a:r>
                        <a:rPr lang="en-US" sz="1200" u="none" strike="noStrike">
                          <a:effectLst/>
                        </a:rPr>
                        <a:t>SQL Server 2005</a:t>
                      </a:r>
                      <a:endParaRPr lang="en-US" sz="1200" b="0" i="0" u="none" strike="noStrike">
                        <a:solidFill>
                          <a:srgbClr val="222222"/>
                        </a:solidFill>
                        <a:effectLst/>
                        <a:latin typeface="Arial" panose="020B0604020202020204" pitchFamily="34" charset="0"/>
                      </a:endParaRPr>
                    </a:p>
                  </a:txBody>
                  <a:tcPr marL="9233" marR="9233" marT="7498" marB="0" anchor="ctr"/>
                </a:tc>
                <a:extLst>
                  <a:ext uri="{0D108BD9-81ED-4DB2-BD59-A6C34878D82A}">
                    <a16:rowId xmlns:a16="http://schemas.microsoft.com/office/drawing/2014/main" xmlns="" val="3699174041"/>
                  </a:ext>
                </a:extLst>
              </a:tr>
              <a:tr h="239678">
                <a:tc>
                  <a:txBody>
                    <a:bodyPr/>
                    <a:lstStyle/>
                    <a:p>
                      <a:pPr algn="r" fontAlgn="ctr"/>
                      <a:r>
                        <a:rPr lang="en-US" sz="1200" u="none" strike="noStrike">
                          <a:effectLst/>
                        </a:rPr>
                        <a:t>10</a:t>
                      </a:r>
                      <a:endParaRPr lang="en-US" sz="1200" b="0" i="0" u="none" strike="noStrike">
                        <a:solidFill>
                          <a:srgbClr val="222222"/>
                        </a:solidFill>
                        <a:effectLst/>
                        <a:latin typeface="Arial" panose="020B0604020202020204" pitchFamily="34" charset="0"/>
                      </a:endParaRPr>
                    </a:p>
                  </a:txBody>
                  <a:tcPr marL="9233" marR="83093" marT="7498" marB="0" anchor="ctr"/>
                </a:tc>
                <a:tc>
                  <a:txBody>
                    <a:bodyPr/>
                    <a:lstStyle/>
                    <a:p>
                      <a:pPr algn="ctr" fontAlgn="ctr"/>
                      <a:r>
                        <a:rPr lang="en-US" sz="1200" u="none" strike="noStrike" dirty="0">
                          <a:effectLst/>
                        </a:rPr>
                        <a:t>2008</a:t>
                      </a:r>
                      <a:endParaRPr lang="en-US" sz="1200" b="0" i="0" u="none" strike="noStrike" dirty="0">
                        <a:solidFill>
                          <a:srgbClr val="222222"/>
                        </a:solidFill>
                        <a:effectLst/>
                        <a:latin typeface="Arial" panose="020B0604020202020204" pitchFamily="34" charset="0"/>
                      </a:endParaRPr>
                    </a:p>
                  </a:txBody>
                  <a:tcPr marL="9233" marR="9233" marT="7498" marB="0" anchor="ctr"/>
                </a:tc>
                <a:tc>
                  <a:txBody>
                    <a:bodyPr/>
                    <a:lstStyle/>
                    <a:p>
                      <a:pPr algn="l" fontAlgn="ctr"/>
                      <a:r>
                        <a:rPr lang="en-US" sz="1200" u="none" strike="noStrike">
                          <a:effectLst/>
                        </a:rPr>
                        <a:t>SQL Server 2008</a:t>
                      </a:r>
                      <a:endParaRPr lang="en-US" sz="1200" b="0" i="0" u="none" strike="noStrike">
                        <a:solidFill>
                          <a:srgbClr val="222222"/>
                        </a:solidFill>
                        <a:effectLst/>
                        <a:latin typeface="Arial" panose="020B0604020202020204" pitchFamily="34" charset="0"/>
                      </a:endParaRPr>
                    </a:p>
                  </a:txBody>
                  <a:tcPr marL="9233" marR="9233" marT="7498" marB="0" anchor="ctr"/>
                </a:tc>
                <a:extLst>
                  <a:ext uri="{0D108BD9-81ED-4DB2-BD59-A6C34878D82A}">
                    <a16:rowId xmlns:a16="http://schemas.microsoft.com/office/drawing/2014/main" xmlns="" val="3115662005"/>
                  </a:ext>
                </a:extLst>
              </a:tr>
              <a:tr h="239678">
                <a:tc>
                  <a:txBody>
                    <a:bodyPr/>
                    <a:lstStyle/>
                    <a:p>
                      <a:pPr algn="r" fontAlgn="ctr"/>
                      <a:r>
                        <a:rPr lang="en-US" sz="1200" u="none" strike="noStrike">
                          <a:effectLst/>
                        </a:rPr>
                        <a:t>10.25</a:t>
                      </a:r>
                      <a:endParaRPr lang="en-US" sz="1200" b="0" i="0" u="none" strike="noStrike">
                        <a:solidFill>
                          <a:srgbClr val="222222"/>
                        </a:solidFill>
                        <a:effectLst/>
                        <a:latin typeface="Arial" panose="020B0604020202020204" pitchFamily="34" charset="0"/>
                      </a:endParaRPr>
                    </a:p>
                  </a:txBody>
                  <a:tcPr marL="9233" marR="83093" marT="7498" marB="0" anchor="ctr"/>
                </a:tc>
                <a:tc>
                  <a:txBody>
                    <a:bodyPr/>
                    <a:lstStyle/>
                    <a:p>
                      <a:pPr algn="ctr" fontAlgn="ctr"/>
                      <a:r>
                        <a:rPr lang="en-US" sz="1200" u="none" strike="noStrike" dirty="0">
                          <a:effectLst/>
                        </a:rPr>
                        <a:t>2010</a:t>
                      </a:r>
                      <a:endParaRPr lang="en-US" sz="1200" b="0" i="0" u="none" strike="noStrike" dirty="0">
                        <a:solidFill>
                          <a:srgbClr val="222222"/>
                        </a:solidFill>
                        <a:effectLst/>
                        <a:latin typeface="Arial" panose="020B0604020202020204" pitchFamily="34" charset="0"/>
                      </a:endParaRPr>
                    </a:p>
                  </a:txBody>
                  <a:tcPr marL="9233" marR="9233" marT="7498" marB="0" anchor="ctr"/>
                </a:tc>
                <a:tc>
                  <a:txBody>
                    <a:bodyPr/>
                    <a:lstStyle/>
                    <a:p>
                      <a:pPr algn="l" fontAlgn="ctr"/>
                      <a:r>
                        <a:rPr lang="en-US" sz="1200" u="none" strike="noStrike">
                          <a:effectLst/>
                        </a:rPr>
                        <a:t>Azure SQL database (initial release)</a:t>
                      </a:r>
                      <a:endParaRPr lang="en-US" sz="1200" b="0" i="0" u="none" strike="noStrike">
                        <a:solidFill>
                          <a:srgbClr val="222222"/>
                        </a:solidFill>
                        <a:effectLst/>
                        <a:latin typeface="Arial" panose="020B0604020202020204" pitchFamily="34" charset="0"/>
                      </a:endParaRPr>
                    </a:p>
                  </a:txBody>
                  <a:tcPr marL="9233" marR="9233" marT="7498" marB="0" anchor="ctr"/>
                </a:tc>
                <a:extLst>
                  <a:ext uri="{0D108BD9-81ED-4DB2-BD59-A6C34878D82A}">
                    <a16:rowId xmlns:a16="http://schemas.microsoft.com/office/drawing/2014/main" xmlns="" val="2556141481"/>
                  </a:ext>
                </a:extLst>
              </a:tr>
              <a:tr h="239678">
                <a:tc>
                  <a:txBody>
                    <a:bodyPr/>
                    <a:lstStyle/>
                    <a:p>
                      <a:pPr algn="r" fontAlgn="ctr"/>
                      <a:r>
                        <a:rPr lang="en-US" sz="1200" u="none" strike="noStrike">
                          <a:effectLst/>
                        </a:rPr>
                        <a:t>10.5</a:t>
                      </a:r>
                      <a:endParaRPr lang="en-US" sz="1200" b="0" i="0" u="none" strike="noStrike">
                        <a:solidFill>
                          <a:srgbClr val="222222"/>
                        </a:solidFill>
                        <a:effectLst/>
                        <a:latin typeface="Arial" panose="020B0604020202020204" pitchFamily="34" charset="0"/>
                      </a:endParaRPr>
                    </a:p>
                  </a:txBody>
                  <a:tcPr marL="9233" marR="83093" marT="7498" marB="0" anchor="ctr"/>
                </a:tc>
                <a:tc>
                  <a:txBody>
                    <a:bodyPr/>
                    <a:lstStyle/>
                    <a:p>
                      <a:pPr algn="ctr" fontAlgn="ctr"/>
                      <a:r>
                        <a:rPr lang="en-US" sz="1200" u="none" strike="noStrike" dirty="0">
                          <a:effectLst/>
                        </a:rPr>
                        <a:t>2010</a:t>
                      </a:r>
                      <a:endParaRPr lang="en-US" sz="1200" b="0" i="0" u="none" strike="noStrike" dirty="0">
                        <a:solidFill>
                          <a:srgbClr val="222222"/>
                        </a:solidFill>
                        <a:effectLst/>
                        <a:latin typeface="Arial" panose="020B0604020202020204" pitchFamily="34" charset="0"/>
                      </a:endParaRPr>
                    </a:p>
                  </a:txBody>
                  <a:tcPr marL="9233" marR="9233" marT="7498" marB="0" anchor="ctr"/>
                </a:tc>
                <a:tc>
                  <a:txBody>
                    <a:bodyPr/>
                    <a:lstStyle/>
                    <a:p>
                      <a:pPr algn="l" fontAlgn="ctr"/>
                      <a:r>
                        <a:rPr lang="en-US" sz="1200" u="none" strike="noStrike">
                          <a:effectLst/>
                        </a:rPr>
                        <a:t>SQL Server 2008 R2</a:t>
                      </a:r>
                      <a:endParaRPr lang="en-US" sz="1200" b="0" i="0" u="none" strike="noStrike">
                        <a:solidFill>
                          <a:srgbClr val="222222"/>
                        </a:solidFill>
                        <a:effectLst/>
                        <a:latin typeface="Arial" panose="020B0604020202020204" pitchFamily="34" charset="0"/>
                      </a:endParaRPr>
                    </a:p>
                  </a:txBody>
                  <a:tcPr marL="9233" marR="9233" marT="7498" marB="0" anchor="ctr"/>
                </a:tc>
                <a:extLst>
                  <a:ext uri="{0D108BD9-81ED-4DB2-BD59-A6C34878D82A}">
                    <a16:rowId xmlns:a16="http://schemas.microsoft.com/office/drawing/2014/main" xmlns="" val="3531407249"/>
                  </a:ext>
                </a:extLst>
              </a:tr>
              <a:tr h="239678">
                <a:tc>
                  <a:txBody>
                    <a:bodyPr/>
                    <a:lstStyle/>
                    <a:p>
                      <a:pPr algn="r" fontAlgn="ctr"/>
                      <a:r>
                        <a:rPr lang="en-US" sz="1200" u="none" strike="noStrike">
                          <a:effectLst/>
                        </a:rPr>
                        <a:t>11</a:t>
                      </a:r>
                      <a:endParaRPr lang="en-US" sz="1200" b="0" i="0" u="none" strike="noStrike">
                        <a:solidFill>
                          <a:srgbClr val="222222"/>
                        </a:solidFill>
                        <a:effectLst/>
                        <a:latin typeface="Arial" panose="020B0604020202020204" pitchFamily="34" charset="0"/>
                      </a:endParaRPr>
                    </a:p>
                  </a:txBody>
                  <a:tcPr marL="9233" marR="83093" marT="7498" marB="0" anchor="ctr"/>
                </a:tc>
                <a:tc>
                  <a:txBody>
                    <a:bodyPr/>
                    <a:lstStyle/>
                    <a:p>
                      <a:pPr algn="ctr" fontAlgn="ctr"/>
                      <a:r>
                        <a:rPr lang="en-US" sz="1200" u="none" strike="noStrike" dirty="0">
                          <a:effectLst/>
                        </a:rPr>
                        <a:t>2012</a:t>
                      </a:r>
                      <a:endParaRPr lang="en-US" sz="1200" b="0" i="0" u="none" strike="noStrike" dirty="0">
                        <a:solidFill>
                          <a:srgbClr val="222222"/>
                        </a:solidFill>
                        <a:effectLst/>
                        <a:latin typeface="Arial" panose="020B0604020202020204" pitchFamily="34" charset="0"/>
                      </a:endParaRPr>
                    </a:p>
                  </a:txBody>
                  <a:tcPr marL="9233" marR="9233" marT="7498" marB="0" anchor="ctr"/>
                </a:tc>
                <a:tc>
                  <a:txBody>
                    <a:bodyPr/>
                    <a:lstStyle/>
                    <a:p>
                      <a:pPr algn="l" fontAlgn="ctr"/>
                      <a:r>
                        <a:rPr lang="en-US" sz="1200" u="none" strike="noStrike">
                          <a:effectLst/>
                        </a:rPr>
                        <a:t>SQL Server 2012</a:t>
                      </a:r>
                      <a:endParaRPr lang="en-US" sz="1200" b="0" i="0" u="none" strike="noStrike">
                        <a:solidFill>
                          <a:srgbClr val="222222"/>
                        </a:solidFill>
                        <a:effectLst/>
                        <a:latin typeface="Arial" panose="020B0604020202020204" pitchFamily="34" charset="0"/>
                      </a:endParaRPr>
                    </a:p>
                  </a:txBody>
                  <a:tcPr marL="9233" marR="9233" marT="7498" marB="0" anchor="ctr"/>
                </a:tc>
                <a:extLst>
                  <a:ext uri="{0D108BD9-81ED-4DB2-BD59-A6C34878D82A}">
                    <a16:rowId xmlns:a16="http://schemas.microsoft.com/office/drawing/2014/main" xmlns="" val="2174917143"/>
                  </a:ext>
                </a:extLst>
              </a:tr>
              <a:tr h="239678">
                <a:tc>
                  <a:txBody>
                    <a:bodyPr/>
                    <a:lstStyle/>
                    <a:p>
                      <a:pPr algn="r" fontAlgn="ctr"/>
                      <a:r>
                        <a:rPr lang="en-US" sz="1200" u="none" strike="noStrike">
                          <a:effectLst/>
                        </a:rPr>
                        <a:t>12</a:t>
                      </a:r>
                      <a:endParaRPr lang="en-US" sz="1200" b="0" i="0" u="none" strike="noStrike">
                        <a:solidFill>
                          <a:srgbClr val="222222"/>
                        </a:solidFill>
                        <a:effectLst/>
                        <a:latin typeface="Arial" panose="020B0604020202020204" pitchFamily="34" charset="0"/>
                      </a:endParaRPr>
                    </a:p>
                  </a:txBody>
                  <a:tcPr marL="9233" marR="83093" marT="7498" marB="0" anchor="ctr"/>
                </a:tc>
                <a:tc>
                  <a:txBody>
                    <a:bodyPr/>
                    <a:lstStyle/>
                    <a:p>
                      <a:pPr algn="ctr" fontAlgn="ctr"/>
                      <a:r>
                        <a:rPr lang="en-US" sz="1200" u="none" strike="noStrike" dirty="0">
                          <a:effectLst/>
                        </a:rPr>
                        <a:t>2014</a:t>
                      </a:r>
                      <a:endParaRPr lang="en-US" sz="1200" b="0" i="0" u="none" strike="noStrike" dirty="0">
                        <a:solidFill>
                          <a:srgbClr val="222222"/>
                        </a:solidFill>
                        <a:effectLst/>
                        <a:latin typeface="Arial" panose="020B0604020202020204" pitchFamily="34" charset="0"/>
                      </a:endParaRPr>
                    </a:p>
                  </a:txBody>
                  <a:tcPr marL="9233" marR="9233" marT="7498" marB="0" anchor="ctr"/>
                </a:tc>
                <a:tc>
                  <a:txBody>
                    <a:bodyPr/>
                    <a:lstStyle/>
                    <a:p>
                      <a:pPr algn="l" fontAlgn="ctr"/>
                      <a:r>
                        <a:rPr lang="en-US" sz="1200" u="none" strike="noStrike">
                          <a:effectLst/>
                        </a:rPr>
                        <a:t>Azure SQL database</a:t>
                      </a:r>
                      <a:endParaRPr lang="en-US" sz="1200" b="0" i="0" u="none" strike="noStrike">
                        <a:solidFill>
                          <a:srgbClr val="222222"/>
                        </a:solidFill>
                        <a:effectLst/>
                        <a:latin typeface="Arial" panose="020B0604020202020204" pitchFamily="34" charset="0"/>
                      </a:endParaRPr>
                    </a:p>
                  </a:txBody>
                  <a:tcPr marL="9233" marR="9233" marT="7498" marB="0" anchor="ctr"/>
                </a:tc>
                <a:extLst>
                  <a:ext uri="{0D108BD9-81ED-4DB2-BD59-A6C34878D82A}">
                    <a16:rowId xmlns:a16="http://schemas.microsoft.com/office/drawing/2014/main" xmlns="" val="245506953"/>
                  </a:ext>
                </a:extLst>
              </a:tr>
              <a:tr h="239678">
                <a:tc>
                  <a:txBody>
                    <a:bodyPr/>
                    <a:lstStyle/>
                    <a:p>
                      <a:pPr algn="r" fontAlgn="ctr"/>
                      <a:r>
                        <a:rPr lang="en-US" sz="1200" u="none" strike="noStrike">
                          <a:effectLst/>
                        </a:rPr>
                        <a:t>12</a:t>
                      </a:r>
                      <a:endParaRPr lang="en-US" sz="1200" b="0" i="0" u="none" strike="noStrike">
                        <a:solidFill>
                          <a:srgbClr val="222222"/>
                        </a:solidFill>
                        <a:effectLst/>
                        <a:latin typeface="Arial" panose="020B0604020202020204" pitchFamily="34" charset="0"/>
                      </a:endParaRPr>
                    </a:p>
                  </a:txBody>
                  <a:tcPr marL="9233" marR="83093" marT="7498" marB="0" anchor="ctr"/>
                </a:tc>
                <a:tc>
                  <a:txBody>
                    <a:bodyPr/>
                    <a:lstStyle/>
                    <a:p>
                      <a:pPr algn="ctr" fontAlgn="ctr"/>
                      <a:r>
                        <a:rPr lang="en-US" sz="1200" u="none" strike="noStrike" dirty="0">
                          <a:effectLst/>
                        </a:rPr>
                        <a:t>2014</a:t>
                      </a:r>
                      <a:endParaRPr lang="en-US" sz="1200" b="0" i="0" u="none" strike="noStrike" dirty="0">
                        <a:solidFill>
                          <a:srgbClr val="222222"/>
                        </a:solidFill>
                        <a:effectLst/>
                        <a:latin typeface="Arial" panose="020B0604020202020204" pitchFamily="34" charset="0"/>
                      </a:endParaRPr>
                    </a:p>
                  </a:txBody>
                  <a:tcPr marL="9233" marR="9233" marT="7498" marB="0" anchor="ctr"/>
                </a:tc>
                <a:tc>
                  <a:txBody>
                    <a:bodyPr/>
                    <a:lstStyle/>
                    <a:p>
                      <a:pPr algn="l" fontAlgn="ctr"/>
                      <a:r>
                        <a:rPr lang="en-US" sz="1200" u="none" strike="noStrike">
                          <a:effectLst/>
                        </a:rPr>
                        <a:t>SQL Server 2014</a:t>
                      </a:r>
                      <a:endParaRPr lang="en-US" sz="1200" b="0" i="0" u="none" strike="noStrike">
                        <a:solidFill>
                          <a:srgbClr val="222222"/>
                        </a:solidFill>
                        <a:effectLst/>
                        <a:latin typeface="Arial" panose="020B0604020202020204" pitchFamily="34" charset="0"/>
                      </a:endParaRPr>
                    </a:p>
                  </a:txBody>
                  <a:tcPr marL="9233" marR="9233" marT="7498" marB="0" anchor="ctr"/>
                </a:tc>
                <a:extLst>
                  <a:ext uri="{0D108BD9-81ED-4DB2-BD59-A6C34878D82A}">
                    <a16:rowId xmlns:a16="http://schemas.microsoft.com/office/drawing/2014/main" xmlns="" val="899196115"/>
                  </a:ext>
                </a:extLst>
              </a:tr>
              <a:tr h="239678">
                <a:tc>
                  <a:txBody>
                    <a:bodyPr/>
                    <a:lstStyle/>
                    <a:p>
                      <a:pPr algn="r" fontAlgn="ctr"/>
                      <a:r>
                        <a:rPr lang="en-US" sz="1200" u="none" strike="noStrike" dirty="0">
                          <a:effectLst/>
                        </a:rPr>
                        <a:t>13</a:t>
                      </a:r>
                      <a:endParaRPr lang="en-US" sz="1200" b="0" i="0" u="none" strike="noStrike" dirty="0">
                        <a:solidFill>
                          <a:srgbClr val="222222"/>
                        </a:solidFill>
                        <a:effectLst/>
                        <a:latin typeface="Arial" panose="020B0604020202020204" pitchFamily="34" charset="0"/>
                      </a:endParaRPr>
                    </a:p>
                  </a:txBody>
                  <a:tcPr marL="9233" marR="83093" marT="7498" marB="0" anchor="ctr"/>
                </a:tc>
                <a:tc>
                  <a:txBody>
                    <a:bodyPr/>
                    <a:lstStyle/>
                    <a:p>
                      <a:pPr algn="ctr" fontAlgn="ctr"/>
                      <a:r>
                        <a:rPr lang="en-US" sz="1200" u="none" strike="noStrike" dirty="0">
                          <a:effectLst/>
                        </a:rPr>
                        <a:t>2016</a:t>
                      </a:r>
                      <a:endParaRPr lang="en-US" sz="1200" b="0" i="0" u="none" strike="noStrike" dirty="0">
                        <a:solidFill>
                          <a:srgbClr val="222222"/>
                        </a:solidFill>
                        <a:effectLst/>
                        <a:latin typeface="Arial" panose="020B0604020202020204" pitchFamily="34" charset="0"/>
                      </a:endParaRPr>
                    </a:p>
                  </a:txBody>
                  <a:tcPr marL="9233" marR="9233" marT="7498" marB="0" anchor="ctr"/>
                </a:tc>
                <a:tc>
                  <a:txBody>
                    <a:bodyPr/>
                    <a:lstStyle/>
                    <a:p>
                      <a:pPr algn="l" fontAlgn="ctr"/>
                      <a:r>
                        <a:rPr lang="en-US" sz="1200" u="none" strike="noStrike" dirty="0">
                          <a:effectLst/>
                        </a:rPr>
                        <a:t>SQL Server 2016</a:t>
                      </a:r>
                      <a:endParaRPr lang="en-US" sz="1200" b="0" i="0" u="none" strike="noStrike" dirty="0">
                        <a:solidFill>
                          <a:srgbClr val="222222"/>
                        </a:solidFill>
                        <a:effectLst/>
                        <a:latin typeface="Arial" panose="020B0604020202020204" pitchFamily="34" charset="0"/>
                      </a:endParaRPr>
                    </a:p>
                  </a:txBody>
                  <a:tcPr marL="9233" marR="9233" marT="7498" marB="0" anchor="ctr"/>
                </a:tc>
                <a:extLst>
                  <a:ext uri="{0D108BD9-81ED-4DB2-BD59-A6C34878D82A}">
                    <a16:rowId xmlns:a16="http://schemas.microsoft.com/office/drawing/2014/main" xmlns="" val="2169464943"/>
                  </a:ext>
                </a:extLst>
              </a:tr>
              <a:tr h="239678">
                <a:tc>
                  <a:txBody>
                    <a:bodyPr/>
                    <a:lstStyle/>
                    <a:p>
                      <a:pPr algn="r" fontAlgn="ctr"/>
                      <a:r>
                        <a:rPr lang="en-US" sz="1200" u="none" strike="noStrike" dirty="0">
                          <a:effectLst/>
                        </a:rPr>
                        <a:t>14</a:t>
                      </a:r>
                      <a:endParaRPr lang="en-US" sz="1200" b="0" i="0" u="none" strike="noStrike" dirty="0">
                        <a:solidFill>
                          <a:srgbClr val="222222"/>
                        </a:solidFill>
                        <a:effectLst/>
                        <a:latin typeface="Arial" panose="020B0604020202020204" pitchFamily="34" charset="0"/>
                      </a:endParaRPr>
                    </a:p>
                  </a:txBody>
                  <a:tcPr marL="9233" marR="83093" marT="7498" marB="0" anchor="ctr"/>
                </a:tc>
                <a:tc>
                  <a:txBody>
                    <a:bodyPr/>
                    <a:lstStyle/>
                    <a:p>
                      <a:pPr algn="ctr" fontAlgn="ctr"/>
                      <a:r>
                        <a:rPr lang="en-US" sz="1200" u="none" strike="noStrike" dirty="0">
                          <a:effectLst/>
                        </a:rPr>
                        <a:t>2017</a:t>
                      </a:r>
                      <a:endParaRPr lang="en-US" sz="1200" b="0" i="0" u="none" strike="noStrike" dirty="0">
                        <a:solidFill>
                          <a:srgbClr val="222222"/>
                        </a:solidFill>
                        <a:effectLst/>
                        <a:latin typeface="Arial" panose="020B0604020202020204" pitchFamily="34" charset="0"/>
                      </a:endParaRPr>
                    </a:p>
                  </a:txBody>
                  <a:tcPr marL="9233" marR="9233" marT="7498" marB="0" anchor="ctr"/>
                </a:tc>
                <a:tc>
                  <a:txBody>
                    <a:bodyPr/>
                    <a:lstStyle/>
                    <a:p>
                      <a:pPr algn="l" fontAlgn="ctr"/>
                      <a:r>
                        <a:rPr lang="en-US" sz="1200" u="none" strike="noStrike" dirty="0">
                          <a:effectLst/>
                        </a:rPr>
                        <a:t>SQL Server 2017</a:t>
                      </a:r>
                      <a:endParaRPr lang="en-US" sz="1200" b="0" i="0" u="none" strike="noStrike" dirty="0">
                        <a:solidFill>
                          <a:srgbClr val="222222"/>
                        </a:solidFill>
                        <a:effectLst/>
                        <a:latin typeface="Arial" panose="020B0604020202020204" pitchFamily="34" charset="0"/>
                      </a:endParaRPr>
                    </a:p>
                  </a:txBody>
                  <a:tcPr marL="9233" marR="9233" marT="7498" marB="0" anchor="ctr"/>
                </a:tc>
                <a:extLst>
                  <a:ext uri="{0D108BD9-81ED-4DB2-BD59-A6C34878D82A}">
                    <a16:rowId xmlns:a16="http://schemas.microsoft.com/office/drawing/2014/main" xmlns="" val="1614204342"/>
                  </a:ext>
                </a:extLst>
              </a:tr>
              <a:tr h="239678">
                <a:tc>
                  <a:txBody>
                    <a:bodyPr/>
                    <a:lstStyle/>
                    <a:p>
                      <a:pPr algn="r" fontAlgn="ctr"/>
                      <a:r>
                        <a:rPr lang="en-US" sz="1200" u="none" strike="noStrike" dirty="0">
                          <a:effectLst/>
                        </a:rPr>
                        <a:t>15</a:t>
                      </a:r>
                      <a:endParaRPr lang="en-US" sz="1200" b="0" i="0" u="none" strike="noStrike" dirty="0">
                        <a:solidFill>
                          <a:srgbClr val="222222"/>
                        </a:solidFill>
                        <a:effectLst/>
                        <a:latin typeface="Arial" panose="020B0604020202020204" pitchFamily="34" charset="0"/>
                      </a:endParaRPr>
                    </a:p>
                  </a:txBody>
                  <a:tcPr marL="9233" marR="83093" marT="7498" marB="0" anchor="ctr"/>
                </a:tc>
                <a:tc>
                  <a:txBody>
                    <a:bodyPr/>
                    <a:lstStyle/>
                    <a:p>
                      <a:pPr algn="ctr" fontAlgn="ctr"/>
                      <a:r>
                        <a:rPr lang="en-US" sz="1200" u="none" strike="noStrike" dirty="0">
                          <a:effectLst/>
                        </a:rPr>
                        <a:t>2019</a:t>
                      </a:r>
                      <a:endParaRPr lang="en-US" sz="1200" b="0" i="0" u="none" strike="noStrike" dirty="0">
                        <a:solidFill>
                          <a:srgbClr val="222222"/>
                        </a:solidFill>
                        <a:effectLst/>
                        <a:latin typeface="Arial" panose="020B0604020202020204" pitchFamily="34" charset="0"/>
                      </a:endParaRPr>
                    </a:p>
                  </a:txBody>
                  <a:tcPr marL="9233" marR="9233" marT="7498" marB="0" anchor="ctr"/>
                </a:tc>
                <a:tc>
                  <a:txBody>
                    <a:bodyPr/>
                    <a:lstStyle/>
                    <a:p>
                      <a:pPr algn="l" fontAlgn="ctr"/>
                      <a:r>
                        <a:rPr lang="en-US" sz="1200" u="none" strike="noStrike" dirty="0">
                          <a:effectLst/>
                        </a:rPr>
                        <a:t>SQL Server 2019 RC</a:t>
                      </a:r>
                      <a:endParaRPr lang="en-US" sz="1200" b="0" i="0" u="none" strike="noStrike" dirty="0">
                        <a:solidFill>
                          <a:srgbClr val="222222"/>
                        </a:solidFill>
                        <a:effectLst/>
                        <a:latin typeface="Arial" panose="020B0604020202020204" pitchFamily="34" charset="0"/>
                      </a:endParaRPr>
                    </a:p>
                  </a:txBody>
                  <a:tcPr marL="9233" marR="9233" marT="7498" marB="0" anchor="ctr"/>
                </a:tc>
                <a:extLst>
                  <a:ext uri="{0D108BD9-81ED-4DB2-BD59-A6C34878D82A}">
                    <a16:rowId xmlns:a16="http://schemas.microsoft.com/office/drawing/2014/main" xmlns="" val="2771647380"/>
                  </a:ext>
                </a:extLst>
              </a:tr>
            </a:tbl>
          </a:graphicData>
        </a:graphic>
      </p:graphicFrame>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SQL server Components</a:t>
            </a:r>
          </a:p>
        </p:txBody>
      </p:sp>
      <p:sp>
        <p:nvSpPr>
          <p:cNvPr id="14" name="Content Placeholder 13"/>
          <p:cNvSpPr>
            <a:spLocks noGrp="1"/>
          </p:cNvSpPr>
          <p:nvPr>
            <p:ph idx="1"/>
          </p:nvPr>
        </p:nvSpPr>
        <p:spPr>
          <a:xfrm>
            <a:off x="677334" y="1580225"/>
            <a:ext cx="8596668" cy="3352383"/>
          </a:xfrm>
        </p:spPr>
        <p:txBody>
          <a:bodyPr>
            <a:normAutofit/>
          </a:bodyPr>
          <a:lstStyle/>
          <a:p>
            <a:r>
              <a:rPr lang="en-US" sz="1820" dirty="0"/>
              <a:t>SQL Server works in client-server architecture, hence it supports two types of components − (a) Workstation and (b) Server.</a:t>
            </a:r>
          </a:p>
          <a:p>
            <a:r>
              <a:rPr lang="en-US" sz="1820" b="1" dirty="0"/>
              <a:t>Workstation components</a:t>
            </a:r>
            <a:r>
              <a:rPr lang="en-US" sz="1820" dirty="0"/>
              <a:t> are installed in every device/SQL Server operator’s machine. These are just interfaces to interact with Server components. Example: SSMS, SSCM, Profiler, BIDS, SQLEM etc.</a:t>
            </a:r>
          </a:p>
          <a:p>
            <a:r>
              <a:rPr lang="en-US" sz="1820" b="1" dirty="0"/>
              <a:t>Server components</a:t>
            </a:r>
            <a:r>
              <a:rPr lang="en-US" sz="1820" dirty="0"/>
              <a:t> are installed in centralized server. These are services. Example: SQL Server, SQL Server Agent, SSIS, SSAS, SSRS, SQL browser, SQL Server full text search etc.</a:t>
            </a:r>
          </a:p>
          <a:p>
            <a:endParaRPr lang="en-IN" sz="2000" dirty="0"/>
          </a:p>
        </p:txBody>
      </p:sp>
      <p:sp>
        <p:nvSpPr>
          <p:cNvPr id="2" name="Footer Placeholder 1">
            <a:extLst>
              <a:ext uri="{FF2B5EF4-FFF2-40B4-BE49-F238E27FC236}">
                <a16:creationId xmlns:a16="http://schemas.microsoft.com/office/drawing/2014/main" xmlns="" id="{ECEE290C-AB74-41BD-BFF4-E0B92362B960}"/>
              </a:ext>
            </a:extLst>
          </p:cNvPr>
          <p:cNvSpPr>
            <a:spLocks noGrp="1"/>
          </p:cNvSpPr>
          <p:nvPr>
            <p:ph type="ftr" sz="quarter" idx="11"/>
          </p:nvPr>
        </p:nvSpPr>
        <p:spPr/>
        <p:txBody>
          <a:bodyPr/>
          <a:lstStyle/>
          <a:p>
            <a:endParaRPr lang="en-IN" dirty="0"/>
          </a:p>
        </p:txBody>
      </p:sp>
      <p:sp>
        <p:nvSpPr>
          <p:cNvPr id="3" name="Slide Number Placeholder 2">
            <a:extLst>
              <a:ext uri="{FF2B5EF4-FFF2-40B4-BE49-F238E27FC236}">
                <a16:creationId xmlns:a16="http://schemas.microsoft.com/office/drawing/2014/main" xmlns="" id="{18549CB1-A91A-4AC2-B882-F2069F030004}"/>
              </a:ext>
            </a:extLst>
          </p:cNvPr>
          <p:cNvSpPr>
            <a:spLocks noGrp="1"/>
          </p:cNvSpPr>
          <p:nvPr>
            <p:ph type="sldNum" sz="quarter" idx="12"/>
          </p:nvPr>
        </p:nvSpPr>
        <p:spPr/>
        <p:txBody>
          <a:bodyPr/>
          <a:lstStyle/>
          <a:p>
            <a:fld id="{0FF54DE5-C571-48E8-A5BC-B369434E2F44}" type="slidenum">
              <a:rPr lang="en-IN" smtClean="0"/>
              <a:t>13</a:t>
            </a:fld>
            <a:endParaRPr lang="en-IN"/>
          </a:p>
        </p:txBody>
      </p:sp>
    </p:spTree>
    <p:extLst>
      <p:ext uri="{BB962C8B-B14F-4D97-AF65-F5344CB8AC3E}">
        <p14:creationId xmlns:p14="http://schemas.microsoft.com/office/powerpoint/2010/main" val="309731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8DB8EB-4370-499D-A309-F5DF8660329A}"/>
              </a:ext>
            </a:extLst>
          </p:cNvPr>
          <p:cNvSpPr>
            <a:spLocks noGrp="1"/>
          </p:cNvSpPr>
          <p:nvPr>
            <p:ph type="title"/>
          </p:nvPr>
        </p:nvSpPr>
        <p:spPr>
          <a:xfrm>
            <a:off x="677334" y="609600"/>
            <a:ext cx="8596668" cy="677662"/>
          </a:xfrm>
        </p:spPr>
        <p:txBody>
          <a:bodyPr>
            <a:normAutofit fontScale="90000"/>
          </a:bodyPr>
          <a:lstStyle/>
          <a:p>
            <a:r>
              <a:rPr lang="en-IN" dirty="0"/>
              <a:t>Instance of SQL Server</a:t>
            </a:r>
            <a:br>
              <a:rPr lang="en-IN" dirty="0"/>
            </a:br>
            <a:endParaRPr lang="en-IN" dirty="0"/>
          </a:p>
        </p:txBody>
      </p:sp>
      <p:sp>
        <p:nvSpPr>
          <p:cNvPr id="3" name="Content Placeholder 2">
            <a:extLst>
              <a:ext uri="{FF2B5EF4-FFF2-40B4-BE49-F238E27FC236}">
                <a16:creationId xmlns:a16="http://schemas.microsoft.com/office/drawing/2014/main" xmlns="" id="{60B86F6B-75F1-4BBF-9306-746C579E1E57}"/>
              </a:ext>
            </a:extLst>
          </p:cNvPr>
          <p:cNvSpPr>
            <a:spLocks noGrp="1"/>
          </p:cNvSpPr>
          <p:nvPr>
            <p:ph idx="1"/>
          </p:nvPr>
        </p:nvSpPr>
        <p:spPr>
          <a:xfrm>
            <a:off x="677334" y="1553593"/>
            <a:ext cx="8596668" cy="4487770"/>
          </a:xfrm>
        </p:spPr>
        <p:txBody>
          <a:bodyPr>
            <a:normAutofit/>
          </a:bodyPr>
          <a:lstStyle/>
          <a:p>
            <a:r>
              <a:rPr lang="en-US" dirty="0"/>
              <a:t>Instance of SQL Server</a:t>
            </a:r>
          </a:p>
          <a:p>
            <a:r>
              <a:rPr lang="en-US" dirty="0"/>
              <a:t>An instance is an installation of SQL Server.</a:t>
            </a:r>
          </a:p>
          <a:p>
            <a:r>
              <a:rPr lang="en-US" dirty="0"/>
              <a:t>An instance is an exact copy of the same software.</a:t>
            </a:r>
          </a:p>
          <a:p>
            <a:r>
              <a:rPr lang="en-US" dirty="0"/>
              <a:t>If we install 'n' times, then 'n' instances will be created.</a:t>
            </a:r>
          </a:p>
          <a:p>
            <a:r>
              <a:rPr lang="en-US" dirty="0"/>
              <a:t>There are two types of instances in SQL Server a) Default b) Named.</a:t>
            </a:r>
          </a:p>
          <a:p>
            <a:r>
              <a:rPr lang="en-US" dirty="0"/>
              <a:t>Only one default instance will be supported in one Server.</a:t>
            </a:r>
          </a:p>
          <a:p>
            <a:r>
              <a:rPr lang="en-US" dirty="0"/>
              <a:t>Multiple named instances will be supported in one Server.</a:t>
            </a:r>
          </a:p>
          <a:p>
            <a:r>
              <a:rPr lang="en-US" dirty="0"/>
              <a:t>Default instance will take the server name as Instance name.</a:t>
            </a:r>
          </a:p>
          <a:p>
            <a:r>
              <a:rPr lang="en-US" dirty="0"/>
              <a:t>Default instance service name is MSSQLSERVER.</a:t>
            </a:r>
          </a:p>
          <a:p>
            <a:r>
              <a:rPr lang="en-US" dirty="0"/>
              <a:t>16 instances will be supported in 2000 version.</a:t>
            </a:r>
          </a:p>
          <a:p>
            <a:r>
              <a:rPr lang="en-US" dirty="0"/>
              <a:t>50 instances will supported in 2005 and later versions.</a:t>
            </a:r>
          </a:p>
          <a:p>
            <a:endParaRPr lang="en-IN" dirty="0"/>
          </a:p>
        </p:txBody>
      </p:sp>
      <p:sp>
        <p:nvSpPr>
          <p:cNvPr id="4" name="Footer Placeholder 3">
            <a:extLst>
              <a:ext uri="{FF2B5EF4-FFF2-40B4-BE49-F238E27FC236}">
                <a16:creationId xmlns:a16="http://schemas.microsoft.com/office/drawing/2014/main" xmlns="" id="{C5CE32DC-BF40-446D-B86F-614CD98DF0D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6DF68671-D9B0-4D63-87F8-7D825B345223}"/>
              </a:ext>
            </a:extLst>
          </p:cNvPr>
          <p:cNvSpPr>
            <a:spLocks noGrp="1"/>
          </p:cNvSpPr>
          <p:nvPr>
            <p:ph type="sldNum" sz="quarter" idx="12"/>
          </p:nvPr>
        </p:nvSpPr>
        <p:spPr/>
        <p:txBody>
          <a:bodyPr/>
          <a:lstStyle/>
          <a:p>
            <a:fld id="{0FF54DE5-C571-48E8-A5BC-B369434E2F44}" type="slidenum">
              <a:rPr lang="en-IN" smtClean="0"/>
              <a:t>14</a:t>
            </a:fld>
            <a:endParaRPr lang="en-IN"/>
          </a:p>
        </p:txBody>
      </p:sp>
    </p:spTree>
    <p:extLst>
      <p:ext uri="{BB962C8B-B14F-4D97-AF65-F5344CB8AC3E}">
        <p14:creationId xmlns:p14="http://schemas.microsoft.com/office/powerpoint/2010/main" val="168392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CC035F-7D3F-451F-B468-6304788DA246}"/>
              </a:ext>
            </a:extLst>
          </p:cNvPr>
          <p:cNvSpPr>
            <a:spLocks noGrp="1"/>
          </p:cNvSpPr>
          <p:nvPr>
            <p:ph type="title"/>
          </p:nvPr>
        </p:nvSpPr>
        <p:spPr>
          <a:xfrm>
            <a:off x="677334" y="609600"/>
            <a:ext cx="8596668" cy="846338"/>
          </a:xfrm>
        </p:spPr>
        <p:txBody>
          <a:bodyPr>
            <a:normAutofit fontScale="90000"/>
          </a:bodyPr>
          <a:lstStyle/>
          <a:p>
            <a:r>
              <a:rPr lang="en-IN" dirty="0"/>
              <a:t>Advantages of Instances</a:t>
            </a:r>
            <a:br>
              <a:rPr lang="en-IN" dirty="0"/>
            </a:br>
            <a:endParaRPr lang="en-IN" dirty="0"/>
          </a:p>
        </p:txBody>
      </p:sp>
      <p:sp>
        <p:nvSpPr>
          <p:cNvPr id="3" name="Content Placeholder 2">
            <a:extLst>
              <a:ext uri="{FF2B5EF4-FFF2-40B4-BE49-F238E27FC236}">
                <a16:creationId xmlns:a16="http://schemas.microsoft.com/office/drawing/2014/main" xmlns="" id="{FC740225-4C5E-485D-B764-F0F0BBC814AE}"/>
              </a:ext>
            </a:extLst>
          </p:cNvPr>
          <p:cNvSpPr>
            <a:spLocks noGrp="1"/>
          </p:cNvSpPr>
          <p:nvPr>
            <p:ph idx="1"/>
          </p:nvPr>
        </p:nvSpPr>
        <p:spPr>
          <a:xfrm>
            <a:off x="677334" y="1455938"/>
            <a:ext cx="8596668" cy="3045041"/>
          </a:xfrm>
        </p:spPr>
        <p:txBody>
          <a:bodyPr/>
          <a:lstStyle/>
          <a:p>
            <a:r>
              <a:rPr lang="en-US" dirty="0"/>
              <a:t>Advantages of Instances</a:t>
            </a:r>
          </a:p>
          <a:p>
            <a:r>
              <a:rPr lang="en-US" dirty="0"/>
              <a:t>To install different versions in one machine.</a:t>
            </a:r>
          </a:p>
          <a:p>
            <a:r>
              <a:rPr lang="en-US" dirty="0"/>
              <a:t>To reduce cost.</a:t>
            </a:r>
          </a:p>
          <a:p>
            <a:r>
              <a:rPr lang="en-US" dirty="0"/>
              <a:t>To maintain production, development, and test environments separately.</a:t>
            </a:r>
          </a:p>
          <a:p>
            <a:r>
              <a:rPr lang="en-US" dirty="0"/>
              <a:t>To reduce temporary database problems.</a:t>
            </a:r>
          </a:p>
          <a:p>
            <a:r>
              <a:rPr lang="en-US" dirty="0"/>
              <a:t>To separate security privileges.</a:t>
            </a:r>
          </a:p>
          <a:p>
            <a:r>
              <a:rPr lang="en-US" dirty="0"/>
              <a:t>To maintain standby server.</a:t>
            </a:r>
          </a:p>
          <a:p>
            <a:endParaRPr lang="en-IN" dirty="0"/>
          </a:p>
        </p:txBody>
      </p:sp>
      <p:sp>
        <p:nvSpPr>
          <p:cNvPr id="4" name="Footer Placeholder 3">
            <a:extLst>
              <a:ext uri="{FF2B5EF4-FFF2-40B4-BE49-F238E27FC236}">
                <a16:creationId xmlns:a16="http://schemas.microsoft.com/office/drawing/2014/main" xmlns="" id="{C66AF931-BD12-4ED4-8F93-750EFC316F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2472854-D856-4FD9-BBDC-5DFA9845F0E5}"/>
              </a:ext>
            </a:extLst>
          </p:cNvPr>
          <p:cNvSpPr>
            <a:spLocks noGrp="1"/>
          </p:cNvSpPr>
          <p:nvPr>
            <p:ph type="sldNum" sz="quarter" idx="12"/>
          </p:nvPr>
        </p:nvSpPr>
        <p:spPr/>
        <p:txBody>
          <a:bodyPr/>
          <a:lstStyle/>
          <a:p>
            <a:fld id="{0FF54DE5-C571-48E8-A5BC-B369434E2F44}" type="slidenum">
              <a:rPr lang="en-IN" smtClean="0"/>
              <a:t>15</a:t>
            </a:fld>
            <a:endParaRPr lang="en-IN"/>
          </a:p>
        </p:txBody>
      </p:sp>
    </p:spTree>
    <p:extLst>
      <p:ext uri="{BB962C8B-B14F-4D97-AF65-F5344CB8AC3E}">
        <p14:creationId xmlns:p14="http://schemas.microsoft.com/office/powerpoint/2010/main" val="2172889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E350B8-8B04-48D5-8771-4DDDE80BF4CF}"/>
              </a:ext>
            </a:extLst>
          </p:cNvPr>
          <p:cNvSpPr>
            <a:spLocks noGrp="1"/>
          </p:cNvSpPr>
          <p:nvPr>
            <p:ph type="title"/>
          </p:nvPr>
        </p:nvSpPr>
        <p:spPr/>
        <p:txBody>
          <a:bodyPr/>
          <a:lstStyle/>
          <a:p>
            <a:r>
              <a:rPr lang="en-IN" dirty="0"/>
              <a:t>Client-Server Architecture</a:t>
            </a:r>
          </a:p>
        </p:txBody>
      </p:sp>
      <p:sp>
        <p:nvSpPr>
          <p:cNvPr id="4" name="Footer Placeholder 3">
            <a:extLst>
              <a:ext uri="{FF2B5EF4-FFF2-40B4-BE49-F238E27FC236}">
                <a16:creationId xmlns:a16="http://schemas.microsoft.com/office/drawing/2014/main" xmlns="" id="{354ED111-9E4F-49BD-8B02-1ED62F6FB8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86CD3416-4542-407D-9F45-B25C7CF55AB8}"/>
              </a:ext>
            </a:extLst>
          </p:cNvPr>
          <p:cNvSpPr>
            <a:spLocks noGrp="1"/>
          </p:cNvSpPr>
          <p:nvPr>
            <p:ph type="sldNum" sz="quarter" idx="12"/>
          </p:nvPr>
        </p:nvSpPr>
        <p:spPr/>
        <p:txBody>
          <a:bodyPr/>
          <a:lstStyle/>
          <a:p>
            <a:fld id="{0FF54DE5-C571-48E8-A5BC-B369434E2F44}" type="slidenum">
              <a:rPr lang="en-IN" smtClean="0"/>
              <a:t>16</a:t>
            </a:fld>
            <a:endParaRPr lang="en-IN"/>
          </a:p>
        </p:txBody>
      </p:sp>
      <p:pic>
        <p:nvPicPr>
          <p:cNvPr id="3074" name="Picture 2">
            <a:extLst>
              <a:ext uri="{FF2B5EF4-FFF2-40B4-BE49-F238E27FC236}">
                <a16:creationId xmlns:a16="http://schemas.microsoft.com/office/drawing/2014/main" xmlns="" id="{E43E5604-80BA-4EE7-B211-8BE5731FA6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6519" y="1802168"/>
            <a:ext cx="7239000" cy="3311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49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9B0A71-BFD9-4FBE-AA46-CD194EAEF7B9}"/>
              </a:ext>
            </a:extLst>
          </p:cNvPr>
          <p:cNvSpPr>
            <a:spLocks noGrp="1"/>
          </p:cNvSpPr>
          <p:nvPr>
            <p:ph type="title"/>
          </p:nvPr>
        </p:nvSpPr>
        <p:spPr>
          <a:xfrm>
            <a:off x="677334" y="609600"/>
            <a:ext cx="8596668" cy="801950"/>
          </a:xfrm>
        </p:spPr>
        <p:txBody>
          <a:bodyPr>
            <a:normAutofit fontScale="90000"/>
          </a:bodyPr>
          <a:lstStyle/>
          <a:p>
            <a:r>
              <a:rPr lang="en-IN" b="1" dirty="0"/>
              <a:t>What is SQL?</a:t>
            </a:r>
            <a:br>
              <a:rPr lang="en-IN" b="1" dirty="0"/>
            </a:br>
            <a:endParaRPr lang="en-IN" dirty="0"/>
          </a:p>
        </p:txBody>
      </p:sp>
      <p:sp>
        <p:nvSpPr>
          <p:cNvPr id="3" name="Content Placeholder 2">
            <a:extLst>
              <a:ext uri="{FF2B5EF4-FFF2-40B4-BE49-F238E27FC236}">
                <a16:creationId xmlns:a16="http://schemas.microsoft.com/office/drawing/2014/main" xmlns="" id="{2496DFDA-1235-41BD-833A-3DE98FF0F5EC}"/>
              </a:ext>
            </a:extLst>
          </p:cNvPr>
          <p:cNvSpPr>
            <a:spLocks noGrp="1"/>
          </p:cNvSpPr>
          <p:nvPr>
            <p:ph idx="1"/>
          </p:nvPr>
        </p:nvSpPr>
        <p:spPr>
          <a:xfrm>
            <a:off x="677334" y="1198485"/>
            <a:ext cx="8596668" cy="4980373"/>
          </a:xfrm>
        </p:spPr>
        <p:txBody>
          <a:bodyPr/>
          <a:lstStyle/>
          <a:p>
            <a:r>
              <a:rPr lang="en-US" dirty="0"/>
              <a:t>SQL stands for </a:t>
            </a:r>
            <a:r>
              <a:rPr lang="en-US" b="1" dirty="0"/>
              <a:t>Structured Query language,</a:t>
            </a:r>
            <a:r>
              <a:rPr lang="en-US" dirty="0"/>
              <a:t> pronounced as "S-Q-L" or sometimes as "See-</a:t>
            </a:r>
            <a:r>
              <a:rPr lang="en-US" dirty="0" err="1"/>
              <a:t>Quel</a:t>
            </a:r>
            <a:r>
              <a:rPr lang="en-US" dirty="0"/>
              <a:t>". SQL is the standard language for dealing with Relational Databases. SQL can be used to insert, search, update and delete database records. SQL can do lots of other operations including optimizing and maintenance of databases. Relational databases like MySQL Database, Oracle, </a:t>
            </a:r>
            <a:r>
              <a:rPr lang="en-US" dirty="0" err="1"/>
              <a:t>Ms</a:t>
            </a:r>
            <a:r>
              <a:rPr lang="en-US" dirty="0"/>
              <a:t> SQL server, Sybase, </a:t>
            </a:r>
            <a:r>
              <a:rPr lang="en-US" dirty="0" err="1"/>
              <a:t>etc</a:t>
            </a:r>
            <a:r>
              <a:rPr lang="en-US" dirty="0"/>
              <a:t> uses SQL.</a:t>
            </a:r>
          </a:p>
          <a:p>
            <a:endParaRPr lang="en-US" dirty="0"/>
          </a:p>
          <a:p>
            <a:endParaRPr lang="en-IN" dirty="0"/>
          </a:p>
        </p:txBody>
      </p:sp>
      <p:sp>
        <p:nvSpPr>
          <p:cNvPr id="4" name="Footer Placeholder 3">
            <a:extLst>
              <a:ext uri="{FF2B5EF4-FFF2-40B4-BE49-F238E27FC236}">
                <a16:creationId xmlns:a16="http://schemas.microsoft.com/office/drawing/2014/main" xmlns="" id="{EB6341BD-047C-4767-B195-4FEA33262C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E9E5874-891D-43BC-A60D-70ADE2BD5D72}"/>
              </a:ext>
            </a:extLst>
          </p:cNvPr>
          <p:cNvSpPr>
            <a:spLocks noGrp="1"/>
          </p:cNvSpPr>
          <p:nvPr>
            <p:ph type="sldNum" sz="quarter" idx="12"/>
          </p:nvPr>
        </p:nvSpPr>
        <p:spPr/>
        <p:txBody>
          <a:bodyPr/>
          <a:lstStyle/>
          <a:p>
            <a:fld id="{0FF54DE5-C571-48E8-A5BC-B369434E2F44}" type="slidenum">
              <a:rPr lang="en-IN" smtClean="0"/>
              <a:t>17</a:t>
            </a:fld>
            <a:endParaRPr lang="en-IN"/>
          </a:p>
        </p:txBody>
      </p:sp>
      <p:pic>
        <p:nvPicPr>
          <p:cNvPr id="1026" name="Picture 2">
            <a:extLst>
              <a:ext uri="{FF2B5EF4-FFF2-40B4-BE49-F238E27FC236}">
                <a16:creationId xmlns:a16="http://schemas.microsoft.com/office/drawing/2014/main" xmlns="" id="{E533D177-A8E3-4E23-B3F1-22E775F41F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264" y="2983976"/>
            <a:ext cx="3954631" cy="2829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1609111" cy="1811628"/>
          </a:xfrm>
        </p:spPr>
        <p:txBody>
          <a:bodyPr>
            <a:normAutofit fontScale="90000"/>
          </a:bodyPr>
          <a:lstStyle/>
          <a:p>
            <a:r>
              <a:rPr lang="en-US" dirty="0"/>
              <a:t>SQL | DDL, DQL, DML, DCL and TCL </a:t>
            </a:r>
            <a:r>
              <a:rPr lang="en-US" dirty="0" smtClean="0"/>
              <a:t>Commands</a:t>
            </a:r>
            <a:br>
              <a:rPr lang="en-US" dirty="0" smtClean="0"/>
            </a:br>
            <a:r>
              <a:rPr lang="en-US" dirty="0" smtClean="0"/>
              <a:t>Reference </a:t>
            </a:r>
            <a:r>
              <a:rPr lang="en-US" dirty="0" err="1" smtClean="0"/>
              <a:t>link:</a:t>
            </a:r>
            <a:r>
              <a:rPr lang="en-US" dirty="0" err="1">
                <a:hlinkClick r:id="rId2"/>
              </a:rPr>
              <a:t>https</a:t>
            </a:r>
            <a:r>
              <a:rPr lang="en-US" dirty="0">
                <a:hlinkClick r:id="rId2"/>
              </a:rPr>
              <a:t>://www.geeksforgeeks.org/sql-ddl-dql-dml-dcl-tcl-commands/</a:t>
            </a:r>
            <a:r>
              <a:rPr lang="en-US" dirty="0"/>
              <a:t/>
            </a:r>
            <a:br>
              <a:rPr lang="en-US" dirty="0"/>
            </a:br>
            <a:endParaRPr lang="en-US" dirty="0"/>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F54DE5-C571-48E8-A5BC-B369434E2F44}" type="slidenum">
              <a:rPr lang="en-IN" smtClean="0"/>
              <a:t>18</a:t>
            </a:fld>
            <a:endParaRPr lang="en-IN"/>
          </a:p>
        </p:txBody>
      </p:sp>
      <p:pic>
        <p:nvPicPr>
          <p:cNvPr id="2050"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721216" y="2575774"/>
            <a:ext cx="9105363" cy="4185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6395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5F5F2D-B8DC-4ED7-9076-80870282B695}"/>
              </a:ext>
            </a:extLst>
          </p:cNvPr>
          <p:cNvSpPr>
            <a:spLocks noGrp="1"/>
          </p:cNvSpPr>
          <p:nvPr>
            <p:ph type="title"/>
          </p:nvPr>
        </p:nvSpPr>
        <p:spPr>
          <a:xfrm>
            <a:off x="677334" y="609600"/>
            <a:ext cx="8596668" cy="1011854"/>
          </a:xfrm>
        </p:spPr>
        <p:txBody>
          <a:bodyPr>
            <a:normAutofit fontScale="90000"/>
          </a:bodyPr>
          <a:lstStyle/>
          <a:p>
            <a:r>
              <a:rPr lang="en-IN" b="1" dirty="0"/>
              <a:t>Database development life cycle</a:t>
            </a:r>
            <a:br>
              <a:rPr lang="en-IN" b="1" dirty="0"/>
            </a:br>
            <a:endParaRPr lang="en-IN" dirty="0"/>
          </a:p>
        </p:txBody>
      </p:sp>
      <p:sp>
        <p:nvSpPr>
          <p:cNvPr id="4" name="Footer Placeholder 3">
            <a:extLst>
              <a:ext uri="{FF2B5EF4-FFF2-40B4-BE49-F238E27FC236}">
                <a16:creationId xmlns:a16="http://schemas.microsoft.com/office/drawing/2014/main" xmlns="" id="{6887590E-EFCE-44EF-852C-A657E74750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50E7740C-EB2E-4312-887C-350355156C0F}"/>
              </a:ext>
            </a:extLst>
          </p:cNvPr>
          <p:cNvSpPr>
            <a:spLocks noGrp="1"/>
          </p:cNvSpPr>
          <p:nvPr>
            <p:ph type="sldNum" sz="quarter" idx="12"/>
          </p:nvPr>
        </p:nvSpPr>
        <p:spPr/>
        <p:txBody>
          <a:bodyPr/>
          <a:lstStyle/>
          <a:p>
            <a:fld id="{0FF54DE5-C571-48E8-A5BC-B369434E2F44}" type="slidenum">
              <a:rPr lang="en-IN" smtClean="0"/>
              <a:t>19</a:t>
            </a:fld>
            <a:endParaRPr lang="en-IN"/>
          </a:p>
        </p:txBody>
      </p:sp>
      <p:pic>
        <p:nvPicPr>
          <p:cNvPr id="2050" name="Picture 2" descr="Database Design Tutorial: Learn Data Modeling">
            <a:extLst>
              <a:ext uri="{FF2B5EF4-FFF2-40B4-BE49-F238E27FC236}">
                <a16:creationId xmlns:a16="http://schemas.microsoft.com/office/drawing/2014/main" xmlns="" id="{5374585E-E17F-4EC0-B3F1-98F3ABF8CD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8262" y="2032986"/>
            <a:ext cx="8387881" cy="3497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19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9C3D79-18B5-4E24-A692-63AE7D2507C0}"/>
              </a:ext>
            </a:extLst>
          </p:cNvPr>
          <p:cNvSpPr>
            <a:spLocks noGrp="1"/>
          </p:cNvSpPr>
          <p:nvPr>
            <p:ph type="title"/>
          </p:nvPr>
        </p:nvSpPr>
        <p:spPr>
          <a:xfrm>
            <a:off x="677334" y="609600"/>
            <a:ext cx="8596668" cy="766439"/>
          </a:xfrm>
        </p:spPr>
        <p:txBody>
          <a:bodyPr>
            <a:normAutofit fontScale="90000"/>
          </a:bodyPr>
          <a:lstStyle/>
          <a:p>
            <a:r>
              <a:rPr lang="en-IN" b="1" dirty="0"/>
              <a:t>Hands-on/Demo/Use-case:</a:t>
            </a:r>
            <a:br>
              <a:rPr lang="en-IN" b="1" dirty="0"/>
            </a:br>
            <a:endParaRPr lang="en-IN" dirty="0"/>
          </a:p>
        </p:txBody>
      </p:sp>
      <p:sp>
        <p:nvSpPr>
          <p:cNvPr id="3" name="Content Placeholder 2">
            <a:extLst>
              <a:ext uri="{FF2B5EF4-FFF2-40B4-BE49-F238E27FC236}">
                <a16:creationId xmlns:a16="http://schemas.microsoft.com/office/drawing/2014/main" xmlns="" id="{9AD27C99-E7AB-48EF-A9C1-EB6D38019C78}"/>
              </a:ext>
            </a:extLst>
          </p:cNvPr>
          <p:cNvSpPr>
            <a:spLocks noGrp="1"/>
          </p:cNvSpPr>
          <p:nvPr>
            <p:ph idx="1"/>
          </p:nvPr>
        </p:nvSpPr>
        <p:spPr>
          <a:xfrm>
            <a:off x="677334" y="1500328"/>
            <a:ext cx="8596668" cy="2441358"/>
          </a:xfrm>
        </p:spPr>
        <p:txBody>
          <a:bodyPr/>
          <a:lstStyle/>
          <a:p>
            <a:r>
              <a:rPr lang="en-US" dirty="0"/>
              <a:t>Create Table With Predefine Columns</a:t>
            </a:r>
          </a:p>
          <a:p>
            <a:r>
              <a:rPr lang="en-US" dirty="0"/>
              <a:t>Add New Column to Existing Table</a:t>
            </a:r>
          </a:p>
          <a:p>
            <a:r>
              <a:rPr lang="en-US" dirty="0"/>
              <a:t>Check the constraints on a table</a:t>
            </a:r>
          </a:p>
          <a:p>
            <a:r>
              <a:rPr lang="en-US" dirty="0"/>
              <a:t>Add Primary Key and Foreign Key on Table</a:t>
            </a:r>
          </a:p>
          <a:p>
            <a:r>
              <a:rPr lang="en-IN" dirty="0"/>
              <a:t>Remove Unique Constraint</a:t>
            </a:r>
          </a:p>
        </p:txBody>
      </p:sp>
    </p:spTree>
    <p:extLst>
      <p:ext uri="{BB962C8B-B14F-4D97-AF65-F5344CB8AC3E}">
        <p14:creationId xmlns:p14="http://schemas.microsoft.com/office/powerpoint/2010/main" val="422132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5CA0F0-8AB8-4DAD-8C10-49A9C3D1F0D0}"/>
              </a:ext>
            </a:extLst>
          </p:cNvPr>
          <p:cNvSpPr>
            <a:spLocks noGrp="1"/>
          </p:cNvSpPr>
          <p:nvPr>
            <p:ph type="title"/>
          </p:nvPr>
        </p:nvSpPr>
        <p:spPr>
          <a:xfrm>
            <a:off x="677334" y="609600"/>
            <a:ext cx="8596668" cy="979503"/>
          </a:xfrm>
        </p:spPr>
        <p:txBody>
          <a:bodyPr>
            <a:normAutofit fontScale="90000"/>
          </a:bodyPr>
          <a:lstStyle/>
          <a:p>
            <a:r>
              <a:rPr lang="en-IN" b="1" dirty="0"/>
              <a:t>Database development life cycle</a:t>
            </a:r>
            <a:br>
              <a:rPr lang="en-IN" b="1" dirty="0"/>
            </a:br>
            <a:endParaRPr lang="en-IN" dirty="0"/>
          </a:p>
        </p:txBody>
      </p:sp>
      <p:sp>
        <p:nvSpPr>
          <p:cNvPr id="3" name="Content Placeholder 2">
            <a:extLst>
              <a:ext uri="{FF2B5EF4-FFF2-40B4-BE49-F238E27FC236}">
                <a16:creationId xmlns:a16="http://schemas.microsoft.com/office/drawing/2014/main" xmlns="" id="{8113CEB0-3FDE-43A0-B8D4-ECA3D6DA60B7}"/>
              </a:ext>
            </a:extLst>
          </p:cNvPr>
          <p:cNvSpPr>
            <a:spLocks noGrp="1"/>
          </p:cNvSpPr>
          <p:nvPr>
            <p:ph idx="1"/>
          </p:nvPr>
        </p:nvSpPr>
        <p:spPr>
          <a:xfrm>
            <a:off x="677334" y="2160589"/>
            <a:ext cx="8596668" cy="3654285"/>
          </a:xfrm>
        </p:spPr>
        <p:txBody>
          <a:bodyPr>
            <a:normAutofit fontScale="77500" lnSpcReduction="20000"/>
          </a:bodyPr>
          <a:lstStyle/>
          <a:p>
            <a:r>
              <a:rPr lang="en-US" b="1" dirty="0"/>
              <a:t>Requirements analysis</a:t>
            </a:r>
          </a:p>
          <a:p>
            <a:r>
              <a:rPr lang="en-US" b="1" dirty="0"/>
              <a:t>Planning</a:t>
            </a:r>
            <a:r>
              <a:rPr lang="en-US" dirty="0"/>
              <a:t> - This stages concerns with planning of entire Database Development Life Cycle  It  takes into consideration the Information Systems strategy of the organization.</a:t>
            </a:r>
          </a:p>
          <a:p>
            <a:r>
              <a:rPr lang="en-US" b="1" dirty="0"/>
              <a:t>System definition</a:t>
            </a:r>
            <a:r>
              <a:rPr lang="en-US" dirty="0"/>
              <a:t> - This stage defines the scope and boundaries of the proposed database system.</a:t>
            </a:r>
          </a:p>
          <a:p>
            <a:r>
              <a:rPr lang="en-US" b="1" dirty="0"/>
              <a:t>Database designing</a:t>
            </a:r>
          </a:p>
          <a:p>
            <a:r>
              <a:rPr lang="en-US" b="1" dirty="0"/>
              <a:t>Logical model</a:t>
            </a:r>
            <a:r>
              <a:rPr lang="en-US" dirty="0"/>
              <a:t> - This stage is concerned with developing a database model based on requirements. The entire design is on paper without any physical implementations or specific DBMS considerations.</a:t>
            </a:r>
          </a:p>
          <a:p>
            <a:r>
              <a:rPr lang="en-US" b="1" dirty="0"/>
              <a:t>Physical model</a:t>
            </a:r>
            <a:r>
              <a:rPr lang="en-US" dirty="0"/>
              <a:t> - This stage implements the logical model of the database taking into account the DBMS and physical implementation factors.</a:t>
            </a:r>
          </a:p>
          <a:p>
            <a:r>
              <a:rPr lang="en-US" b="1" dirty="0"/>
              <a:t>Implementation</a:t>
            </a:r>
          </a:p>
          <a:p>
            <a:r>
              <a:rPr lang="en-US" b="1" dirty="0"/>
              <a:t>Data conversion and loading</a:t>
            </a:r>
            <a:r>
              <a:rPr lang="en-US" dirty="0"/>
              <a:t> - this stage is concerned with importing and converting data from the old system into the new database.</a:t>
            </a:r>
          </a:p>
          <a:p>
            <a:r>
              <a:rPr lang="en-US" b="1" dirty="0"/>
              <a:t>Testing</a:t>
            </a:r>
            <a:r>
              <a:rPr lang="en-US" dirty="0"/>
              <a:t> - this stage is concerned with the identification of errors  in the newly implemented system .It checks the database against requirement specifications.</a:t>
            </a:r>
          </a:p>
          <a:p>
            <a:endParaRPr lang="en-IN" dirty="0"/>
          </a:p>
        </p:txBody>
      </p:sp>
      <p:sp>
        <p:nvSpPr>
          <p:cNvPr id="4" name="Footer Placeholder 3">
            <a:extLst>
              <a:ext uri="{FF2B5EF4-FFF2-40B4-BE49-F238E27FC236}">
                <a16:creationId xmlns:a16="http://schemas.microsoft.com/office/drawing/2014/main" xmlns="" id="{7FA05C58-330E-4E1E-BB5F-B1AB3FDE83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B317D04E-6778-42AE-A113-59D59C76CF10}"/>
              </a:ext>
            </a:extLst>
          </p:cNvPr>
          <p:cNvSpPr>
            <a:spLocks noGrp="1"/>
          </p:cNvSpPr>
          <p:nvPr>
            <p:ph type="sldNum" sz="quarter" idx="12"/>
          </p:nvPr>
        </p:nvSpPr>
        <p:spPr/>
        <p:txBody>
          <a:bodyPr/>
          <a:lstStyle/>
          <a:p>
            <a:fld id="{0FF54DE5-C571-48E8-A5BC-B369434E2F44}" type="slidenum">
              <a:rPr lang="en-IN" smtClean="0"/>
              <a:t>20</a:t>
            </a:fld>
            <a:endParaRPr lang="en-IN"/>
          </a:p>
        </p:txBody>
      </p:sp>
    </p:spTree>
    <p:extLst>
      <p:ext uri="{BB962C8B-B14F-4D97-AF65-F5344CB8AC3E}">
        <p14:creationId xmlns:p14="http://schemas.microsoft.com/office/powerpoint/2010/main" val="252307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D59839-8FBB-47DC-82C0-A1011BE768EE}"/>
              </a:ext>
            </a:extLst>
          </p:cNvPr>
          <p:cNvSpPr>
            <a:spLocks noGrp="1"/>
          </p:cNvSpPr>
          <p:nvPr>
            <p:ph type="title"/>
          </p:nvPr>
        </p:nvSpPr>
        <p:spPr/>
        <p:txBody>
          <a:bodyPr/>
          <a:lstStyle/>
          <a:p>
            <a:r>
              <a:rPr lang="en-IN" dirty="0"/>
              <a:t>SQL SERVER MANAGEMENT STUDIO</a:t>
            </a:r>
          </a:p>
        </p:txBody>
      </p:sp>
      <p:sp>
        <p:nvSpPr>
          <p:cNvPr id="4" name="Footer Placeholder 3">
            <a:extLst>
              <a:ext uri="{FF2B5EF4-FFF2-40B4-BE49-F238E27FC236}">
                <a16:creationId xmlns:a16="http://schemas.microsoft.com/office/drawing/2014/main" xmlns="" id="{AA8776F3-85B6-4D91-AAE8-3AD51FBAD4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C1C46C7A-9F77-42A1-9175-E06D82F3D1D4}"/>
              </a:ext>
            </a:extLst>
          </p:cNvPr>
          <p:cNvSpPr>
            <a:spLocks noGrp="1"/>
          </p:cNvSpPr>
          <p:nvPr>
            <p:ph type="sldNum" sz="quarter" idx="12"/>
          </p:nvPr>
        </p:nvSpPr>
        <p:spPr/>
        <p:txBody>
          <a:bodyPr/>
          <a:lstStyle/>
          <a:p>
            <a:fld id="{0FF54DE5-C571-48E8-A5BC-B369434E2F44}" type="slidenum">
              <a:rPr lang="en-IN" smtClean="0"/>
              <a:t>21</a:t>
            </a:fld>
            <a:endParaRPr lang="en-IN"/>
          </a:p>
        </p:txBody>
      </p:sp>
      <p:pic>
        <p:nvPicPr>
          <p:cNvPr id="4098" name="Picture 2">
            <a:extLst>
              <a:ext uri="{FF2B5EF4-FFF2-40B4-BE49-F238E27FC236}">
                <a16:creationId xmlns:a16="http://schemas.microsoft.com/office/drawing/2014/main" xmlns="" id="{5B1ED344-3864-46A0-B018-AAB59A6DF5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6221" y="1576387"/>
            <a:ext cx="8412571" cy="446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819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31BD5C-AA43-4C9B-8376-6EC92D813187}"/>
              </a:ext>
            </a:extLst>
          </p:cNvPr>
          <p:cNvSpPr>
            <a:spLocks noGrp="1"/>
          </p:cNvSpPr>
          <p:nvPr>
            <p:ph type="title"/>
          </p:nvPr>
        </p:nvSpPr>
        <p:spPr/>
        <p:txBody>
          <a:bodyPr/>
          <a:lstStyle/>
          <a:p>
            <a:r>
              <a:rPr lang="en-IN" dirty="0"/>
              <a:t>Object explorer Default key to open is F8</a:t>
            </a:r>
          </a:p>
        </p:txBody>
      </p:sp>
      <p:sp>
        <p:nvSpPr>
          <p:cNvPr id="4" name="Footer Placeholder 3">
            <a:extLst>
              <a:ext uri="{FF2B5EF4-FFF2-40B4-BE49-F238E27FC236}">
                <a16:creationId xmlns:a16="http://schemas.microsoft.com/office/drawing/2014/main" xmlns="" id="{5097D20A-F3C7-45D9-B3D6-6CE9EEDAD48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6DCE0F79-37E2-48E6-A9F7-ADF57DBDED7A}"/>
              </a:ext>
            </a:extLst>
          </p:cNvPr>
          <p:cNvSpPr>
            <a:spLocks noGrp="1"/>
          </p:cNvSpPr>
          <p:nvPr>
            <p:ph type="sldNum" sz="quarter" idx="12"/>
          </p:nvPr>
        </p:nvSpPr>
        <p:spPr/>
        <p:txBody>
          <a:bodyPr/>
          <a:lstStyle/>
          <a:p>
            <a:fld id="{0FF54DE5-C571-48E8-A5BC-B369434E2F44}" type="slidenum">
              <a:rPr lang="en-IN" smtClean="0"/>
              <a:t>22</a:t>
            </a:fld>
            <a:endParaRPr lang="en-IN"/>
          </a:p>
        </p:txBody>
      </p:sp>
      <p:pic>
        <p:nvPicPr>
          <p:cNvPr id="5122" name="Picture 2">
            <a:extLst>
              <a:ext uri="{FF2B5EF4-FFF2-40B4-BE49-F238E27FC236}">
                <a16:creationId xmlns:a16="http://schemas.microsoft.com/office/drawing/2014/main" xmlns="" id="{95C91E5E-E4B2-454A-8AFC-28C845F0C7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6454" y="1930400"/>
            <a:ext cx="4900474" cy="4110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5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B72F12-5BD8-4A4B-B8C5-A724CB2651A0}"/>
              </a:ext>
            </a:extLst>
          </p:cNvPr>
          <p:cNvSpPr>
            <a:spLocks noGrp="1"/>
          </p:cNvSpPr>
          <p:nvPr>
            <p:ph type="title"/>
          </p:nvPr>
        </p:nvSpPr>
        <p:spPr>
          <a:xfrm>
            <a:off x="677334" y="609600"/>
            <a:ext cx="8596668" cy="837460"/>
          </a:xfrm>
        </p:spPr>
        <p:txBody>
          <a:bodyPr/>
          <a:lstStyle/>
          <a:p>
            <a:r>
              <a:rPr lang="en-IN" dirty="0"/>
              <a:t>SQL SERVER MANAGEMENT STUDIO</a:t>
            </a:r>
          </a:p>
        </p:txBody>
      </p:sp>
      <p:sp>
        <p:nvSpPr>
          <p:cNvPr id="3" name="Content Placeholder 2">
            <a:extLst>
              <a:ext uri="{FF2B5EF4-FFF2-40B4-BE49-F238E27FC236}">
                <a16:creationId xmlns:a16="http://schemas.microsoft.com/office/drawing/2014/main" xmlns="" id="{13521A92-0EA8-499B-8A04-62461B97D95A}"/>
              </a:ext>
            </a:extLst>
          </p:cNvPr>
          <p:cNvSpPr>
            <a:spLocks noGrp="1"/>
          </p:cNvSpPr>
          <p:nvPr>
            <p:ph idx="1"/>
          </p:nvPr>
        </p:nvSpPr>
        <p:spPr>
          <a:xfrm>
            <a:off x="677334" y="1447061"/>
            <a:ext cx="8596668" cy="4594302"/>
          </a:xfrm>
        </p:spPr>
        <p:txBody>
          <a:bodyPr/>
          <a:lstStyle/>
          <a:p>
            <a:r>
              <a:rPr lang="en-US" b="1" dirty="0"/>
              <a:t>2) Databases Selection Dropdown</a:t>
            </a:r>
          </a:p>
          <a:p>
            <a:r>
              <a:rPr lang="en-US" dirty="0"/>
              <a:t>This dropdown allows the user to select the Database in which we will be running our queries.</a:t>
            </a:r>
          </a:p>
          <a:p>
            <a:r>
              <a:rPr lang="en-US" b="1" dirty="0"/>
              <a:t>3) Query Editor</a:t>
            </a:r>
          </a:p>
          <a:p>
            <a:r>
              <a:rPr lang="en-US" dirty="0"/>
              <a:t>Here we can write all our queries. MS SQL server provides interactive suggestions for tables, columns, etc. for easy queries creations and much more.</a:t>
            </a:r>
          </a:p>
          <a:p>
            <a:r>
              <a:rPr lang="en-US" b="1" dirty="0"/>
              <a:t>4) Execute button</a:t>
            </a:r>
          </a:p>
          <a:p>
            <a:r>
              <a:rPr lang="en-US" dirty="0"/>
              <a:t>This button will finally execute the query and return the results.</a:t>
            </a:r>
          </a:p>
          <a:p>
            <a:endParaRPr lang="en-IN" dirty="0"/>
          </a:p>
        </p:txBody>
      </p:sp>
      <p:sp>
        <p:nvSpPr>
          <p:cNvPr id="4" name="Footer Placeholder 3">
            <a:extLst>
              <a:ext uri="{FF2B5EF4-FFF2-40B4-BE49-F238E27FC236}">
                <a16:creationId xmlns:a16="http://schemas.microsoft.com/office/drawing/2014/main" xmlns="" id="{55E6D190-B12E-4569-B404-F2061BFE5F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E3B8FB07-6247-499E-8670-A65BBE41E908}"/>
              </a:ext>
            </a:extLst>
          </p:cNvPr>
          <p:cNvSpPr>
            <a:spLocks noGrp="1"/>
          </p:cNvSpPr>
          <p:nvPr>
            <p:ph type="sldNum" sz="quarter" idx="12"/>
          </p:nvPr>
        </p:nvSpPr>
        <p:spPr/>
        <p:txBody>
          <a:bodyPr/>
          <a:lstStyle/>
          <a:p>
            <a:fld id="{0FF54DE5-C571-48E8-A5BC-B369434E2F44}" type="slidenum">
              <a:rPr lang="en-IN" smtClean="0"/>
              <a:t>23</a:t>
            </a:fld>
            <a:endParaRPr lang="en-IN"/>
          </a:p>
        </p:txBody>
      </p:sp>
    </p:spTree>
    <p:extLst>
      <p:ext uri="{BB962C8B-B14F-4D97-AF65-F5344CB8AC3E}">
        <p14:creationId xmlns:p14="http://schemas.microsoft.com/office/powerpoint/2010/main" val="150151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706D69-E707-4B42-B43D-25236CBD3EF8}"/>
              </a:ext>
            </a:extLst>
          </p:cNvPr>
          <p:cNvSpPr>
            <a:spLocks noGrp="1"/>
          </p:cNvSpPr>
          <p:nvPr>
            <p:ph type="title"/>
          </p:nvPr>
        </p:nvSpPr>
        <p:spPr/>
        <p:txBody>
          <a:bodyPr/>
          <a:lstStyle/>
          <a:p>
            <a:r>
              <a:rPr lang="en-IN" dirty="0"/>
              <a:t>DATABASE and Types of Databases in SQL Server</a:t>
            </a:r>
          </a:p>
        </p:txBody>
      </p:sp>
      <p:sp>
        <p:nvSpPr>
          <p:cNvPr id="3" name="Content Placeholder 2">
            <a:extLst>
              <a:ext uri="{FF2B5EF4-FFF2-40B4-BE49-F238E27FC236}">
                <a16:creationId xmlns:a16="http://schemas.microsoft.com/office/drawing/2014/main" xmlns="" id="{2619A148-1BAD-47D1-84C4-57430829A2F0}"/>
              </a:ext>
            </a:extLst>
          </p:cNvPr>
          <p:cNvSpPr>
            <a:spLocks noGrp="1"/>
          </p:cNvSpPr>
          <p:nvPr>
            <p:ph idx="1"/>
          </p:nvPr>
        </p:nvSpPr>
        <p:spPr>
          <a:xfrm>
            <a:off x="677334" y="1930401"/>
            <a:ext cx="8596668" cy="4476086"/>
          </a:xfrm>
        </p:spPr>
        <p:txBody>
          <a:bodyPr>
            <a:normAutofit fontScale="85000" lnSpcReduction="20000"/>
          </a:bodyPr>
          <a:lstStyle/>
          <a:p>
            <a:r>
              <a:rPr lang="en-US" dirty="0"/>
              <a:t>A database is a collection of objects such as tables, views, stored procedures, triggers, functions, etc.</a:t>
            </a:r>
          </a:p>
          <a:p>
            <a:endParaRPr lang="en-US" dirty="0"/>
          </a:p>
          <a:p>
            <a:r>
              <a:rPr lang="en-IN" b="1" dirty="0"/>
              <a:t>There are two types of databases in SQL Server:</a:t>
            </a:r>
          </a:p>
          <a:p>
            <a:pPr>
              <a:buFont typeface="Wingdings" pitchFamily="2" charset="2"/>
              <a:buChar char="v"/>
            </a:pPr>
            <a:r>
              <a:rPr lang="en-IN" sz="2000" dirty="0"/>
              <a:t> </a:t>
            </a:r>
            <a:r>
              <a:rPr lang="en-IN" dirty="0"/>
              <a:t>System database : used to store system-wide data and metadata. </a:t>
            </a:r>
          </a:p>
          <a:p>
            <a:pPr>
              <a:buFont typeface="Wingdings" pitchFamily="2" charset="2"/>
              <a:buChar char="v"/>
            </a:pPr>
            <a:r>
              <a:rPr lang="en-IN" dirty="0"/>
              <a:t>     User database: created by users who have the appropriate level of permissions to                                           store  application data.</a:t>
            </a:r>
            <a:endParaRPr lang="en-US" dirty="0"/>
          </a:p>
          <a:p>
            <a:r>
              <a:rPr lang="en-US" b="1" dirty="0"/>
              <a:t>Types of System databases:</a:t>
            </a:r>
          </a:p>
          <a:p>
            <a:pPr marL="285750" indent="-285750">
              <a:buFont typeface="Wingdings" pitchFamily="2" charset="2"/>
              <a:buChar char="v"/>
            </a:pPr>
            <a:r>
              <a:rPr lang="en-US" dirty="0"/>
              <a:t>Master</a:t>
            </a:r>
          </a:p>
          <a:p>
            <a:pPr marL="285750" indent="-285750">
              <a:buFont typeface="Wingdings" pitchFamily="2" charset="2"/>
              <a:buChar char="v"/>
            </a:pPr>
            <a:r>
              <a:rPr lang="en-US" dirty="0"/>
              <a:t>Model</a:t>
            </a:r>
          </a:p>
          <a:p>
            <a:pPr marL="285750" indent="-285750">
              <a:buFont typeface="Wingdings" pitchFamily="2" charset="2"/>
              <a:buChar char="v"/>
            </a:pPr>
            <a:r>
              <a:rPr lang="en-US" dirty="0" err="1"/>
              <a:t>Msdb</a:t>
            </a:r>
            <a:endParaRPr lang="en-US" dirty="0"/>
          </a:p>
          <a:p>
            <a:pPr marL="285750" indent="-285750">
              <a:buFont typeface="Wingdings" pitchFamily="2" charset="2"/>
              <a:buChar char="v"/>
            </a:pPr>
            <a:r>
              <a:rPr lang="en-US" dirty="0" err="1"/>
              <a:t>Tempdb</a:t>
            </a:r>
            <a:endParaRPr lang="en-US" dirty="0"/>
          </a:p>
          <a:p>
            <a:pPr marL="285750" indent="-285750">
              <a:buFont typeface="Wingdings" pitchFamily="2" charset="2"/>
              <a:buChar char="v"/>
            </a:pPr>
            <a:r>
              <a:rPr lang="en-US" dirty="0" err="1"/>
              <a:t>Resourcedb</a:t>
            </a:r>
            <a:r>
              <a:rPr lang="en-US" dirty="0"/>
              <a:t>(Hidden and  </a:t>
            </a:r>
            <a:r>
              <a:rPr lang="en-US" dirty="0" err="1"/>
              <a:t>ReadOnly</a:t>
            </a:r>
            <a:r>
              <a:rPr lang="en-US" dirty="0"/>
              <a:t>)</a:t>
            </a:r>
          </a:p>
          <a:p>
            <a:pPr marL="285750" indent="-285750">
              <a:buFont typeface="Wingdings" pitchFamily="2" charset="2"/>
              <a:buChar char="v"/>
            </a:pPr>
            <a:r>
              <a:rPr lang="en-US" dirty="0" err="1"/>
              <a:t>Reportserverdb</a:t>
            </a:r>
            <a:endParaRPr lang="en-US" dirty="0"/>
          </a:p>
          <a:p>
            <a:pPr marL="285750" indent="-285750">
              <a:buFont typeface="Wingdings" pitchFamily="2" charset="2"/>
              <a:buChar char="v"/>
            </a:pPr>
            <a:r>
              <a:rPr lang="en-US" dirty="0" err="1"/>
              <a:t>Reportservertempdb</a:t>
            </a:r>
            <a:endParaRPr lang="en-US" dirty="0"/>
          </a:p>
          <a:p>
            <a:endParaRPr lang="en-IN" dirty="0"/>
          </a:p>
        </p:txBody>
      </p:sp>
      <p:sp>
        <p:nvSpPr>
          <p:cNvPr id="4" name="Footer Placeholder 3">
            <a:extLst>
              <a:ext uri="{FF2B5EF4-FFF2-40B4-BE49-F238E27FC236}">
                <a16:creationId xmlns:a16="http://schemas.microsoft.com/office/drawing/2014/main" xmlns="" id="{AC83EF42-9C16-4543-96AF-502CC8C8915A}"/>
              </a:ext>
            </a:extLst>
          </p:cNvPr>
          <p:cNvSpPr>
            <a:spLocks noGrp="1"/>
          </p:cNvSpPr>
          <p:nvPr>
            <p:ph type="ftr" sz="quarter" idx="11"/>
          </p:nvPr>
        </p:nvSpPr>
        <p:spPr>
          <a:xfrm flipV="1">
            <a:off x="781234" y="6406487"/>
            <a:ext cx="6193711" cy="45719"/>
          </a:xfrm>
        </p:spPr>
        <p:txBody>
          <a:bodyPr/>
          <a:lstStyle/>
          <a:p>
            <a:endParaRPr lang="en-IN" dirty="0"/>
          </a:p>
        </p:txBody>
      </p:sp>
      <p:sp>
        <p:nvSpPr>
          <p:cNvPr id="5" name="Slide Number Placeholder 4">
            <a:extLst>
              <a:ext uri="{FF2B5EF4-FFF2-40B4-BE49-F238E27FC236}">
                <a16:creationId xmlns:a16="http://schemas.microsoft.com/office/drawing/2014/main" xmlns="" id="{3A270FB8-E8D4-4363-9065-C3122A771559}"/>
              </a:ext>
            </a:extLst>
          </p:cNvPr>
          <p:cNvSpPr>
            <a:spLocks noGrp="1"/>
          </p:cNvSpPr>
          <p:nvPr>
            <p:ph type="sldNum" sz="quarter" idx="12"/>
          </p:nvPr>
        </p:nvSpPr>
        <p:spPr/>
        <p:txBody>
          <a:bodyPr/>
          <a:lstStyle/>
          <a:p>
            <a:fld id="{0FF54DE5-C571-48E8-A5BC-B369434E2F44}" type="slidenum">
              <a:rPr lang="en-IN" smtClean="0"/>
              <a:t>24</a:t>
            </a:fld>
            <a:endParaRPr lang="en-IN"/>
          </a:p>
        </p:txBody>
      </p:sp>
    </p:spTree>
    <p:extLst>
      <p:ext uri="{BB962C8B-B14F-4D97-AF65-F5344CB8AC3E}">
        <p14:creationId xmlns:p14="http://schemas.microsoft.com/office/powerpoint/2010/main" val="229738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87178F-AFF1-4B50-8A11-CA70851101DA}"/>
              </a:ext>
            </a:extLst>
          </p:cNvPr>
          <p:cNvSpPr>
            <a:spLocks noGrp="1"/>
          </p:cNvSpPr>
          <p:nvPr>
            <p:ph type="title"/>
          </p:nvPr>
        </p:nvSpPr>
        <p:spPr/>
        <p:txBody>
          <a:bodyPr>
            <a:normAutofit fontScale="90000"/>
          </a:bodyPr>
          <a:lstStyle/>
          <a:p>
            <a:r>
              <a:rPr lang="en-IN" b="1" dirty="0"/>
              <a:t>SQL Server Database: Create, Alter, Drop, Restore</a:t>
            </a:r>
            <a:br>
              <a:rPr lang="en-IN" b="1" dirty="0"/>
            </a:br>
            <a:endParaRPr lang="en-IN" dirty="0"/>
          </a:p>
        </p:txBody>
      </p:sp>
      <p:sp>
        <p:nvSpPr>
          <p:cNvPr id="3" name="Content Placeholder 2">
            <a:extLst>
              <a:ext uri="{FF2B5EF4-FFF2-40B4-BE49-F238E27FC236}">
                <a16:creationId xmlns:a16="http://schemas.microsoft.com/office/drawing/2014/main" xmlns="" id="{9A1C8DBC-3DDF-47E4-A1A9-61733F3DB97E}"/>
              </a:ext>
            </a:extLst>
          </p:cNvPr>
          <p:cNvSpPr>
            <a:spLocks noGrp="1"/>
          </p:cNvSpPr>
          <p:nvPr>
            <p:ph idx="1"/>
          </p:nvPr>
        </p:nvSpPr>
        <p:spPr/>
        <p:txBody>
          <a:bodyPr/>
          <a:lstStyle/>
          <a:p>
            <a:r>
              <a:rPr lang="en-US" dirty="0"/>
              <a:t>We can use both SQL Management GUI and T-SQL to perform all the three operations; Create, Alter and Delete Database.</a:t>
            </a:r>
          </a:p>
          <a:p>
            <a:r>
              <a:rPr lang="en-US" dirty="0"/>
              <a:t>A maximum of 32,767 databases can be specified on an instance of SQL Server.</a:t>
            </a:r>
          </a:p>
          <a:p>
            <a:r>
              <a:rPr lang="en-US" dirty="0"/>
              <a:t>System Databases cannot be deleted.</a:t>
            </a:r>
          </a:p>
          <a:p>
            <a:r>
              <a:rPr lang="en-US" dirty="0"/>
              <a:t>Create, Alter &amp; Drop: All operations are case insensitive. We can use both upper and lower case as a syntax.</a:t>
            </a:r>
          </a:p>
          <a:p>
            <a:r>
              <a:rPr lang="en-IN" dirty="0"/>
              <a:t>Reference link :</a:t>
            </a:r>
            <a:r>
              <a:rPr lang="en-IN" dirty="0">
                <a:hlinkClick r:id="rId2"/>
              </a:rPr>
              <a:t>https://www.guru99.com/sql-server-database-create-alter-drop-restore.html</a:t>
            </a:r>
            <a:endParaRPr lang="en-IN" dirty="0"/>
          </a:p>
          <a:p>
            <a:pPr marL="0" indent="0">
              <a:buNone/>
            </a:pPr>
            <a:endParaRPr lang="en-IN" dirty="0"/>
          </a:p>
        </p:txBody>
      </p:sp>
      <p:sp>
        <p:nvSpPr>
          <p:cNvPr id="4" name="Footer Placeholder 3">
            <a:extLst>
              <a:ext uri="{FF2B5EF4-FFF2-40B4-BE49-F238E27FC236}">
                <a16:creationId xmlns:a16="http://schemas.microsoft.com/office/drawing/2014/main" xmlns="" id="{ADA878C4-9560-4093-B09C-4ACA3826A9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04C02E73-93ED-4642-8FEA-A760DCFF3CF1}"/>
              </a:ext>
            </a:extLst>
          </p:cNvPr>
          <p:cNvSpPr>
            <a:spLocks noGrp="1"/>
          </p:cNvSpPr>
          <p:nvPr>
            <p:ph type="sldNum" sz="quarter" idx="12"/>
          </p:nvPr>
        </p:nvSpPr>
        <p:spPr/>
        <p:txBody>
          <a:bodyPr/>
          <a:lstStyle/>
          <a:p>
            <a:fld id="{0FF54DE5-C571-48E8-A5BC-B369434E2F44}" type="slidenum">
              <a:rPr lang="en-IN" smtClean="0"/>
              <a:t>25</a:t>
            </a:fld>
            <a:endParaRPr lang="en-IN"/>
          </a:p>
        </p:txBody>
      </p:sp>
    </p:spTree>
    <p:extLst>
      <p:ext uri="{BB962C8B-B14F-4D97-AF65-F5344CB8AC3E}">
        <p14:creationId xmlns:p14="http://schemas.microsoft.com/office/powerpoint/2010/main" val="363674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357610" cy="949480"/>
          </a:xfrm>
        </p:spPr>
        <p:txBody>
          <a:bodyPr>
            <a:normAutofit fontScale="90000"/>
          </a:bodyPr>
          <a:lstStyle/>
          <a:p>
            <a:r>
              <a:rPr lang="en-US" dirty="0"/>
              <a:t>SQL Data types</a:t>
            </a:r>
            <a:br>
              <a:rPr lang="en-US" dirty="0"/>
            </a:br>
            <a:r>
              <a:rPr lang="en-US" dirty="0"/>
              <a:t>Reference link:</a:t>
            </a:r>
            <a:r>
              <a:rPr lang="en-IN" dirty="0">
                <a:hlinkClick r:id="rId2"/>
              </a:rPr>
              <a:t>https://www.guru99.com/sql-server-datatype.html</a:t>
            </a:r>
            <a:endParaRPr lang="en-US" dirty="0"/>
          </a:p>
        </p:txBody>
      </p:sp>
      <p:pic>
        <p:nvPicPr>
          <p:cNvPr id="11" name="Content Placeholder 5">
            <a:extLst>
              <a:ext uri="{FF2B5EF4-FFF2-40B4-BE49-F238E27FC236}">
                <a16:creationId xmlns:a16="http://schemas.microsoft.com/office/drawing/2014/main" xmlns="" id="{C701CD5E-839D-44B3-AA08-F29ACF3108D2}"/>
              </a:ext>
            </a:extLst>
          </p:cNvPr>
          <p:cNvPicPr>
            <a:picLocks noGrp="1" noChangeAspect="1"/>
          </p:cNvPicPr>
          <p:nvPr>
            <p:ph sz="half" idx="1"/>
          </p:nvPr>
        </p:nvPicPr>
        <p:blipFill>
          <a:blip r:embed="rId3"/>
          <a:stretch>
            <a:fillRect/>
          </a:stretch>
        </p:blipFill>
        <p:spPr>
          <a:xfrm>
            <a:off x="628650" y="1654503"/>
            <a:ext cx="10598983" cy="4291436"/>
          </a:xfrm>
          <a:prstGeom prst="rect">
            <a:avLst/>
          </a:prstGeom>
        </p:spPr>
      </p:pic>
      <p:sp>
        <p:nvSpPr>
          <p:cNvPr id="4" name="Footer Placeholder 3">
            <a:extLst>
              <a:ext uri="{FF2B5EF4-FFF2-40B4-BE49-F238E27FC236}">
                <a16:creationId xmlns:a16="http://schemas.microsoft.com/office/drawing/2014/main" xmlns="" id="{A88CCB6C-2A2F-48A3-B4F1-928176DDFB3A}"/>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84E0258B-22A6-4CA8-9BF1-19807DAFA387}"/>
              </a:ext>
            </a:extLst>
          </p:cNvPr>
          <p:cNvSpPr>
            <a:spLocks noGrp="1"/>
          </p:cNvSpPr>
          <p:nvPr>
            <p:ph type="sldNum" sz="quarter" idx="12"/>
          </p:nvPr>
        </p:nvSpPr>
        <p:spPr/>
        <p:txBody>
          <a:bodyPr/>
          <a:lstStyle/>
          <a:p>
            <a:fld id="{0FF54DE5-C571-48E8-A5BC-B369434E2F44}" type="slidenum">
              <a:rPr lang="en-IN" smtClean="0"/>
              <a:t>26</a:t>
            </a:fld>
            <a:endParaRPr lang="en-IN"/>
          </a:p>
        </p:txBody>
      </p:sp>
    </p:spTree>
    <p:extLst>
      <p:ext uri="{BB962C8B-B14F-4D97-AF65-F5344CB8AC3E}">
        <p14:creationId xmlns:p14="http://schemas.microsoft.com/office/powerpoint/2010/main" val="3778252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SQL Server Variable: Declare, Set, Select, </a:t>
            </a:r>
            <a:r>
              <a:rPr lang="en-US" b="1" dirty="0" err="1"/>
              <a:t>Global,Local</a:t>
            </a:r>
            <a:endParaRPr lang="en-US" b="1" dirty="0"/>
          </a:p>
        </p:txBody>
      </p:sp>
      <p:sp>
        <p:nvSpPr>
          <p:cNvPr id="3" name="Content Placeholder 2"/>
          <p:cNvSpPr>
            <a:spLocks noGrp="1"/>
          </p:cNvSpPr>
          <p:nvPr>
            <p:ph idx="1"/>
          </p:nvPr>
        </p:nvSpPr>
        <p:spPr/>
        <p:txBody>
          <a:bodyPr/>
          <a:lstStyle/>
          <a:p>
            <a:r>
              <a:rPr lang="en-US" b="1" dirty="0"/>
              <a:t>What is Variable?</a:t>
            </a:r>
          </a:p>
          <a:p>
            <a:pPr marL="400050" lvl="1" indent="0">
              <a:buNone/>
            </a:pPr>
            <a:r>
              <a:rPr lang="en-US" dirty="0"/>
              <a:t>In MS SQL, variables are the object which acts as a placeholder to a memory location. Variable hold single data value</a:t>
            </a:r>
            <a:r>
              <a:rPr lang="en-US" dirty="0" smtClean="0"/>
              <a:t>.</a:t>
            </a:r>
          </a:p>
          <a:p>
            <a:r>
              <a:rPr lang="en-US" b="1" dirty="0"/>
              <a:t>Types of Variable: Local, Global</a:t>
            </a:r>
          </a:p>
          <a:p>
            <a:pPr marL="400050" lvl="1" indent="0">
              <a:buNone/>
            </a:pPr>
            <a:r>
              <a:rPr lang="en-US" dirty="0" smtClean="0"/>
              <a:t>MS </a:t>
            </a:r>
            <a:r>
              <a:rPr lang="en-US" dirty="0"/>
              <a:t>SQL has two types of variables:</a:t>
            </a:r>
          </a:p>
          <a:p>
            <a:pPr marL="400050" lvl="1" indent="0">
              <a:buNone/>
            </a:pPr>
            <a:r>
              <a:rPr lang="en-US" dirty="0"/>
              <a:t>Local variable</a:t>
            </a:r>
          </a:p>
          <a:p>
            <a:pPr marL="400050" lvl="1" indent="0">
              <a:buNone/>
            </a:pPr>
            <a:r>
              <a:rPr lang="en-US" dirty="0"/>
              <a:t>Global variable</a:t>
            </a:r>
            <a:r>
              <a:rPr lang="en-US" dirty="0" smtClean="0"/>
              <a:t>.</a:t>
            </a:r>
          </a:p>
          <a:p>
            <a:pPr marL="400050" lvl="1" indent="0">
              <a:buNone/>
            </a:pPr>
            <a:endParaRPr lang="en-US" dirty="0"/>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F54DE5-C571-48E8-A5BC-B369434E2F44}" type="slidenum">
              <a:rPr lang="en-IN" smtClean="0"/>
              <a:t>27</a:t>
            </a:fld>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6917" y="3693957"/>
            <a:ext cx="4906852" cy="2178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6231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 on Variable concept</a:t>
            </a:r>
            <a:endParaRPr lang="en-US" dirty="0"/>
          </a:p>
        </p:txBody>
      </p:sp>
      <p:sp>
        <p:nvSpPr>
          <p:cNvPr id="3" name="Content Placeholder 2"/>
          <p:cNvSpPr>
            <a:spLocks noGrp="1"/>
          </p:cNvSpPr>
          <p:nvPr>
            <p:ph idx="1"/>
          </p:nvPr>
        </p:nvSpPr>
        <p:spPr>
          <a:xfrm>
            <a:off x="677334" y="1287887"/>
            <a:ext cx="8596668" cy="4753475"/>
          </a:xfrm>
        </p:spPr>
        <p:txBody>
          <a:bodyPr/>
          <a:lstStyle/>
          <a:p>
            <a:r>
              <a:rPr lang="en-US" dirty="0" smtClean="0"/>
              <a:t>Global variables:</a:t>
            </a:r>
          </a:p>
          <a:p>
            <a:r>
              <a:rPr lang="en-US" dirty="0">
                <a:hlinkClick r:id="rId2"/>
              </a:rPr>
              <a:t>https://www.codeproject.com/Articles/39131/Global-Variables-in-SQL-Server</a:t>
            </a:r>
            <a:endParaRPr lang="en-US" dirty="0"/>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F54DE5-C571-48E8-A5BC-B369434E2F44}" type="slidenum">
              <a:rPr lang="en-IN" smtClean="0"/>
              <a:t>28</a:t>
            </a:fld>
            <a:endParaRPr lang="en-IN"/>
          </a:p>
        </p:txBody>
      </p:sp>
    </p:spTree>
    <p:extLst>
      <p:ext uri="{BB962C8B-B14F-4D97-AF65-F5344CB8AC3E}">
        <p14:creationId xmlns:p14="http://schemas.microsoft.com/office/powerpoint/2010/main" val="1151232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BEDB96-D3FA-4598-87DD-FA93BD79B538}"/>
              </a:ext>
            </a:extLst>
          </p:cNvPr>
          <p:cNvSpPr>
            <a:spLocks noGrp="1"/>
          </p:cNvSpPr>
          <p:nvPr>
            <p:ph type="title"/>
          </p:nvPr>
        </p:nvSpPr>
        <p:spPr/>
        <p:txBody>
          <a:bodyPr>
            <a:normAutofit fontScale="90000"/>
          </a:bodyPr>
          <a:lstStyle/>
          <a:p>
            <a:r>
              <a:rPr lang="en-IN" b="1"/>
              <a:t>SQL Server Table: CREATE, ALTER, DROP [T-SQL Examples]</a:t>
            </a:r>
            <a:br>
              <a:rPr lang="en-IN" b="1"/>
            </a:br>
            <a:endParaRPr lang="en-IN"/>
          </a:p>
        </p:txBody>
      </p:sp>
      <p:sp>
        <p:nvSpPr>
          <p:cNvPr id="4" name="Footer Placeholder 3">
            <a:extLst>
              <a:ext uri="{FF2B5EF4-FFF2-40B4-BE49-F238E27FC236}">
                <a16:creationId xmlns:a16="http://schemas.microsoft.com/office/drawing/2014/main" xmlns="" id="{32C4C89F-6212-48CA-8974-3D6E9F09B5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2A68C4BB-BFBE-4BFC-A423-77005C1C1A9E}"/>
              </a:ext>
            </a:extLst>
          </p:cNvPr>
          <p:cNvSpPr>
            <a:spLocks noGrp="1"/>
          </p:cNvSpPr>
          <p:nvPr>
            <p:ph type="sldNum" sz="quarter" idx="12"/>
          </p:nvPr>
        </p:nvSpPr>
        <p:spPr/>
        <p:txBody>
          <a:bodyPr/>
          <a:lstStyle/>
          <a:p>
            <a:fld id="{0FF54DE5-C571-48E8-A5BC-B369434E2F44}" type="slidenum">
              <a:rPr lang="en-IN" smtClean="0"/>
              <a:t>29</a:t>
            </a:fld>
            <a:endParaRPr lang="en-IN"/>
          </a:p>
        </p:txBody>
      </p:sp>
      <p:pic>
        <p:nvPicPr>
          <p:cNvPr id="6146" name="Picture 2">
            <a:extLst>
              <a:ext uri="{FF2B5EF4-FFF2-40B4-BE49-F238E27FC236}">
                <a16:creationId xmlns:a16="http://schemas.microsoft.com/office/drawing/2014/main" xmlns="" id="{E1DB573D-163E-40D8-A64D-6C241BB937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9922" y="2160588"/>
            <a:ext cx="5652194"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624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E92D82-2DA4-4FC1-A86A-BCA6C699864E}"/>
              </a:ext>
            </a:extLst>
          </p:cNvPr>
          <p:cNvSpPr>
            <a:spLocks noGrp="1"/>
          </p:cNvSpPr>
          <p:nvPr>
            <p:ph type="title"/>
          </p:nvPr>
        </p:nvSpPr>
        <p:spPr>
          <a:xfrm>
            <a:off x="677334" y="609600"/>
            <a:ext cx="8596668" cy="1210322"/>
          </a:xfrm>
        </p:spPr>
        <p:txBody>
          <a:bodyPr>
            <a:normAutofit/>
          </a:bodyPr>
          <a:lstStyle/>
          <a:p>
            <a:r>
              <a:rPr lang="en-IN" dirty="0"/>
              <a:t>DML (Data Manipulation Language)</a:t>
            </a:r>
            <a:br>
              <a:rPr lang="en-IN" dirty="0"/>
            </a:br>
            <a:endParaRPr lang="en-IN" dirty="0"/>
          </a:p>
        </p:txBody>
      </p:sp>
      <p:sp>
        <p:nvSpPr>
          <p:cNvPr id="3" name="Content Placeholder 2">
            <a:extLst>
              <a:ext uri="{FF2B5EF4-FFF2-40B4-BE49-F238E27FC236}">
                <a16:creationId xmlns:a16="http://schemas.microsoft.com/office/drawing/2014/main" xmlns="" id="{F575D85C-44B8-4834-87C9-49AA18EDBD7C}"/>
              </a:ext>
            </a:extLst>
          </p:cNvPr>
          <p:cNvSpPr>
            <a:spLocks noGrp="1"/>
          </p:cNvSpPr>
          <p:nvPr>
            <p:ph idx="1"/>
          </p:nvPr>
        </p:nvSpPr>
        <p:spPr>
          <a:xfrm>
            <a:off x="677334" y="2015232"/>
            <a:ext cx="8596668" cy="3382391"/>
          </a:xfrm>
        </p:spPr>
        <p:txBody>
          <a:bodyPr/>
          <a:lstStyle/>
          <a:p>
            <a:r>
              <a:rPr lang="en-IN" dirty="0"/>
              <a:t>Insert Statements</a:t>
            </a:r>
          </a:p>
          <a:p>
            <a:r>
              <a:rPr lang="en-IN" dirty="0"/>
              <a:t>Insert – As- Select Statement</a:t>
            </a:r>
          </a:p>
          <a:p>
            <a:r>
              <a:rPr lang="en-IN" dirty="0"/>
              <a:t>Update Statements</a:t>
            </a:r>
          </a:p>
          <a:p>
            <a:r>
              <a:rPr lang="en-IN" dirty="0"/>
              <a:t>Delete Statements</a:t>
            </a:r>
          </a:p>
          <a:p>
            <a:r>
              <a:rPr lang="en-IN" dirty="0"/>
              <a:t>Truncate Statements</a:t>
            </a:r>
          </a:p>
          <a:p>
            <a:r>
              <a:rPr lang="en-IN" dirty="0"/>
              <a:t>Select Statement</a:t>
            </a:r>
          </a:p>
          <a:p>
            <a:r>
              <a:rPr lang="en-IN" dirty="0"/>
              <a:t>Sorting and Filtering</a:t>
            </a:r>
          </a:p>
          <a:p>
            <a:r>
              <a:rPr lang="en-IN" dirty="0"/>
              <a:t>SQL wildcard</a:t>
            </a:r>
          </a:p>
        </p:txBody>
      </p:sp>
    </p:spTree>
    <p:extLst>
      <p:ext uri="{BB962C8B-B14F-4D97-AF65-F5344CB8AC3E}">
        <p14:creationId xmlns:p14="http://schemas.microsoft.com/office/powerpoint/2010/main" val="267383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Primary key</a:t>
            </a:r>
          </a:p>
        </p:txBody>
      </p:sp>
      <p:sp>
        <p:nvSpPr>
          <p:cNvPr id="14" name="Content Placeholder 13"/>
          <p:cNvSpPr>
            <a:spLocks noGrp="1"/>
          </p:cNvSpPr>
          <p:nvPr>
            <p:ph idx="1"/>
          </p:nvPr>
        </p:nvSpPr>
        <p:spPr/>
        <p:txBody>
          <a:bodyPr>
            <a:normAutofit fontScale="92500" lnSpcReduction="20000"/>
          </a:bodyPr>
          <a:lstStyle/>
          <a:p>
            <a:pPr marL="0" indent="0">
              <a:buNone/>
            </a:pPr>
            <a:r>
              <a:rPr lang="en-US" sz="2400" dirty="0"/>
              <a:t>What is a Primary Key?</a:t>
            </a:r>
          </a:p>
          <a:p>
            <a:pPr lvl="1"/>
            <a:r>
              <a:rPr lang="en-IN" sz="1800" dirty="0">
                <a:latin typeface="Cambria" panose="02040503050406030204" pitchFamily="18" charset="0"/>
                <a:ea typeface="Cambria" panose="02040503050406030204" pitchFamily="18" charset="0"/>
              </a:rPr>
              <a:t>A Primary Key is a field or a combination of fields that identify a record uniquely. The Primary key is a column or set of columns which are unique. In other words, every value is unique for Primary Key</a:t>
            </a:r>
            <a:r>
              <a:rPr lang="en-US" sz="1800" dirty="0">
                <a:latin typeface="Cambria" panose="02040503050406030204" pitchFamily="18" charset="0"/>
                <a:ea typeface="Cambria" panose="02040503050406030204" pitchFamily="18" charset="0"/>
              </a:rPr>
              <a:t>.</a:t>
            </a:r>
          </a:p>
          <a:p>
            <a:pPr lvl="1"/>
            <a:endParaRPr lang="en-US" sz="1800" dirty="0">
              <a:latin typeface="Cambria" panose="02040503050406030204" pitchFamily="18" charset="0"/>
              <a:ea typeface="Cambria" panose="02040503050406030204" pitchFamily="18" charset="0"/>
            </a:endParaRPr>
          </a:p>
          <a:p>
            <a:pPr lvl="1"/>
            <a:endParaRPr lang="en-US" dirty="0"/>
          </a:p>
          <a:p>
            <a:pPr marL="0" indent="0">
              <a:buNone/>
            </a:pPr>
            <a:r>
              <a:rPr lang="en-US" sz="2400" dirty="0"/>
              <a:t>Rules for Primary Key</a:t>
            </a:r>
          </a:p>
          <a:p>
            <a:pPr lvl="1"/>
            <a:r>
              <a:rPr lang="en-IN" sz="1800" dirty="0">
                <a:latin typeface="Cambria" panose="02040503050406030204" pitchFamily="18" charset="0"/>
                <a:ea typeface="Cambria" panose="02040503050406030204" pitchFamily="18" charset="0"/>
              </a:rPr>
              <a:t>Each table can have only one Primary Key.</a:t>
            </a:r>
          </a:p>
          <a:p>
            <a:pPr lvl="1"/>
            <a:r>
              <a:rPr lang="en-IN" sz="1800" dirty="0">
                <a:latin typeface="Cambria" panose="02040503050406030204" pitchFamily="18" charset="0"/>
                <a:ea typeface="Cambria" panose="02040503050406030204" pitchFamily="18" charset="0"/>
              </a:rPr>
              <a:t>All the values are unique and Primary key value can uniquely identify each row.</a:t>
            </a:r>
          </a:p>
          <a:p>
            <a:pPr lvl="1"/>
            <a:r>
              <a:rPr lang="en-IN" sz="1800" dirty="0">
                <a:latin typeface="Cambria" panose="02040503050406030204" pitchFamily="18" charset="0"/>
                <a:ea typeface="Cambria" panose="02040503050406030204" pitchFamily="18" charset="0"/>
              </a:rPr>
              <a:t>The system will not allow inserting a row with a primary key which already exists in the table.</a:t>
            </a:r>
          </a:p>
          <a:p>
            <a:pPr lvl="1"/>
            <a:r>
              <a:rPr lang="en-IN" sz="1800" dirty="0">
                <a:latin typeface="Cambria" panose="02040503050406030204" pitchFamily="18" charset="0"/>
                <a:ea typeface="Cambria" panose="02040503050406030204" pitchFamily="18" charset="0"/>
              </a:rPr>
              <a:t>Primary Key cannot be NULL.</a:t>
            </a:r>
          </a:p>
          <a:p>
            <a:pPr marL="457200" lvl="1" indent="0">
              <a:buNone/>
            </a:pPr>
            <a:endParaRPr lang="en-US" dirty="0"/>
          </a:p>
        </p:txBody>
      </p:sp>
      <p:sp>
        <p:nvSpPr>
          <p:cNvPr id="2" name="Footer Placeholder 1">
            <a:extLst>
              <a:ext uri="{FF2B5EF4-FFF2-40B4-BE49-F238E27FC236}">
                <a16:creationId xmlns:a16="http://schemas.microsoft.com/office/drawing/2014/main" xmlns="" id="{D7D8F3F7-483E-42FB-82F3-D020DAB44190}"/>
              </a:ext>
            </a:extLst>
          </p:cNvPr>
          <p:cNvSpPr>
            <a:spLocks noGrp="1"/>
          </p:cNvSpPr>
          <p:nvPr>
            <p:ph type="ftr" sz="quarter" idx="11"/>
          </p:nvPr>
        </p:nvSpPr>
        <p:spPr>
          <a:xfrm>
            <a:off x="604684" y="6172200"/>
            <a:ext cx="10913806" cy="463908"/>
          </a:xfrm>
        </p:spPr>
        <p:txBody>
          <a:bodyPr/>
          <a:lstStyle/>
          <a:p>
            <a:endParaRPr lang="en-IN" dirty="0"/>
          </a:p>
        </p:txBody>
      </p:sp>
      <p:sp>
        <p:nvSpPr>
          <p:cNvPr id="3" name="Slide Number Placeholder 2">
            <a:extLst>
              <a:ext uri="{FF2B5EF4-FFF2-40B4-BE49-F238E27FC236}">
                <a16:creationId xmlns:a16="http://schemas.microsoft.com/office/drawing/2014/main" xmlns="" id="{16F6D81C-704E-44DD-B720-48EABAF66B43}"/>
              </a:ext>
            </a:extLst>
          </p:cNvPr>
          <p:cNvSpPr>
            <a:spLocks noGrp="1"/>
          </p:cNvSpPr>
          <p:nvPr>
            <p:ph type="sldNum" sz="quarter" idx="12"/>
          </p:nvPr>
        </p:nvSpPr>
        <p:spPr/>
        <p:txBody>
          <a:bodyPr/>
          <a:lstStyle/>
          <a:p>
            <a:fld id="{0FF54DE5-C571-48E8-A5BC-B369434E2F44}" type="slidenum">
              <a:rPr lang="en-IN" smtClean="0"/>
              <a:t>30</a:t>
            </a:fld>
            <a:endParaRPr lang="en-IN"/>
          </a:p>
        </p:txBody>
      </p:sp>
    </p:spTree>
    <p:extLst>
      <p:ext uri="{BB962C8B-B14F-4D97-AF65-F5344CB8AC3E}">
        <p14:creationId xmlns:p14="http://schemas.microsoft.com/office/powerpoint/2010/main" val="226118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8A9985-B72F-4B99-BCB3-68CE13E43A79}"/>
              </a:ext>
            </a:extLst>
          </p:cNvPr>
          <p:cNvSpPr>
            <a:spLocks noGrp="1"/>
          </p:cNvSpPr>
          <p:nvPr>
            <p:ph type="title"/>
          </p:nvPr>
        </p:nvSpPr>
        <p:spPr/>
        <p:txBody>
          <a:bodyPr/>
          <a:lstStyle/>
          <a:p>
            <a:r>
              <a:rPr lang="en-US" dirty="0"/>
              <a:t>T-SQL - INSERT Statement</a:t>
            </a:r>
            <a:br>
              <a:rPr lang="en-US" dirty="0"/>
            </a:br>
            <a:endParaRPr lang="en-US" dirty="0"/>
          </a:p>
        </p:txBody>
      </p:sp>
      <p:sp>
        <p:nvSpPr>
          <p:cNvPr id="3" name="Content Placeholder 2">
            <a:extLst>
              <a:ext uri="{FF2B5EF4-FFF2-40B4-BE49-F238E27FC236}">
                <a16:creationId xmlns:a16="http://schemas.microsoft.com/office/drawing/2014/main" xmlns="" id="{D61F8CE8-B668-4DCE-8F18-F67C554E398B}"/>
              </a:ext>
            </a:extLst>
          </p:cNvPr>
          <p:cNvSpPr>
            <a:spLocks noGrp="1"/>
          </p:cNvSpPr>
          <p:nvPr>
            <p:ph idx="1"/>
          </p:nvPr>
        </p:nvSpPr>
        <p:spPr/>
        <p:txBody>
          <a:bodyPr>
            <a:normAutofit lnSpcReduction="10000"/>
          </a:bodyPr>
          <a:lstStyle/>
          <a:p>
            <a:pPr marL="0" indent="0">
              <a:buNone/>
            </a:pPr>
            <a:r>
              <a:rPr lang="en-US" dirty="0"/>
              <a:t>INSERT INTO TABLE_NAME [(column1, column2, column3,...</a:t>
            </a:r>
            <a:r>
              <a:rPr lang="en-US" dirty="0" err="1"/>
              <a:t>columnN</a:t>
            </a:r>
            <a:r>
              <a:rPr lang="en-US" dirty="0"/>
              <a:t>)]   </a:t>
            </a:r>
          </a:p>
          <a:p>
            <a:pPr marL="0" indent="0">
              <a:buNone/>
            </a:pPr>
            <a:r>
              <a:rPr lang="en-US" dirty="0"/>
              <a:t>VALUES (value1, value2, value3,...</a:t>
            </a:r>
            <a:r>
              <a:rPr lang="en-US" dirty="0" err="1"/>
              <a:t>valueN</a:t>
            </a:r>
            <a:r>
              <a:rPr lang="en-US" dirty="0"/>
              <a:t>);</a:t>
            </a:r>
          </a:p>
          <a:p>
            <a:pPr marL="0" indent="0">
              <a:buNone/>
            </a:pPr>
            <a:endParaRPr lang="en-US" dirty="0"/>
          </a:p>
          <a:p>
            <a:pPr marL="0" indent="0">
              <a:buNone/>
            </a:pPr>
            <a:endParaRPr lang="en-US" dirty="0"/>
          </a:p>
          <a:p>
            <a:pPr marL="0" indent="0">
              <a:buNone/>
            </a:pPr>
            <a:r>
              <a:rPr lang="en-US" dirty="0"/>
              <a:t>INSERT INTO TABLE_NAME VALUES (value1,value2,value3,...</a:t>
            </a:r>
            <a:r>
              <a:rPr lang="en-US" dirty="0" err="1"/>
              <a:t>valueN</a:t>
            </a:r>
            <a:r>
              <a:rPr lang="en-US" dirty="0"/>
              <a:t>);</a:t>
            </a:r>
          </a:p>
          <a:p>
            <a:pPr marL="0" indent="0">
              <a:buNone/>
            </a:pPr>
            <a:endParaRPr lang="en-US" dirty="0"/>
          </a:p>
          <a:p>
            <a:pPr marL="0" indent="0">
              <a:buNone/>
            </a:pPr>
            <a:r>
              <a:rPr lang="en-US" dirty="0"/>
              <a:t>INSERT INTO </a:t>
            </a:r>
            <a:r>
              <a:rPr lang="en-US" dirty="0" err="1"/>
              <a:t>first_table_name</a:t>
            </a:r>
            <a:r>
              <a:rPr lang="en-US" dirty="0"/>
              <a:t>  </a:t>
            </a:r>
          </a:p>
          <a:p>
            <a:pPr marL="0" indent="0">
              <a:buNone/>
            </a:pPr>
            <a:r>
              <a:rPr lang="en-US" dirty="0"/>
              <a:t>   SELECT column1, column2, ...</a:t>
            </a:r>
            <a:r>
              <a:rPr lang="en-US" dirty="0" err="1"/>
              <a:t>columnN</a:t>
            </a:r>
            <a:r>
              <a:rPr lang="en-US" dirty="0"/>
              <a:t>  </a:t>
            </a:r>
          </a:p>
          <a:p>
            <a:pPr marL="0" indent="0">
              <a:buNone/>
            </a:pPr>
            <a:r>
              <a:rPr lang="en-US" dirty="0"/>
              <a:t>      FROM </a:t>
            </a:r>
            <a:r>
              <a:rPr lang="en-US" dirty="0" err="1"/>
              <a:t>second_table_name</a:t>
            </a:r>
            <a:r>
              <a:rPr lang="en-US" dirty="0"/>
              <a:t> </a:t>
            </a:r>
          </a:p>
          <a:p>
            <a:pPr marL="0" indent="0">
              <a:buNone/>
            </a:pPr>
            <a:r>
              <a:rPr lang="en-US" dirty="0"/>
              <a:t>      [WHERE condition];</a:t>
            </a:r>
          </a:p>
          <a:p>
            <a:pPr marL="0" indent="0">
              <a:buNone/>
            </a:pPr>
            <a:endParaRPr lang="en-US" dirty="0"/>
          </a:p>
        </p:txBody>
      </p:sp>
      <p:sp>
        <p:nvSpPr>
          <p:cNvPr id="4" name="Footer Placeholder 3">
            <a:extLst>
              <a:ext uri="{FF2B5EF4-FFF2-40B4-BE49-F238E27FC236}">
                <a16:creationId xmlns:a16="http://schemas.microsoft.com/office/drawing/2014/main" xmlns="" id="{3280F763-352A-403C-910F-B431A9EB8F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C1EC5710-F4DD-443E-9271-D8ECCA7DAC49}"/>
              </a:ext>
            </a:extLst>
          </p:cNvPr>
          <p:cNvSpPr>
            <a:spLocks noGrp="1"/>
          </p:cNvSpPr>
          <p:nvPr>
            <p:ph type="sldNum" sz="quarter" idx="12"/>
          </p:nvPr>
        </p:nvSpPr>
        <p:spPr/>
        <p:txBody>
          <a:bodyPr/>
          <a:lstStyle/>
          <a:p>
            <a:fld id="{0FF54DE5-C571-48E8-A5BC-B369434E2F44}" type="slidenum">
              <a:rPr lang="en-US" smtClean="0"/>
              <a:t>31</a:t>
            </a:fld>
            <a:endParaRPr lang="en-US"/>
          </a:p>
        </p:txBody>
      </p:sp>
    </p:spTree>
    <p:extLst>
      <p:ext uri="{BB962C8B-B14F-4D97-AF65-F5344CB8AC3E}">
        <p14:creationId xmlns:p14="http://schemas.microsoft.com/office/powerpoint/2010/main" val="993465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D2843F-8806-4227-B038-621EB58ACC34}"/>
              </a:ext>
            </a:extLst>
          </p:cNvPr>
          <p:cNvSpPr>
            <a:spLocks noGrp="1"/>
          </p:cNvSpPr>
          <p:nvPr>
            <p:ph type="title"/>
          </p:nvPr>
        </p:nvSpPr>
        <p:spPr/>
        <p:txBody>
          <a:bodyPr/>
          <a:lstStyle/>
          <a:p>
            <a:r>
              <a:rPr lang="en-US" dirty="0"/>
              <a:t>T-SQL - SELECT Statement</a:t>
            </a:r>
          </a:p>
        </p:txBody>
      </p:sp>
      <p:sp>
        <p:nvSpPr>
          <p:cNvPr id="3" name="Content Placeholder 2">
            <a:extLst>
              <a:ext uri="{FF2B5EF4-FFF2-40B4-BE49-F238E27FC236}">
                <a16:creationId xmlns:a16="http://schemas.microsoft.com/office/drawing/2014/main" xmlns="" id="{17FC7D60-7149-47AD-A888-58B749BB6B59}"/>
              </a:ext>
            </a:extLst>
          </p:cNvPr>
          <p:cNvSpPr>
            <a:spLocks noGrp="1"/>
          </p:cNvSpPr>
          <p:nvPr>
            <p:ph idx="1"/>
          </p:nvPr>
        </p:nvSpPr>
        <p:spPr/>
        <p:txBody>
          <a:bodyPr/>
          <a:lstStyle/>
          <a:p>
            <a:pPr marL="0" indent="0">
              <a:buNone/>
            </a:pPr>
            <a:r>
              <a:rPr lang="en-US" dirty="0"/>
              <a:t>SELECT column1, column2, </a:t>
            </a:r>
            <a:r>
              <a:rPr lang="en-US" dirty="0" err="1"/>
              <a:t>columnN</a:t>
            </a:r>
            <a:r>
              <a:rPr lang="en-US" dirty="0"/>
              <a:t> FROM </a:t>
            </a:r>
            <a:r>
              <a:rPr lang="en-US" dirty="0" err="1"/>
              <a:t>table_name</a:t>
            </a:r>
            <a:r>
              <a:rPr lang="en-US" dirty="0"/>
              <a:t>;</a:t>
            </a:r>
          </a:p>
          <a:p>
            <a:pPr marL="0" indent="0">
              <a:buNone/>
            </a:pPr>
            <a:endParaRPr lang="en-US" dirty="0"/>
          </a:p>
          <a:p>
            <a:pPr marL="0" indent="0">
              <a:buNone/>
            </a:pPr>
            <a:r>
              <a:rPr lang="en-US" dirty="0"/>
              <a:t>SELECT * FROM </a:t>
            </a:r>
            <a:r>
              <a:rPr lang="en-US" dirty="0" err="1"/>
              <a:t>table_name</a:t>
            </a:r>
            <a:r>
              <a:rPr lang="en-US" dirty="0"/>
              <a:t>;</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xmlns="" id="{5A22C379-D4C9-451E-AEA6-4F4933E5C9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2BB534E-2F5F-454C-A3EA-C4242AEE558D}"/>
              </a:ext>
            </a:extLst>
          </p:cNvPr>
          <p:cNvSpPr>
            <a:spLocks noGrp="1"/>
          </p:cNvSpPr>
          <p:nvPr>
            <p:ph type="sldNum" sz="quarter" idx="12"/>
          </p:nvPr>
        </p:nvSpPr>
        <p:spPr/>
        <p:txBody>
          <a:bodyPr/>
          <a:lstStyle/>
          <a:p>
            <a:fld id="{0FF54DE5-C571-48E8-A5BC-B369434E2F44}" type="slidenum">
              <a:rPr lang="en-US" smtClean="0"/>
              <a:t>32</a:t>
            </a:fld>
            <a:endParaRPr lang="en-US"/>
          </a:p>
        </p:txBody>
      </p:sp>
    </p:spTree>
    <p:extLst>
      <p:ext uri="{BB962C8B-B14F-4D97-AF65-F5344CB8AC3E}">
        <p14:creationId xmlns:p14="http://schemas.microsoft.com/office/powerpoint/2010/main" val="1594496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A4FAEE-6B3C-4E51-9F50-D9FEBC5784E0}"/>
              </a:ext>
            </a:extLst>
          </p:cNvPr>
          <p:cNvSpPr>
            <a:spLocks noGrp="1"/>
          </p:cNvSpPr>
          <p:nvPr>
            <p:ph type="title"/>
          </p:nvPr>
        </p:nvSpPr>
        <p:spPr/>
        <p:txBody>
          <a:bodyPr/>
          <a:lstStyle/>
          <a:p>
            <a:r>
              <a:rPr lang="en-US" dirty="0"/>
              <a:t>T-SQL - WHERE Clause</a:t>
            </a:r>
            <a:br>
              <a:rPr lang="en-US" dirty="0"/>
            </a:br>
            <a:endParaRPr lang="en-US" dirty="0"/>
          </a:p>
        </p:txBody>
      </p:sp>
      <p:sp>
        <p:nvSpPr>
          <p:cNvPr id="3" name="Content Placeholder 2">
            <a:extLst>
              <a:ext uri="{FF2B5EF4-FFF2-40B4-BE49-F238E27FC236}">
                <a16:creationId xmlns:a16="http://schemas.microsoft.com/office/drawing/2014/main" xmlns="" id="{06A4A3C7-DC62-40E5-95F0-11E06F59E7C3}"/>
              </a:ext>
            </a:extLst>
          </p:cNvPr>
          <p:cNvSpPr>
            <a:spLocks noGrp="1"/>
          </p:cNvSpPr>
          <p:nvPr>
            <p:ph idx="1"/>
          </p:nvPr>
        </p:nvSpPr>
        <p:spPr/>
        <p:txBody>
          <a:bodyPr/>
          <a:lstStyle/>
          <a:p>
            <a:pPr marL="0" indent="0">
              <a:buNone/>
            </a:pPr>
            <a:r>
              <a:rPr lang="en-US" dirty="0">
                <a:latin typeface="Cambria" panose="02040503050406030204" pitchFamily="18" charset="0"/>
                <a:ea typeface="Cambria" panose="02040503050406030204" pitchFamily="18" charset="0"/>
              </a:rPr>
              <a:t>SELECT column1, column2, </a:t>
            </a:r>
            <a:r>
              <a:rPr lang="en-US" dirty="0" err="1">
                <a:latin typeface="Cambria" panose="02040503050406030204" pitchFamily="18" charset="0"/>
                <a:ea typeface="Cambria" panose="02040503050406030204" pitchFamily="18" charset="0"/>
              </a:rPr>
              <a:t>columnN</a:t>
            </a:r>
            <a:r>
              <a:rPr lang="en-US" dirty="0">
                <a:latin typeface="Cambria" panose="02040503050406030204" pitchFamily="18" charset="0"/>
                <a:ea typeface="Cambria" panose="02040503050406030204" pitchFamily="18" charset="0"/>
              </a:rPr>
              <a:t>  </a:t>
            </a:r>
          </a:p>
          <a:p>
            <a:pPr marL="0" indent="0">
              <a:buNone/>
            </a:pPr>
            <a:r>
              <a:rPr lang="en-US" dirty="0">
                <a:latin typeface="Cambria" panose="02040503050406030204" pitchFamily="18" charset="0"/>
                <a:ea typeface="Cambria" panose="02040503050406030204" pitchFamily="18" charset="0"/>
              </a:rPr>
              <a:t>FROM </a:t>
            </a:r>
            <a:r>
              <a:rPr lang="en-US" dirty="0" err="1">
                <a:latin typeface="Cambria" panose="02040503050406030204" pitchFamily="18" charset="0"/>
                <a:ea typeface="Cambria" panose="02040503050406030204" pitchFamily="18" charset="0"/>
              </a:rPr>
              <a:t>table_name</a:t>
            </a:r>
            <a:r>
              <a:rPr lang="en-US" dirty="0">
                <a:latin typeface="Cambria" panose="02040503050406030204" pitchFamily="18" charset="0"/>
                <a:ea typeface="Cambria" panose="02040503050406030204" pitchFamily="18" charset="0"/>
              </a:rPr>
              <a:t> </a:t>
            </a:r>
          </a:p>
          <a:p>
            <a:pPr marL="0" indent="0">
              <a:buNone/>
            </a:pPr>
            <a:r>
              <a:rPr lang="en-US" dirty="0">
                <a:latin typeface="Cambria" panose="02040503050406030204" pitchFamily="18" charset="0"/>
                <a:ea typeface="Cambria" panose="02040503050406030204" pitchFamily="18" charset="0"/>
              </a:rPr>
              <a:t>WHERE [condition]</a:t>
            </a:r>
          </a:p>
        </p:txBody>
      </p:sp>
      <p:sp>
        <p:nvSpPr>
          <p:cNvPr id="4" name="Footer Placeholder 3">
            <a:extLst>
              <a:ext uri="{FF2B5EF4-FFF2-40B4-BE49-F238E27FC236}">
                <a16:creationId xmlns:a16="http://schemas.microsoft.com/office/drawing/2014/main" xmlns="" id="{9ED855A0-1599-4C1C-AA9D-5A46DA6A2F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FBEDD4F-2166-4906-BDC8-211DB81C86E4}"/>
              </a:ext>
            </a:extLst>
          </p:cNvPr>
          <p:cNvSpPr>
            <a:spLocks noGrp="1"/>
          </p:cNvSpPr>
          <p:nvPr>
            <p:ph type="sldNum" sz="quarter" idx="12"/>
          </p:nvPr>
        </p:nvSpPr>
        <p:spPr/>
        <p:txBody>
          <a:bodyPr/>
          <a:lstStyle/>
          <a:p>
            <a:fld id="{0FF54DE5-C571-48E8-A5BC-B369434E2F44}" type="slidenum">
              <a:rPr lang="en-US" smtClean="0"/>
              <a:t>33</a:t>
            </a:fld>
            <a:endParaRPr lang="en-US"/>
          </a:p>
        </p:txBody>
      </p:sp>
    </p:spTree>
    <p:extLst>
      <p:ext uri="{BB962C8B-B14F-4D97-AF65-F5344CB8AC3E}">
        <p14:creationId xmlns:p14="http://schemas.microsoft.com/office/powerpoint/2010/main" val="309279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E92A3C-5413-4142-9F96-EC26AA72D55A}"/>
              </a:ext>
            </a:extLst>
          </p:cNvPr>
          <p:cNvSpPr>
            <a:spLocks noGrp="1"/>
          </p:cNvSpPr>
          <p:nvPr>
            <p:ph type="title"/>
          </p:nvPr>
        </p:nvSpPr>
        <p:spPr/>
        <p:txBody>
          <a:bodyPr/>
          <a:lstStyle/>
          <a:p>
            <a:r>
              <a:rPr lang="en-US" dirty="0"/>
              <a:t>T-SQL - LIKE Clause</a:t>
            </a:r>
          </a:p>
        </p:txBody>
      </p:sp>
      <p:sp>
        <p:nvSpPr>
          <p:cNvPr id="3" name="Content Placeholder 2">
            <a:extLst>
              <a:ext uri="{FF2B5EF4-FFF2-40B4-BE49-F238E27FC236}">
                <a16:creationId xmlns:a16="http://schemas.microsoft.com/office/drawing/2014/main" xmlns="" id="{5395943E-D027-46C2-B5D1-7A06EA9CCBAA}"/>
              </a:ext>
            </a:extLst>
          </p:cNvPr>
          <p:cNvSpPr>
            <a:spLocks noGrp="1"/>
          </p:cNvSpPr>
          <p:nvPr>
            <p:ph idx="1"/>
          </p:nvPr>
        </p:nvSpPr>
        <p:spPr/>
        <p:txBody>
          <a:bodyPr/>
          <a:lstStyle/>
          <a:p>
            <a:pPr marL="0" indent="0">
              <a:buNone/>
            </a:pPr>
            <a:r>
              <a:rPr lang="en-US" dirty="0">
                <a:latin typeface="Cambria" panose="02040503050406030204" pitchFamily="18" charset="0"/>
                <a:ea typeface="Cambria" panose="02040503050406030204" pitchFamily="18" charset="0"/>
              </a:rPr>
              <a:t>The MS SQL Server LIKE clause is used to compare a value to similar values using wildcard operators. </a:t>
            </a:r>
          </a:p>
          <a:p>
            <a:pPr marL="0" indent="0">
              <a:buNone/>
            </a:pPr>
            <a:r>
              <a:rPr lang="en-US" dirty="0">
                <a:latin typeface="Cambria" panose="02040503050406030204" pitchFamily="18" charset="0"/>
                <a:ea typeface="Cambria" panose="02040503050406030204" pitchFamily="18" charset="0"/>
              </a:rPr>
              <a:t>There are two wildcards used in conjunction with the LIKE operator</a:t>
            </a:r>
          </a:p>
          <a:p>
            <a:r>
              <a:rPr lang="en-US" dirty="0">
                <a:latin typeface="Cambria" panose="02040503050406030204" pitchFamily="18" charset="0"/>
                <a:ea typeface="Cambria" panose="02040503050406030204" pitchFamily="18" charset="0"/>
              </a:rPr>
              <a:t>The percent sign (%)</a:t>
            </a:r>
          </a:p>
          <a:p>
            <a:r>
              <a:rPr lang="en-US" dirty="0">
                <a:latin typeface="Cambria" panose="02040503050406030204" pitchFamily="18" charset="0"/>
                <a:ea typeface="Cambria" panose="02040503050406030204" pitchFamily="18" charset="0"/>
              </a:rPr>
              <a:t>The underscore (_)</a:t>
            </a:r>
          </a:p>
          <a:p>
            <a:pPr marL="0" indent="0">
              <a:buNone/>
            </a:pPr>
            <a:r>
              <a:rPr lang="en-US" dirty="0">
                <a:latin typeface="Cambria" panose="02040503050406030204" pitchFamily="18" charset="0"/>
                <a:ea typeface="Cambria" panose="02040503050406030204" pitchFamily="18" charset="0"/>
              </a:rPr>
              <a:t>The percent sign represents zero, one, or multiple characters. The underscore represents a single number or character. The symbols can be used in combinations.</a:t>
            </a:r>
          </a:p>
        </p:txBody>
      </p:sp>
      <p:sp>
        <p:nvSpPr>
          <p:cNvPr id="4" name="Footer Placeholder 3">
            <a:extLst>
              <a:ext uri="{FF2B5EF4-FFF2-40B4-BE49-F238E27FC236}">
                <a16:creationId xmlns:a16="http://schemas.microsoft.com/office/drawing/2014/main" xmlns="" id="{A785CF8B-7BDF-486B-9917-13650315AB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8A67F87-9583-4209-892C-7DA7416CCE08}"/>
              </a:ext>
            </a:extLst>
          </p:cNvPr>
          <p:cNvSpPr>
            <a:spLocks noGrp="1"/>
          </p:cNvSpPr>
          <p:nvPr>
            <p:ph type="sldNum" sz="quarter" idx="12"/>
          </p:nvPr>
        </p:nvSpPr>
        <p:spPr/>
        <p:txBody>
          <a:bodyPr/>
          <a:lstStyle/>
          <a:p>
            <a:fld id="{0FF54DE5-C571-48E8-A5BC-B369434E2F44}" type="slidenum">
              <a:rPr lang="en-US" smtClean="0"/>
              <a:t>34</a:t>
            </a:fld>
            <a:endParaRPr lang="en-US"/>
          </a:p>
        </p:txBody>
      </p:sp>
    </p:spTree>
    <p:extLst>
      <p:ext uri="{BB962C8B-B14F-4D97-AF65-F5344CB8AC3E}">
        <p14:creationId xmlns:p14="http://schemas.microsoft.com/office/powerpoint/2010/main" val="91784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A20411-A01D-44F5-8FAD-28DFE5D3C0C0}"/>
              </a:ext>
            </a:extLst>
          </p:cNvPr>
          <p:cNvSpPr>
            <a:spLocks noGrp="1"/>
          </p:cNvSpPr>
          <p:nvPr>
            <p:ph type="title"/>
          </p:nvPr>
        </p:nvSpPr>
        <p:spPr/>
        <p:txBody>
          <a:bodyPr/>
          <a:lstStyle/>
          <a:p>
            <a:r>
              <a:rPr lang="en-US" dirty="0"/>
              <a:t>T-SQL - ORDER BY Clause</a:t>
            </a:r>
          </a:p>
        </p:txBody>
      </p:sp>
      <p:sp>
        <p:nvSpPr>
          <p:cNvPr id="3" name="Content Placeholder 2">
            <a:extLst>
              <a:ext uri="{FF2B5EF4-FFF2-40B4-BE49-F238E27FC236}">
                <a16:creationId xmlns:a16="http://schemas.microsoft.com/office/drawing/2014/main" xmlns="" id="{204A620C-17CE-4483-802F-6E485E8F45CE}"/>
              </a:ext>
            </a:extLst>
          </p:cNvPr>
          <p:cNvSpPr>
            <a:spLocks noGrp="1"/>
          </p:cNvSpPr>
          <p:nvPr>
            <p:ph idx="1"/>
          </p:nvPr>
        </p:nvSpPr>
        <p:spPr/>
        <p:txBody>
          <a:bodyPr/>
          <a:lstStyle/>
          <a:p>
            <a:pPr marL="0" indent="0">
              <a:buNone/>
            </a:pPr>
            <a:r>
              <a:rPr lang="en-US" dirty="0">
                <a:latin typeface="Cambria" panose="02040503050406030204" pitchFamily="18" charset="0"/>
                <a:ea typeface="Cambria" panose="02040503050406030204" pitchFamily="18" charset="0"/>
              </a:rPr>
              <a:t>SELECT column-list  </a:t>
            </a:r>
          </a:p>
          <a:p>
            <a:pPr marL="0" indent="0">
              <a:buNone/>
            </a:pPr>
            <a:r>
              <a:rPr lang="en-US" dirty="0">
                <a:latin typeface="Cambria" panose="02040503050406030204" pitchFamily="18" charset="0"/>
                <a:ea typeface="Cambria" panose="02040503050406030204" pitchFamily="18" charset="0"/>
              </a:rPr>
              <a:t>FROM </a:t>
            </a:r>
            <a:r>
              <a:rPr lang="en-US" dirty="0" err="1">
                <a:latin typeface="Cambria" panose="02040503050406030204" pitchFamily="18" charset="0"/>
                <a:ea typeface="Cambria" panose="02040503050406030204" pitchFamily="18" charset="0"/>
              </a:rPr>
              <a:t>table_name</a:t>
            </a:r>
            <a:r>
              <a:rPr lang="en-US" dirty="0">
                <a:latin typeface="Cambria" panose="02040503050406030204" pitchFamily="18" charset="0"/>
                <a:ea typeface="Cambria" panose="02040503050406030204" pitchFamily="18" charset="0"/>
              </a:rPr>
              <a:t>  </a:t>
            </a:r>
          </a:p>
          <a:p>
            <a:pPr marL="0" indent="0">
              <a:buNone/>
            </a:pPr>
            <a:r>
              <a:rPr lang="en-US" dirty="0">
                <a:latin typeface="Cambria" panose="02040503050406030204" pitchFamily="18" charset="0"/>
                <a:ea typeface="Cambria" panose="02040503050406030204" pitchFamily="18" charset="0"/>
              </a:rPr>
              <a:t>[WHERE condition]  </a:t>
            </a:r>
          </a:p>
          <a:p>
            <a:pPr marL="0" indent="0">
              <a:buNone/>
            </a:pPr>
            <a:r>
              <a:rPr lang="en-US" dirty="0">
                <a:latin typeface="Cambria" panose="02040503050406030204" pitchFamily="18" charset="0"/>
                <a:ea typeface="Cambria" panose="02040503050406030204" pitchFamily="18" charset="0"/>
              </a:rPr>
              <a:t>[ORDER BY column1, column2, .. </a:t>
            </a:r>
            <a:r>
              <a:rPr lang="en-US" dirty="0" err="1">
                <a:latin typeface="Cambria" panose="02040503050406030204" pitchFamily="18" charset="0"/>
                <a:ea typeface="Cambria" panose="02040503050406030204" pitchFamily="18" charset="0"/>
              </a:rPr>
              <a:t>columnN</a:t>
            </a:r>
            <a:r>
              <a:rPr lang="en-US" dirty="0">
                <a:latin typeface="Cambria" panose="02040503050406030204" pitchFamily="18" charset="0"/>
                <a:ea typeface="Cambria" panose="02040503050406030204" pitchFamily="18" charset="0"/>
              </a:rPr>
              <a:t>] [ASC | DESC];</a:t>
            </a:r>
          </a:p>
        </p:txBody>
      </p:sp>
      <p:sp>
        <p:nvSpPr>
          <p:cNvPr id="4" name="Footer Placeholder 3">
            <a:extLst>
              <a:ext uri="{FF2B5EF4-FFF2-40B4-BE49-F238E27FC236}">
                <a16:creationId xmlns:a16="http://schemas.microsoft.com/office/drawing/2014/main" xmlns="" id="{8992FD18-4AE6-4461-AEC5-97BF40E00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02E83F9-8483-4BFE-9EFD-DFE4BC2885A5}"/>
              </a:ext>
            </a:extLst>
          </p:cNvPr>
          <p:cNvSpPr>
            <a:spLocks noGrp="1"/>
          </p:cNvSpPr>
          <p:nvPr>
            <p:ph type="sldNum" sz="quarter" idx="12"/>
          </p:nvPr>
        </p:nvSpPr>
        <p:spPr/>
        <p:txBody>
          <a:bodyPr/>
          <a:lstStyle/>
          <a:p>
            <a:fld id="{0FF54DE5-C571-48E8-A5BC-B369434E2F44}" type="slidenum">
              <a:rPr lang="en-US" smtClean="0"/>
              <a:t>35</a:t>
            </a:fld>
            <a:endParaRPr lang="en-US"/>
          </a:p>
        </p:txBody>
      </p:sp>
    </p:spTree>
    <p:extLst>
      <p:ext uri="{BB962C8B-B14F-4D97-AF65-F5344CB8AC3E}">
        <p14:creationId xmlns:p14="http://schemas.microsoft.com/office/powerpoint/2010/main" val="171783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8C2B9-C5E1-45A1-AFEB-9EA3A6D21E49}"/>
              </a:ext>
            </a:extLst>
          </p:cNvPr>
          <p:cNvSpPr>
            <a:spLocks noGrp="1"/>
          </p:cNvSpPr>
          <p:nvPr>
            <p:ph type="title"/>
          </p:nvPr>
        </p:nvSpPr>
        <p:spPr/>
        <p:txBody>
          <a:bodyPr/>
          <a:lstStyle/>
          <a:p>
            <a:r>
              <a:rPr lang="en-US" dirty="0"/>
              <a:t>T-SQL - GROUP BY Clause</a:t>
            </a:r>
            <a:br>
              <a:rPr lang="en-US" dirty="0"/>
            </a:br>
            <a:endParaRPr lang="en-US" dirty="0"/>
          </a:p>
        </p:txBody>
      </p:sp>
      <p:sp>
        <p:nvSpPr>
          <p:cNvPr id="3" name="Content Placeholder 2">
            <a:extLst>
              <a:ext uri="{FF2B5EF4-FFF2-40B4-BE49-F238E27FC236}">
                <a16:creationId xmlns:a16="http://schemas.microsoft.com/office/drawing/2014/main" xmlns="" id="{311CE17A-7081-43F5-8AF2-D763D67456E3}"/>
              </a:ext>
            </a:extLst>
          </p:cNvPr>
          <p:cNvSpPr>
            <a:spLocks noGrp="1"/>
          </p:cNvSpPr>
          <p:nvPr>
            <p:ph idx="1"/>
          </p:nvPr>
        </p:nvSpPr>
        <p:spPr/>
        <p:txBody>
          <a:bodyPr/>
          <a:lstStyle/>
          <a:p>
            <a:pPr marL="0" indent="0">
              <a:buNone/>
            </a:pPr>
            <a:r>
              <a:rPr lang="en-US" dirty="0"/>
              <a:t>SELECT column1, column2 </a:t>
            </a:r>
          </a:p>
          <a:p>
            <a:pPr marL="0" indent="0">
              <a:buNone/>
            </a:pPr>
            <a:r>
              <a:rPr lang="en-US" dirty="0"/>
              <a:t>FROM </a:t>
            </a:r>
            <a:r>
              <a:rPr lang="en-US" dirty="0" err="1"/>
              <a:t>table_name</a:t>
            </a:r>
            <a:r>
              <a:rPr lang="en-US" dirty="0"/>
              <a:t> </a:t>
            </a:r>
          </a:p>
          <a:p>
            <a:pPr marL="0" indent="0">
              <a:buNone/>
            </a:pPr>
            <a:r>
              <a:rPr lang="en-US" dirty="0"/>
              <a:t>WHERE [ conditions ] </a:t>
            </a:r>
          </a:p>
          <a:p>
            <a:pPr marL="0" indent="0">
              <a:buNone/>
            </a:pPr>
            <a:r>
              <a:rPr lang="en-US" dirty="0"/>
              <a:t>GROUP BY column1, column2 </a:t>
            </a:r>
          </a:p>
          <a:p>
            <a:pPr marL="0" indent="0">
              <a:buNone/>
            </a:pPr>
            <a:r>
              <a:rPr lang="en-US" dirty="0"/>
              <a:t>ORDER BY column1, column2</a:t>
            </a:r>
          </a:p>
        </p:txBody>
      </p:sp>
      <p:sp>
        <p:nvSpPr>
          <p:cNvPr id="4" name="Footer Placeholder 3">
            <a:extLst>
              <a:ext uri="{FF2B5EF4-FFF2-40B4-BE49-F238E27FC236}">
                <a16:creationId xmlns:a16="http://schemas.microsoft.com/office/drawing/2014/main" xmlns="" id="{13934FC9-9568-4134-8A15-4156806385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5BC51FF7-D910-4988-B0CF-FB469A91FBC2}"/>
              </a:ext>
            </a:extLst>
          </p:cNvPr>
          <p:cNvSpPr>
            <a:spLocks noGrp="1"/>
          </p:cNvSpPr>
          <p:nvPr>
            <p:ph type="sldNum" sz="quarter" idx="12"/>
          </p:nvPr>
        </p:nvSpPr>
        <p:spPr/>
        <p:txBody>
          <a:bodyPr/>
          <a:lstStyle/>
          <a:p>
            <a:fld id="{0FF54DE5-C571-48E8-A5BC-B369434E2F44}" type="slidenum">
              <a:rPr lang="en-US" smtClean="0"/>
              <a:t>36</a:t>
            </a:fld>
            <a:endParaRPr lang="en-US"/>
          </a:p>
        </p:txBody>
      </p:sp>
    </p:spTree>
    <p:extLst>
      <p:ext uri="{BB962C8B-B14F-4D97-AF65-F5344CB8AC3E}">
        <p14:creationId xmlns:p14="http://schemas.microsoft.com/office/powerpoint/2010/main" val="1364580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105474-2035-477C-8CFD-0470B13AA341}"/>
              </a:ext>
            </a:extLst>
          </p:cNvPr>
          <p:cNvSpPr>
            <a:spLocks noGrp="1"/>
          </p:cNvSpPr>
          <p:nvPr>
            <p:ph type="title"/>
          </p:nvPr>
        </p:nvSpPr>
        <p:spPr/>
        <p:txBody>
          <a:bodyPr/>
          <a:lstStyle/>
          <a:p>
            <a:r>
              <a:rPr lang="en-US" dirty="0"/>
              <a:t>T-SQL - DISTINCT Clause</a:t>
            </a:r>
          </a:p>
        </p:txBody>
      </p:sp>
      <p:sp>
        <p:nvSpPr>
          <p:cNvPr id="3" name="Content Placeholder 2">
            <a:extLst>
              <a:ext uri="{FF2B5EF4-FFF2-40B4-BE49-F238E27FC236}">
                <a16:creationId xmlns:a16="http://schemas.microsoft.com/office/drawing/2014/main" xmlns="" id="{BBFE2871-159A-4B12-A778-3311C9922AA7}"/>
              </a:ext>
            </a:extLst>
          </p:cNvPr>
          <p:cNvSpPr>
            <a:spLocks noGrp="1"/>
          </p:cNvSpPr>
          <p:nvPr>
            <p:ph idx="1"/>
          </p:nvPr>
        </p:nvSpPr>
        <p:spPr/>
        <p:txBody>
          <a:bodyPr/>
          <a:lstStyle/>
          <a:p>
            <a:pPr marL="0" indent="0">
              <a:buNone/>
            </a:pPr>
            <a:r>
              <a:rPr lang="en-US" dirty="0">
                <a:latin typeface="Cambria" panose="02040503050406030204" pitchFamily="18" charset="0"/>
                <a:ea typeface="Cambria" panose="02040503050406030204" pitchFamily="18" charset="0"/>
              </a:rPr>
              <a:t>SELECT DISTINCT column1, column2,.....</a:t>
            </a:r>
            <a:r>
              <a:rPr lang="en-US" dirty="0" err="1">
                <a:latin typeface="Cambria" panose="02040503050406030204" pitchFamily="18" charset="0"/>
                <a:ea typeface="Cambria" panose="02040503050406030204" pitchFamily="18" charset="0"/>
              </a:rPr>
              <a:t>columnN</a:t>
            </a:r>
            <a:r>
              <a:rPr lang="en-US" dirty="0">
                <a:latin typeface="Cambria" panose="02040503050406030204" pitchFamily="18" charset="0"/>
                <a:ea typeface="Cambria" panose="02040503050406030204" pitchFamily="18" charset="0"/>
              </a:rPr>
              <a:t>  </a:t>
            </a:r>
          </a:p>
          <a:p>
            <a:pPr marL="0" indent="0">
              <a:buNone/>
            </a:pPr>
            <a:r>
              <a:rPr lang="en-US" dirty="0">
                <a:latin typeface="Cambria" panose="02040503050406030204" pitchFamily="18" charset="0"/>
                <a:ea typeface="Cambria" panose="02040503050406030204" pitchFamily="18" charset="0"/>
              </a:rPr>
              <a:t>FROM </a:t>
            </a:r>
            <a:r>
              <a:rPr lang="en-US" dirty="0" err="1">
                <a:latin typeface="Cambria" panose="02040503050406030204" pitchFamily="18" charset="0"/>
                <a:ea typeface="Cambria" panose="02040503050406030204" pitchFamily="18" charset="0"/>
              </a:rPr>
              <a:t>table_name</a:t>
            </a:r>
            <a:r>
              <a:rPr lang="en-US" dirty="0">
                <a:latin typeface="Cambria" panose="02040503050406030204" pitchFamily="18" charset="0"/>
                <a:ea typeface="Cambria" panose="02040503050406030204" pitchFamily="18" charset="0"/>
              </a:rPr>
              <a:t> </a:t>
            </a:r>
          </a:p>
          <a:p>
            <a:pPr marL="0" indent="0">
              <a:buNone/>
            </a:pPr>
            <a:r>
              <a:rPr lang="en-US" dirty="0">
                <a:latin typeface="Cambria" panose="02040503050406030204" pitchFamily="18" charset="0"/>
                <a:ea typeface="Cambria" panose="02040503050406030204" pitchFamily="18" charset="0"/>
              </a:rPr>
              <a:t>WHERE [condition]</a:t>
            </a:r>
          </a:p>
        </p:txBody>
      </p:sp>
      <p:sp>
        <p:nvSpPr>
          <p:cNvPr id="4" name="Footer Placeholder 3">
            <a:extLst>
              <a:ext uri="{FF2B5EF4-FFF2-40B4-BE49-F238E27FC236}">
                <a16:creationId xmlns:a16="http://schemas.microsoft.com/office/drawing/2014/main" xmlns="" id="{722A5E45-D718-4EC7-AD74-E255FC80FB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9201BF1-1CF1-4B87-80BD-3B97C8423ED2}"/>
              </a:ext>
            </a:extLst>
          </p:cNvPr>
          <p:cNvSpPr>
            <a:spLocks noGrp="1"/>
          </p:cNvSpPr>
          <p:nvPr>
            <p:ph type="sldNum" sz="quarter" idx="12"/>
          </p:nvPr>
        </p:nvSpPr>
        <p:spPr/>
        <p:txBody>
          <a:bodyPr/>
          <a:lstStyle/>
          <a:p>
            <a:fld id="{0FF54DE5-C571-48E8-A5BC-B369434E2F44}" type="slidenum">
              <a:rPr lang="en-US" smtClean="0"/>
              <a:t>37</a:t>
            </a:fld>
            <a:endParaRPr lang="en-US"/>
          </a:p>
        </p:txBody>
      </p:sp>
    </p:spTree>
    <p:extLst>
      <p:ext uri="{BB962C8B-B14F-4D97-AF65-F5344CB8AC3E}">
        <p14:creationId xmlns:p14="http://schemas.microsoft.com/office/powerpoint/2010/main" val="405349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CED3E3-19E2-4878-B5A0-83D4607B0E88}"/>
              </a:ext>
            </a:extLst>
          </p:cNvPr>
          <p:cNvSpPr>
            <a:spLocks noGrp="1"/>
          </p:cNvSpPr>
          <p:nvPr>
            <p:ph type="title"/>
          </p:nvPr>
        </p:nvSpPr>
        <p:spPr/>
        <p:txBody>
          <a:bodyPr/>
          <a:lstStyle/>
          <a:p>
            <a:r>
              <a:rPr lang="en-US" dirty="0"/>
              <a:t>T-SQL - UPDATE Statement</a:t>
            </a:r>
          </a:p>
        </p:txBody>
      </p:sp>
      <p:sp>
        <p:nvSpPr>
          <p:cNvPr id="3" name="Content Placeholder 2">
            <a:extLst>
              <a:ext uri="{FF2B5EF4-FFF2-40B4-BE49-F238E27FC236}">
                <a16:creationId xmlns:a16="http://schemas.microsoft.com/office/drawing/2014/main" xmlns="" id="{1C036274-9E8E-42F2-8102-3FF438F5789A}"/>
              </a:ext>
            </a:extLst>
          </p:cNvPr>
          <p:cNvSpPr>
            <a:spLocks noGrp="1"/>
          </p:cNvSpPr>
          <p:nvPr>
            <p:ph idx="1"/>
          </p:nvPr>
        </p:nvSpPr>
        <p:spPr/>
        <p:txBody>
          <a:bodyPr/>
          <a:lstStyle/>
          <a:p>
            <a:pPr marL="0" indent="0">
              <a:buNone/>
            </a:pPr>
            <a:r>
              <a:rPr lang="en-US" dirty="0">
                <a:latin typeface="Cambria" panose="02040503050406030204" pitchFamily="18" charset="0"/>
                <a:ea typeface="Cambria" panose="02040503050406030204" pitchFamily="18" charset="0"/>
              </a:rPr>
              <a:t>UPDATE </a:t>
            </a:r>
            <a:r>
              <a:rPr lang="en-US" dirty="0" err="1">
                <a:latin typeface="Cambria" panose="02040503050406030204" pitchFamily="18" charset="0"/>
                <a:ea typeface="Cambria" panose="02040503050406030204" pitchFamily="18" charset="0"/>
              </a:rPr>
              <a:t>table_name</a:t>
            </a:r>
            <a:r>
              <a:rPr lang="en-US" dirty="0">
                <a:latin typeface="Cambria" panose="02040503050406030204" pitchFamily="18" charset="0"/>
                <a:ea typeface="Cambria" panose="02040503050406030204" pitchFamily="18" charset="0"/>
              </a:rPr>
              <a:t> </a:t>
            </a:r>
          </a:p>
          <a:p>
            <a:pPr marL="0" indent="0">
              <a:buNone/>
            </a:pPr>
            <a:r>
              <a:rPr lang="en-US" dirty="0">
                <a:latin typeface="Cambria" panose="02040503050406030204" pitchFamily="18" charset="0"/>
                <a:ea typeface="Cambria" panose="02040503050406030204" pitchFamily="18" charset="0"/>
              </a:rPr>
              <a:t>SET column1 = value1, column2 = value2...., </a:t>
            </a:r>
            <a:r>
              <a:rPr lang="en-US" dirty="0" err="1">
                <a:latin typeface="Cambria" panose="02040503050406030204" pitchFamily="18" charset="0"/>
                <a:ea typeface="Cambria" panose="02040503050406030204" pitchFamily="18" charset="0"/>
              </a:rPr>
              <a:t>columnN</a:t>
            </a:r>
            <a:r>
              <a:rPr lang="en-US" dirty="0">
                <a:latin typeface="Cambria" panose="02040503050406030204" pitchFamily="18" charset="0"/>
                <a:ea typeface="Cambria" panose="02040503050406030204" pitchFamily="18" charset="0"/>
              </a:rPr>
              <a:t> = </a:t>
            </a:r>
            <a:r>
              <a:rPr lang="en-US" dirty="0" err="1">
                <a:latin typeface="Cambria" panose="02040503050406030204" pitchFamily="18" charset="0"/>
                <a:ea typeface="Cambria" panose="02040503050406030204" pitchFamily="18" charset="0"/>
              </a:rPr>
              <a:t>valueN</a:t>
            </a:r>
            <a:r>
              <a:rPr lang="en-US" dirty="0">
                <a:latin typeface="Cambria" panose="02040503050406030204" pitchFamily="18" charset="0"/>
                <a:ea typeface="Cambria" panose="02040503050406030204" pitchFamily="18" charset="0"/>
              </a:rPr>
              <a:t> </a:t>
            </a:r>
          </a:p>
          <a:p>
            <a:pPr marL="0" indent="0">
              <a:buNone/>
            </a:pPr>
            <a:r>
              <a:rPr lang="en-US" dirty="0">
                <a:latin typeface="Cambria" panose="02040503050406030204" pitchFamily="18" charset="0"/>
                <a:ea typeface="Cambria" panose="02040503050406030204" pitchFamily="18" charset="0"/>
              </a:rPr>
              <a:t>WHERE [condition];</a:t>
            </a:r>
          </a:p>
        </p:txBody>
      </p:sp>
      <p:sp>
        <p:nvSpPr>
          <p:cNvPr id="4" name="Footer Placeholder 3">
            <a:extLst>
              <a:ext uri="{FF2B5EF4-FFF2-40B4-BE49-F238E27FC236}">
                <a16:creationId xmlns:a16="http://schemas.microsoft.com/office/drawing/2014/main" xmlns="" id="{560E3E64-D99B-42FF-9ABE-8E7057294B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201F58D-AEC9-402C-9555-76072176C967}"/>
              </a:ext>
            </a:extLst>
          </p:cNvPr>
          <p:cNvSpPr>
            <a:spLocks noGrp="1"/>
          </p:cNvSpPr>
          <p:nvPr>
            <p:ph type="sldNum" sz="quarter" idx="12"/>
          </p:nvPr>
        </p:nvSpPr>
        <p:spPr/>
        <p:txBody>
          <a:bodyPr/>
          <a:lstStyle/>
          <a:p>
            <a:fld id="{0FF54DE5-C571-48E8-A5BC-B369434E2F44}" type="slidenum">
              <a:rPr lang="en-US" smtClean="0"/>
              <a:t>38</a:t>
            </a:fld>
            <a:endParaRPr lang="en-US"/>
          </a:p>
        </p:txBody>
      </p:sp>
    </p:spTree>
    <p:extLst>
      <p:ext uri="{BB962C8B-B14F-4D97-AF65-F5344CB8AC3E}">
        <p14:creationId xmlns:p14="http://schemas.microsoft.com/office/powerpoint/2010/main" val="305122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3FA31F-950F-488A-BE9D-F822B7179CA9}"/>
              </a:ext>
            </a:extLst>
          </p:cNvPr>
          <p:cNvSpPr>
            <a:spLocks noGrp="1"/>
          </p:cNvSpPr>
          <p:nvPr>
            <p:ph type="title"/>
          </p:nvPr>
        </p:nvSpPr>
        <p:spPr/>
        <p:txBody>
          <a:bodyPr/>
          <a:lstStyle/>
          <a:p>
            <a:r>
              <a:rPr lang="en-US" dirty="0"/>
              <a:t>T-SQL - DELETE Statement</a:t>
            </a:r>
          </a:p>
        </p:txBody>
      </p:sp>
      <p:sp>
        <p:nvSpPr>
          <p:cNvPr id="3" name="Content Placeholder 2">
            <a:extLst>
              <a:ext uri="{FF2B5EF4-FFF2-40B4-BE49-F238E27FC236}">
                <a16:creationId xmlns:a16="http://schemas.microsoft.com/office/drawing/2014/main" xmlns="" id="{F786FFA9-99FC-4C3D-B0F0-E0779447B29C}"/>
              </a:ext>
            </a:extLst>
          </p:cNvPr>
          <p:cNvSpPr>
            <a:spLocks noGrp="1"/>
          </p:cNvSpPr>
          <p:nvPr>
            <p:ph idx="1"/>
          </p:nvPr>
        </p:nvSpPr>
        <p:spPr/>
        <p:txBody>
          <a:bodyPr/>
          <a:lstStyle/>
          <a:p>
            <a:pPr marL="0" indent="0">
              <a:buNone/>
            </a:pPr>
            <a:r>
              <a:rPr lang="en-US" dirty="0">
                <a:latin typeface="Cambria" panose="02040503050406030204" pitchFamily="18" charset="0"/>
                <a:ea typeface="Cambria" panose="02040503050406030204" pitchFamily="18" charset="0"/>
              </a:rPr>
              <a:t>DELETE FROM </a:t>
            </a:r>
            <a:r>
              <a:rPr lang="en-US" dirty="0" err="1">
                <a:latin typeface="Cambria" panose="02040503050406030204" pitchFamily="18" charset="0"/>
                <a:ea typeface="Cambria" panose="02040503050406030204" pitchFamily="18" charset="0"/>
              </a:rPr>
              <a:t>table_name</a:t>
            </a:r>
            <a:r>
              <a:rPr lang="en-US" dirty="0">
                <a:latin typeface="Cambria" panose="02040503050406030204" pitchFamily="18" charset="0"/>
                <a:ea typeface="Cambria" panose="02040503050406030204" pitchFamily="18" charset="0"/>
              </a:rPr>
              <a:t> </a:t>
            </a:r>
          </a:p>
          <a:p>
            <a:pPr marL="0" indent="0">
              <a:buNone/>
            </a:pPr>
            <a:r>
              <a:rPr lang="en-US" dirty="0">
                <a:latin typeface="Cambria" panose="02040503050406030204" pitchFamily="18" charset="0"/>
                <a:ea typeface="Cambria" panose="02040503050406030204" pitchFamily="18" charset="0"/>
              </a:rPr>
              <a:t>WHERE [condition];</a:t>
            </a:r>
          </a:p>
        </p:txBody>
      </p:sp>
      <p:sp>
        <p:nvSpPr>
          <p:cNvPr id="4" name="Footer Placeholder 3">
            <a:extLst>
              <a:ext uri="{FF2B5EF4-FFF2-40B4-BE49-F238E27FC236}">
                <a16:creationId xmlns:a16="http://schemas.microsoft.com/office/drawing/2014/main" xmlns="" id="{421C54C0-84DA-42A9-8047-EA997F3E5C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4283C14-0085-4489-A1FE-0D4D8B0D2C53}"/>
              </a:ext>
            </a:extLst>
          </p:cNvPr>
          <p:cNvSpPr>
            <a:spLocks noGrp="1"/>
          </p:cNvSpPr>
          <p:nvPr>
            <p:ph type="sldNum" sz="quarter" idx="12"/>
          </p:nvPr>
        </p:nvSpPr>
        <p:spPr/>
        <p:txBody>
          <a:bodyPr/>
          <a:lstStyle/>
          <a:p>
            <a:fld id="{0FF54DE5-C571-48E8-A5BC-B369434E2F44}" type="slidenum">
              <a:rPr lang="en-US" smtClean="0"/>
              <a:t>39</a:t>
            </a:fld>
            <a:endParaRPr lang="en-US"/>
          </a:p>
        </p:txBody>
      </p:sp>
    </p:spTree>
    <p:extLst>
      <p:ext uri="{BB962C8B-B14F-4D97-AF65-F5344CB8AC3E}">
        <p14:creationId xmlns:p14="http://schemas.microsoft.com/office/powerpoint/2010/main" val="189379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ADC6F9-A073-4CA8-8AE6-0C70408D0E5D}"/>
              </a:ext>
            </a:extLst>
          </p:cNvPr>
          <p:cNvSpPr>
            <a:spLocks noGrp="1"/>
          </p:cNvSpPr>
          <p:nvPr>
            <p:ph type="title"/>
          </p:nvPr>
        </p:nvSpPr>
        <p:spPr>
          <a:xfrm>
            <a:off x="677334" y="609600"/>
            <a:ext cx="8596668" cy="828583"/>
          </a:xfrm>
        </p:spPr>
        <p:txBody>
          <a:bodyPr>
            <a:normAutofit fontScale="90000"/>
          </a:bodyPr>
          <a:lstStyle/>
          <a:p>
            <a:r>
              <a:rPr lang="en-IN" b="1" dirty="0"/>
              <a:t>Hands-on/Demo/Use-case:</a:t>
            </a:r>
            <a:br>
              <a:rPr lang="en-IN" b="1" dirty="0"/>
            </a:br>
            <a:endParaRPr lang="en-IN" dirty="0"/>
          </a:p>
        </p:txBody>
      </p:sp>
      <p:sp>
        <p:nvSpPr>
          <p:cNvPr id="3" name="Content Placeholder 2">
            <a:extLst>
              <a:ext uri="{FF2B5EF4-FFF2-40B4-BE49-F238E27FC236}">
                <a16:creationId xmlns:a16="http://schemas.microsoft.com/office/drawing/2014/main" xmlns="" id="{C988F602-AACC-4157-A54F-4E84C774211F}"/>
              </a:ext>
            </a:extLst>
          </p:cNvPr>
          <p:cNvSpPr>
            <a:spLocks noGrp="1"/>
          </p:cNvSpPr>
          <p:nvPr>
            <p:ph idx="1"/>
          </p:nvPr>
        </p:nvSpPr>
        <p:spPr>
          <a:xfrm>
            <a:off x="677334" y="1562471"/>
            <a:ext cx="8596668" cy="2805343"/>
          </a:xfrm>
        </p:spPr>
        <p:txBody>
          <a:bodyPr/>
          <a:lstStyle/>
          <a:p>
            <a:r>
              <a:rPr lang="en-US" dirty="0"/>
              <a:t>Insert the records in an existing table</a:t>
            </a:r>
          </a:p>
          <a:p>
            <a:r>
              <a:rPr lang="en-IN" dirty="0"/>
              <a:t>Delete selective records</a:t>
            </a:r>
          </a:p>
          <a:p>
            <a:r>
              <a:rPr lang="en-US" dirty="0"/>
              <a:t>Update data in the table based on data from another table</a:t>
            </a:r>
          </a:p>
          <a:p>
            <a:r>
              <a:rPr lang="en-US" dirty="0"/>
              <a:t>Truncate Vs Delete</a:t>
            </a:r>
          </a:p>
          <a:p>
            <a:r>
              <a:rPr lang="en-IN" dirty="0"/>
              <a:t>Having vs Where clause</a:t>
            </a:r>
          </a:p>
        </p:txBody>
      </p:sp>
    </p:spTree>
    <p:extLst>
      <p:ext uri="{BB962C8B-B14F-4D97-AF65-F5344CB8AC3E}">
        <p14:creationId xmlns:p14="http://schemas.microsoft.com/office/powerpoint/2010/main" val="263873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84896E-8066-4052-9015-32BD586CB1B9}"/>
              </a:ext>
            </a:extLst>
          </p:cNvPr>
          <p:cNvSpPr>
            <a:spLocks noGrp="1"/>
          </p:cNvSpPr>
          <p:nvPr>
            <p:ph type="title"/>
          </p:nvPr>
        </p:nvSpPr>
        <p:spPr/>
        <p:txBody>
          <a:bodyPr/>
          <a:lstStyle/>
          <a:p>
            <a:r>
              <a:rPr lang="en-US" dirty="0"/>
              <a:t>T-SQL - Drop Tables</a:t>
            </a:r>
          </a:p>
        </p:txBody>
      </p:sp>
      <p:sp>
        <p:nvSpPr>
          <p:cNvPr id="3" name="Content Placeholder 2">
            <a:extLst>
              <a:ext uri="{FF2B5EF4-FFF2-40B4-BE49-F238E27FC236}">
                <a16:creationId xmlns:a16="http://schemas.microsoft.com/office/drawing/2014/main" xmlns="" id="{3B0BBC43-D0C7-41E2-BB41-7F7AC303ACC0}"/>
              </a:ext>
            </a:extLst>
          </p:cNvPr>
          <p:cNvSpPr>
            <a:spLocks noGrp="1"/>
          </p:cNvSpPr>
          <p:nvPr>
            <p:ph idx="1"/>
          </p:nvPr>
        </p:nvSpPr>
        <p:spPr/>
        <p:txBody>
          <a:bodyPr/>
          <a:lstStyle/>
          <a:p>
            <a:pPr marL="0" indent="0">
              <a:buNone/>
            </a:pPr>
            <a:endParaRPr lang="en-US" dirty="0">
              <a:latin typeface="Cambria" panose="02040503050406030204" pitchFamily="18" charset="0"/>
              <a:ea typeface="Cambria" panose="02040503050406030204" pitchFamily="18" charset="0"/>
            </a:endParaRPr>
          </a:p>
          <a:p>
            <a:pPr marL="0" indent="0">
              <a:buNone/>
            </a:pPr>
            <a:r>
              <a:rPr lang="en-US" dirty="0">
                <a:latin typeface="Cambria" panose="02040503050406030204" pitchFamily="18" charset="0"/>
                <a:ea typeface="Cambria" panose="02040503050406030204" pitchFamily="18" charset="0"/>
              </a:rPr>
              <a:t>DROP TABLE </a:t>
            </a:r>
            <a:r>
              <a:rPr lang="en-US" dirty="0" err="1">
                <a:latin typeface="Cambria" panose="02040503050406030204" pitchFamily="18" charset="0"/>
                <a:ea typeface="Cambria" panose="02040503050406030204" pitchFamily="18" charset="0"/>
              </a:rPr>
              <a:t>table_name</a:t>
            </a:r>
            <a:r>
              <a:rPr lang="en-US" dirty="0">
                <a:latin typeface="Cambria" panose="02040503050406030204" pitchFamily="18" charset="0"/>
                <a:ea typeface="Cambria" panose="02040503050406030204" pitchFamily="18" charset="0"/>
              </a:rPr>
              <a:t>;</a:t>
            </a:r>
          </a:p>
        </p:txBody>
      </p:sp>
      <p:sp>
        <p:nvSpPr>
          <p:cNvPr id="4" name="Footer Placeholder 3">
            <a:extLst>
              <a:ext uri="{FF2B5EF4-FFF2-40B4-BE49-F238E27FC236}">
                <a16:creationId xmlns:a16="http://schemas.microsoft.com/office/drawing/2014/main" xmlns="" id="{AEF908DD-9E56-4E4D-B44D-BFB6195BEF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49B64392-4A32-418F-9FF5-BC45907AA8CF}"/>
              </a:ext>
            </a:extLst>
          </p:cNvPr>
          <p:cNvSpPr>
            <a:spLocks noGrp="1"/>
          </p:cNvSpPr>
          <p:nvPr>
            <p:ph type="sldNum" sz="quarter" idx="12"/>
          </p:nvPr>
        </p:nvSpPr>
        <p:spPr/>
        <p:txBody>
          <a:bodyPr/>
          <a:lstStyle/>
          <a:p>
            <a:fld id="{0FF54DE5-C571-48E8-A5BC-B369434E2F44}" type="slidenum">
              <a:rPr lang="en-US" smtClean="0"/>
              <a:t>40</a:t>
            </a:fld>
            <a:endParaRPr lang="en-US"/>
          </a:p>
        </p:txBody>
      </p:sp>
    </p:spTree>
    <p:extLst>
      <p:ext uri="{BB962C8B-B14F-4D97-AF65-F5344CB8AC3E}">
        <p14:creationId xmlns:p14="http://schemas.microsoft.com/office/powerpoint/2010/main" val="2344342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F65B86-0AF2-44CF-AE7D-77FAA8F13D4E}"/>
              </a:ext>
            </a:extLst>
          </p:cNvPr>
          <p:cNvSpPr>
            <a:spLocks noGrp="1"/>
          </p:cNvSpPr>
          <p:nvPr>
            <p:ph type="title"/>
          </p:nvPr>
        </p:nvSpPr>
        <p:spPr/>
        <p:txBody>
          <a:bodyPr/>
          <a:lstStyle/>
          <a:p>
            <a:r>
              <a:rPr lang="en-US" dirty="0"/>
              <a:t>Where conditions</a:t>
            </a:r>
          </a:p>
        </p:txBody>
      </p:sp>
      <p:sp>
        <p:nvSpPr>
          <p:cNvPr id="3" name="Content Placeholder 2">
            <a:extLst>
              <a:ext uri="{FF2B5EF4-FFF2-40B4-BE49-F238E27FC236}">
                <a16:creationId xmlns:a16="http://schemas.microsoft.com/office/drawing/2014/main" xmlns="" id="{8DBECE1F-182F-4914-870B-A99435FE729E}"/>
              </a:ext>
            </a:extLst>
          </p:cNvPr>
          <p:cNvSpPr>
            <a:spLocks noGrp="1"/>
          </p:cNvSpPr>
          <p:nvPr>
            <p:ph idx="1"/>
          </p:nvPr>
        </p:nvSpPr>
        <p:spPr/>
        <p:txBody>
          <a:bodyPr>
            <a:noAutofit/>
          </a:bodyPr>
          <a:lstStyle/>
          <a:p>
            <a:pPr marL="0" indent="0">
              <a:buNone/>
            </a:pPr>
            <a:r>
              <a:rPr lang="en-US" b="1" u="sng" dirty="0">
                <a:latin typeface="Cambria" panose="02040503050406030204" pitchFamily="18" charset="0"/>
                <a:ea typeface="Cambria" panose="02040503050406030204" pitchFamily="18" charset="0"/>
              </a:rPr>
              <a:t>Standard </a:t>
            </a:r>
            <a:r>
              <a:rPr lang="en-US" b="1" u="sng" dirty="0" err="1">
                <a:latin typeface="Cambria" panose="02040503050406030204" pitchFamily="18" charset="0"/>
                <a:ea typeface="Cambria" panose="02040503050406030204" pitchFamily="18" charset="0"/>
              </a:rPr>
              <a:t>comparision</a:t>
            </a:r>
            <a:r>
              <a:rPr lang="en-US" b="1" u="sng" dirty="0">
                <a:latin typeface="Cambria" panose="02040503050406030204" pitchFamily="18" charset="0"/>
                <a:ea typeface="Cambria" panose="02040503050406030204" pitchFamily="18" charset="0"/>
              </a:rPr>
              <a:t> operators</a:t>
            </a:r>
          </a:p>
          <a:p>
            <a:pPr marL="0" indent="0">
              <a:buNone/>
            </a:pPr>
            <a:r>
              <a:rPr lang="en-US" dirty="0">
                <a:latin typeface="Cambria" panose="02040503050406030204" pitchFamily="18" charset="0"/>
                <a:ea typeface="Cambria" panose="02040503050406030204" pitchFamily="18" charset="0"/>
              </a:rPr>
              <a:t>=  ,  &gt;  , &gt;=  , &lt;  , &lt;=   ,  &lt;&gt; ,!=, !&lt;  ,!&gt;</a:t>
            </a:r>
          </a:p>
          <a:p>
            <a:pPr marL="0" indent="0">
              <a:buNone/>
            </a:pPr>
            <a:endParaRPr lang="en-US" dirty="0">
              <a:latin typeface="Cambria" panose="02040503050406030204" pitchFamily="18" charset="0"/>
              <a:ea typeface="Cambria" panose="02040503050406030204" pitchFamily="18" charset="0"/>
            </a:endParaRPr>
          </a:p>
          <a:p>
            <a:pPr marL="0" indent="0">
              <a:buNone/>
            </a:pPr>
            <a:r>
              <a:rPr lang="en-US" b="1" u="sng" dirty="0">
                <a:latin typeface="Cambria" panose="02040503050406030204" pitchFamily="18" charset="0"/>
                <a:ea typeface="Cambria" panose="02040503050406030204" pitchFamily="18" charset="0"/>
              </a:rPr>
              <a:t>Using the Between  </a:t>
            </a:r>
          </a:p>
          <a:p>
            <a:pPr marL="0" indent="0">
              <a:buNone/>
            </a:pPr>
            <a:r>
              <a:rPr lang="en-US" dirty="0">
                <a:latin typeface="Cambria" panose="02040503050406030204" pitchFamily="18" charset="0"/>
                <a:ea typeface="Cambria" panose="02040503050406030204" pitchFamily="18" charset="0"/>
              </a:rPr>
              <a:t>Select * from </a:t>
            </a:r>
            <a:r>
              <a:rPr lang="en-US" dirty="0" err="1">
                <a:latin typeface="Cambria" panose="02040503050406030204" pitchFamily="18" charset="0"/>
                <a:ea typeface="Cambria" panose="02040503050406030204" pitchFamily="18" charset="0"/>
              </a:rPr>
              <a:t>TableName</a:t>
            </a:r>
            <a:r>
              <a:rPr lang="en-US" dirty="0">
                <a:latin typeface="Cambria" panose="02040503050406030204" pitchFamily="18" charset="0"/>
                <a:ea typeface="Cambria" panose="02040503050406030204" pitchFamily="18" charset="0"/>
              </a:rPr>
              <a:t> where </a:t>
            </a:r>
            <a:r>
              <a:rPr lang="en-US" dirty="0" err="1">
                <a:latin typeface="Cambria" panose="02040503050406030204" pitchFamily="18" charset="0"/>
                <a:ea typeface="Cambria" panose="02040503050406030204" pitchFamily="18" charset="0"/>
              </a:rPr>
              <a:t>Colvalue</a:t>
            </a:r>
            <a:r>
              <a:rPr lang="en-US" dirty="0">
                <a:latin typeface="Cambria" panose="02040503050406030204" pitchFamily="18" charset="0"/>
                <a:ea typeface="Cambria" panose="02040503050406030204" pitchFamily="18" charset="0"/>
              </a:rPr>
              <a:t> between 10 and 19</a:t>
            </a:r>
          </a:p>
          <a:p>
            <a:pPr marL="0" indent="0">
              <a:buNone/>
            </a:pPr>
            <a:r>
              <a:rPr lang="en-US" dirty="0">
                <a:latin typeface="Cambria" panose="02040503050406030204" pitchFamily="18" charset="0"/>
                <a:ea typeface="Cambria" panose="02040503050406030204" pitchFamily="18" charset="0"/>
              </a:rPr>
              <a:t>(Result set will include both 10 and 19)</a:t>
            </a:r>
          </a:p>
          <a:p>
            <a:pPr marL="0" indent="0">
              <a:buNone/>
            </a:pPr>
            <a:endParaRPr lang="en-US" dirty="0">
              <a:latin typeface="Cambria" panose="02040503050406030204" pitchFamily="18" charset="0"/>
              <a:ea typeface="Cambria" panose="02040503050406030204" pitchFamily="18" charset="0"/>
            </a:endParaRPr>
          </a:p>
          <a:p>
            <a:pPr marL="0" indent="0">
              <a:buNone/>
            </a:pPr>
            <a:r>
              <a:rPr lang="en-US" b="1" u="sng" dirty="0">
                <a:latin typeface="Cambria" panose="02040503050406030204" pitchFamily="18" charset="0"/>
                <a:ea typeface="Cambria" panose="02040503050406030204" pitchFamily="18" charset="0"/>
              </a:rPr>
              <a:t>IN,NOT IN, SOME,ANY and ALL</a:t>
            </a:r>
          </a:p>
          <a:p>
            <a:pPr marL="0" indent="0">
              <a:buNone/>
            </a:pP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a:p>
            <a:pPr marL="0" indent="0">
              <a:buNone/>
            </a:pPr>
            <a:r>
              <a:rPr lang="en-US" dirty="0">
                <a:latin typeface="Cambria" panose="02040503050406030204" pitchFamily="18" charset="0"/>
                <a:ea typeface="Cambria" panose="02040503050406030204" pitchFamily="18" charset="0"/>
              </a:rPr>
              <a:t>   </a:t>
            </a:r>
          </a:p>
          <a:p>
            <a:pPr marL="0" indent="0">
              <a:buNone/>
            </a:pPr>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p:txBody>
      </p:sp>
      <p:sp>
        <p:nvSpPr>
          <p:cNvPr id="4" name="Footer Placeholder 3">
            <a:extLst>
              <a:ext uri="{FF2B5EF4-FFF2-40B4-BE49-F238E27FC236}">
                <a16:creationId xmlns:a16="http://schemas.microsoft.com/office/drawing/2014/main" xmlns="" id="{319E9960-B0EF-48F3-8231-D06477C719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9556621-0F4B-4B1C-9402-DA10D6E61FEE}"/>
              </a:ext>
            </a:extLst>
          </p:cNvPr>
          <p:cNvSpPr>
            <a:spLocks noGrp="1"/>
          </p:cNvSpPr>
          <p:nvPr>
            <p:ph type="sldNum" sz="quarter" idx="12"/>
          </p:nvPr>
        </p:nvSpPr>
        <p:spPr/>
        <p:txBody>
          <a:bodyPr/>
          <a:lstStyle/>
          <a:p>
            <a:fld id="{0FF54DE5-C571-48E8-A5BC-B369434E2F44}" type="slidenum">
              <a:rPr lang="en-US" smtClean="0"/>
              <a:t>41</a:t>
            </a:fld>
            <a:endParaRPr lang="en-US"/>
          </a:p>
        </p:txBody>
      </p:sp>
    </p:spTree>
    <p:extLst>
      <p:ext uri="{BB962C8B-B14F-4D97-AF65-F5344CB8AC3E}">
        <p14:creationId xmlns:p14="http://schemas.microsoft.com/office/powerpoint/2010/main" val="257298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9889A1-AFF1-4241-AF78-AA4075F7DC98}"/>
              </a:ext>
            </a:extLst>
          </p:cNvPr>
          <p:cNvSpPr>
            <a:spLocks noGrp="1"/>
          </p:cNvSpPr>
          <p:nvPr>
            <p:ph type="title"/>
          </p:nvPr>
        </p:nvSpPr>
        <p:spPr/>
        <p:txBody>
          <a:bodyPr/>
          <a:lstStyle/>
          <a:p>
            <a:r>
              <a:rPr lang="en-US" dirty="0"/>
              <a:t>Multiple WHERE conditions</a:t>
            </a:r>
          </a:p>
        </p:txBody>
      </p:sp>
      <p:sp>
        <p:nvSpPr>
          <p:cNvPr id="3" name="Content Placeholder 2">
            <a:extLst>
              <a:ext uri="{FF2B5EF4-FFF2-40B4-BE49-F238E27FC236}">
                <a16:creationId xmlns:a16="http://schemas.microsoft.com/office/drawing/2014/main" xmlns="" id="{645F52A8-1773-4249-BEB3-37FF87172839}"/>
              </a:ext>
            </a:extLst>
          </p:cNvPr>
          <p:cNvSpPr>
            <a:spLocks noGrp="1"/>
          </p:cNvSpPr>
          <p:nvPr>
            <p:ph idx="1"/>
          </p:nvPr>
        </p:nvSpPr>
        <p:spPr/>
        <p:txBody>
          <a:bodyPr/>
          <a:lstStyle/>
          <a:p>
            <a:pPr marL="0" indent="0">
              <a:buNone/>
            </a:pPr>
            <a:endParaRPr lang="en-US" dirty="0">
              <a:latin typeface="Cambria" panose="02040503050406030204" pitchFamily="18" charset="0"/>
              <a:ea typeface="Cambria" panose="02040503050406030204" pitchFamily="18" charset="0"/>
            </a:endParaRPr>
          </a:p>
          <a:p>
            <a:pPr marL="0" indent="0">
              <a:buNone/>
            </a:pPr>
            <a:r>
              <a:rPr lang="en-US" dirty="0">
                <a:latin typeface="Cambria" panose="02040503050406030204" pitchFamily="18" charset="0"/>
                <a:ea typeface="Cambria" panose="02040503050406030204" pitchFamily="18" charset="0"/>
              </a:rPr>
              <a:t>Select * from </a:t>
            </a:r>
            <a:r>
              <a:rPr lang="en-US" dirty="0" err="1">
                <a:latin typeface="Cambria" panose="02040503050406030204" pitchFamily="18" charset="0"/>
                <a:ea typeface="Cambria" panose="02040503050406030204" pitchFamily="18" charset="0"/>
              </a:rPr>
              <a:t>TableName</a:t>
            </a:r>
            <a:endParaRPr lang="en-US" dirty="0">
              <a:latin typeface="Cambria" panose="02040503050406030204" pitchFamily="18" charset="0"/>
              <a:ea typeface="Cambria" panose="02040503050406030204" pitchFamily="18" charset="0"/>
            </a:endParaRPr>
          </a:p>
          <a:p>
            <a:pPr marL="0" indent="0">
              <a:buNone/>
            </a:pPr>
            <a:r>
              <a:rPr lang="en-US" dirty="0">
                <a:latin typeface="Cambria" panose="02040503050406030204" pitchFamily="18" charset="0"/>
                <a:ea typeface="Cambria" panose="02040503050406030204" pitchFamily="18" charset="0"/>
              </a:rPr>
              <a:t>Where </a:t>
            </a:r>
          </a:p>
          <a:p>
            <a:pPr marL="0" indent="0">
              <a:buNone/>
            </a:pPr>
            <a:r>
              <a:rPr lang="en-US" dirty="0">
                <a:latin typeface="Cambria" panose="02040503050406030204" pitchFamily="18" charset="0"/>
                <a:ea typeface="Cambria" panose="02040503050406030204" pitchFamily="18" charset="0"/>
              </a:rPr>
              <a:t>(condition1) or (condition2) and (condition3)</a:t>
            </a:r>
          </a:p>
        </p:txBody>
      </p:sp>
      <p:sp>
        <p:nvSpPr>
          <p:cNvPr id="4" name="Footer Placeholder 3">
            <a:extLst>
              <a:ext uri="{FF2B5EF4-FFF2-40B4-BE49-F238E27FC236}">
                <a16:creationId xmlns:a16="http://schemas.microsoft.com/office/drawing/2014/main" xmlns="" id="{1C68991C-4D99-4ADB-947E-E6AEADE00E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1595CAB-086D-4271-9CD5-E9DE4671C8C8}"/>
              </a:ext>
            </a:extLst>
          </p:cNvPr>
          <p:cNvSpPr>
            <a:spLocks noGrp="1"/>
          </p:cNvSpPr>
          <p:nvPr>
            <p:ph type="sldNum" sz="quarter" idx="12"/>
          </p:nvPr>
        </p:nvSpPr>
        <p:spPr/>
        <p:txBody>
          <a:bodyPr/>
          <a:lstStyle/>
          <a:p>
            <a:fld id="{0FF54DE5-C571-48E8-A5BC-B369434E2F44}" type="slidenum">
              <a:rPr lang="en-US" smtClean="0"/>
              <a:t>42</a:t>
            </a:fld>
            <a:endParaRPr lang="en-US"/>
          </a:p>
        </p:txBody>
      </p:sp>
    </p:spTree>
    <p:extLst>
      <p:ext uri="{BB962C8B-B14F-4D97-AF65-F5344CB8AC3E}">
        <p14:creationId xmlns:p14="http://schemas.microsoft.com/office/powerpoint/2010/main" val="391641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E3675-5063-42A6-B108-87586D976ED4}"/>
              </a:ext>
            </a:extLst>
          </p:cNvPr>
          <p:cNvSpPr>
            <a:spLocks noGrp="1"/>
          </p:cNvSpPr>
          <p:nvPr>
            <p:ph type="title"/>
          </p:nvPr>
        </p:nvSpPr>
        <p:spPr/>
        <p:txBody>
          <a:bodyPr/>
          <a:lstStyle/>
          <a:p>
            <a:r>
              <a:rPr lang="en-US" dirty="0"/>
              <a:t>TOP()</a:t>
            </a:r>
          </a:p>
        </p:txBody>
      </p:sp>
      <p:sp>
        <p:nvSpPr>
          <p:cNvPr id="3" name="Content Placeholder 2">
            <a:extLst>
              <a:ext uri="{FF2B5EF4-FFF2-40B4-BE49-F238E27FC236}">
                <a16:creationId xmlns:a16="http://schemas.microsoft.com/office/drawing/2014/main" xmlns="" id="{BF49B694-926D-4FC3-9940-33A7FBB14563}"/>
              </a:ext>
            </a:extLst>
          </p:cNvPr>
          <p:cNvSpPr>
            <a:spLocks noGrp="1"/>
          </p:cNvSpPr>
          <p:nvPr>
            <p:ph idx="1"/>
          </p:nvPr>
        </p:nvSpPr>
        <p:spPr/>
        <p:txBody>
          <a:bodyPr/>
          <a:lstStyle/>
          <a:p>
            <a:r>
              <a:rPr lang="en-US" dirty="0">
                <a:latin typeface="Cambria" panose="02040503050406030204" pitchFamily="18" charset="0"/>
                <a:ea typeface="Cambria" panose="02040503050406030204" pitchFamily="18" charset="0"/>
              </a:rPr>
              <a:t>Select Top(N) col1, col2, col3, …., </a:t>
            </a:r>
            <a:r>
              <a:rPr lang="en-US" dirty="0" err="1">
                <a:latin typeface="Cambria" panose="02040503050406030204" pitchFamily="18" charset="0"/>
                <a:ea typeface="Cambria" panose="02040503050406030204" pitchFamily="18" charset="0"/>
              </a:rPr>
              <a:t>colN</a:t>
            </a:r>
            <a:r>
              <a:rPr lang="en-US" dirty="0">
                <a:latin typeface="Cambria" panose="02040503050406030204" pitchFamily="18" charset="0"/>
                <a:ea typeface="Cambria" panose="02040503050406030204" pitchFamily="18" charset="0"/>
              </a:rPr>
              <a:t> from </a:t>
            </a:r>
            <a:r>
              <a:rPr lang="en-US" dirty="0" err="1">
                <a:latin typeface="Cambria" panose="02040503050406030204" pitchFamily="18" charset="0"/>
                <a:ea typeface="Cambria" panose="02040503050406030204" pitchFamily="18" charset="0"/>
              </a:rPr>
              <a:t>TableName</a:t>
            </a:r>
            <a:endParaRPr lang="en-US" dirty="0">
              <a:latin typeface="Cambria" panose="02040503050406030204" pitchFamily="18" charset="0"/>
              <a:ea typeface="Cambria" panose="02040503050406030204" pitchFamily="18" charset="0"/>
            </a:endParaRPr>
          </a:p>
          <a:p>
            <a:pPr marL="0" indent="0">
              <a:buNone/>
            </a:pPr>
            <a:r>
              <a:rPr lang="en-US" dirty="0">
                <a:latin typeface="Cambria" panose="02040503050406030204" pitchFamily="18" charset="0"/>
                <a:ea typeface="Cambria" panose="02040503050406030204" pitchFamily="18" charset="0"/>
              </a:rPr>
              <a:t>  order by </a:t>
            </a:r>
            <a:r>
              <a:rPr lang="en-US" dirty="0" err="1">
                <a:latin typeface="Cambria" panose="02040503050406030204" pitchFamily="18" charset="0"/>
                <a:ea typeface="Cambria" panose="02040503050406030204" pitchFamily="18" charset="0"/>
              </a:rPr>
              <a:t>colx</a:t>
            </a: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a:p>
            <a:pPr marL="0" indent="0">
              <a:buNone/>
            </a:pPr>
            <a:r>
              <a:rPr lang="en-US" dirty="0">
                <a:latin typeface="Cambria" panose="02040503050406030204" pitchFamily="18" charset="0"/>
                <a:ea typeface="Cambria" panose="02040503050406030204" pitchFamily="18" charset="0"/>
              </a:rPr>
              <a:t>Declare @var int</a:t>
            </a:r>
          </a:p>
          <a:p>
            <a:pPr marL="0" indent="0">
              <a:buNone/>
            </a:pPr>
            <a:r>
              <a:rPr lang="en-US" dirty="0">
                <a:latin typeface="Cambria" panose="02040503050406030204" pitchFamily="18" charset="0"/>
                <a:ea typeface="Cambria" panose="02040503050406030204" pitchFamily="18" charset="0"/>
              </a:rPr>
              <a:t>Set @var=n</a:t>
            </a:r>
          </a:p>
          <a:p>
            <a:pPr marL="0" indent="0">
              <a:buNone/>
            </a:pPr>
            <a:r>
              <a:rPr lang="en-US" dirty="0">
                <a:latin typeface="Cambria" panose="02040503050406030204" pitchFamily="18" charset="0"/>
                <a:ea typeface="Cambria" panose="02040503050406030204" pitchFamily="18" charset="0"/>
              </a:rPr>
              <a:t>Select top(@var) * from </a:t>
            </a:r>
            <a:r>
              <a:rPr lang="en-US" dirty="0" err="1">
                <a:latin typeface="Cambria" panose="02040503050406030204" pitchFamily="18" charset="0"/>
                <a:ea typeface="Cambria" panose="02040503050406030204" pitchFamily="18" charset="0"/>
              </a:rPr>
              <a:t>TableName</a:t>
            </a: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a:p>
            <a:pPr marL="0" indent="0">
              <a:buNone/>
            </a:pPr>
            <a:r>
              <a:rPr lang="en-US" dirty="0">
                <a:latin typeface="Cambria" panose="02040503050406030204" pitchFamily="18" charset="0"/>
                <a:ea typeface="Cambria" panose="02040503050406030204" pitchFamily="18" charset="0"/>
              </a:rPr>
              <a:t>SELECT TOP 50 PERCENT * FROM Customers;</a:t>
            </a:r>
          </a:p>
          <a:p>
            <a:pPr marL="0" indent="0">
              <a:buNone/>
            </a:pP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p:txBody>
      </p:sp>
      <p:sp>
        <p:nvSpPr>
          <p:cNvPr id="4" name="Footer Placeholder 3">
            <a:extLst>
              <a:ext uri="{FF2B5EF4-FFF2-40B4-BE49-F238E27FC236}">
                <a16:creationId xmlns:a16="http://schemas.microsoft.com/office/drawing/2014/main" xmlns="" id="{662DCF5E-5B4B-4933-BE31-75234F99AA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4CE2D2A-E3DF-43E5-8BF2-8254CE148FB2}"/>
              </a:ext>
            </a:extLst>
          </p:cNvPr>
          <p:cNvSpPr>
            <a:spLocks noGrp="1"/>
          </p:cNvSpPr>
          <p:nvPr>
            <p:ph type="sldNum" sz="quarter" idx="12"/>
          </p:nvPr>
        </p:nvSpPr>
        <p:spPr/>
        <p:txBody>
          <a:bodyPr/>
          <a:lstStyle/>
          <a:p>
            <a:fld id="{0FF54DE5-C571-48E8-A5BC-B369434E2F44}" type="slidenum">
              <a:rPr lang="en-US" smtClean="0"/>
              <a:t>43</a:t>
            </a:fld>
            <a:endParaRPr lang="en-US"/>
          </a:p>
        </p:txBody>
      </p:sp>
    </p:spTree>
    <p:extLst>
      <p:ext uri="{BB962C8B-B14F-4D97-AF65-F5344CB8AC3E}">
        <p14:creationId xmlns:p14="http://schemas.microsoft.com/office/powerpoint/2010/main" val="3310958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7A1379-66AC-4CC4-9ABC-D326139411B2}"/>
              </a:ext>
            </a:extLst>
          </p:cNvPr>
          <p:cNvSpPr>
            <a:spLocks noGrp="1"/>
          </p:cNvSpPr>
          <p:nvPr>
            <p:ph type="title"/>
          </p:nvPr>
        </p:nvSpPr>
        <p:spPr/>
        <p:txBody>
          <a:bodyPr/>
          <a:lstStyle/>
          <a:p>
            <a:r>
              <a:rPr lang="en-US" dirty="0" err="1"/>
              <a:t>AutoGeneration</a:t>
            </a:r>
            <a:r>
              <a:rPr lang="en-US" dirty="0"/>
              <a:t> numbers</a:t>
            </a:r>
          </a:p>
        </p:txBody>
      </p:sp>
      <p:sp>
        <p:nvSpPr>
          <p:cNvPr id="3" name="Content Placeholder 2">
            <a:extLst>
              <a:ext uri="{FF2B5EF4-FFF2-40B4-BE49-F238E27FC236}">
                <a16:creationId xmlns:a16="http://schemas.microsoft.com/office/drawing/2014/main" xmlns="" id="{2F38145A-A8E7-4092-B580-C6F13CB745A4}"/>
              </a:ext>
            </a:extLst>
          </p:cNvPr>
          <p:cNvSpPr>
            <a:spLocks noGrp="1"/>
          </p:cNvSpPr>
          <p:nvPr>
            <p:ph idx="1"/>
          </p:nvPr>
        </p:nvSpPr>
        <p:spPr/>
        <p:txBody>
          <a:bodyPr/>
          <a:lstStyle/>
          <a:p>
            <a:pPr marL="0" indent="0">
              <a:buNone/>
            </a:pPr>
            <a:endParaRPr lang="en-US" dirty="0"/>
          </a:p>
          <a:p>
            <a:pPr marL="0" indent="0">
              <a:buNone/>
            </a:pPr>
            <a:r>
              <a:rPr lang="en-US" dirty="0" err="1"/>
              <a:t>ColumnName</a:t>
            </a:r>
            <a:r>
              <a:rPr lang="en-US" dirty="0"/>
              <a:t> </a:t>
            </a:r>
            <a:r>
              <a:rPr lang="en-US" dirty="0" err="1"/>
              <a:t>DataType</a:t>
            </a:r>
            <a:r>
              <a:rPr lang="en-US" dirty="0"/>
              <a:t> Identity(1,1)</a:t>
            </a:r>
          </a:p>
        </p:txBody>
      </p:sp>
      <p:sp>
        <p:nvSpPr>
          <p:cNvPr id="4" name="Footer Placeholder 3">
            <a:extLst>
              <a:ext uri="{FF2B5EF4-FFF2-40B4-BE49-F238E27FC236}">
                <a16:creationId xmlns:a16="http://schemas.microsoft.com/office/drawing/2014/main" xmlns="" id="{79D43600-D768-4852-8305-92E6FB7D61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65FE297-5068-4E64-9680-80CCD8172028}"/>
              </a:ext>
            </a:extLst>
          </p:cNvPr>
          <p:cNvSpPr>
            <a:spLocks noGrp="1"/>
          </p:cNvSpPr>
          <p:nvPr>
            <p:ph type="sldNum" sz="quarter" idx="12"/>
          </p:nvPr>
        </p:nvSpPr>
        <p:spPr/>
        <p:txBody>
          <a:bodyPr/>
          <a:lstStyle/>
          <a:p>
            <a:fld id="{0FF54DE5-C571-48E8-A5BC-B369434E2F44}" type="slidenum">
              <a:rPr lang="en-US" smtClean="0"/>
              <a:t>44</a:t>
            </a:fld>
            <a:endParaRPr lang="en-US"/>
          </a:p>
        </p:txBody>
      </p:sp>
    </p:spTree>
    <p:extLst>
      <p:ext uri="{BB962C8B-B14F-4D97-AF65-F5344CB8AC3E}">
        <p14:creationId xmlns:p14="http://schemas.microsoft.com/office/powerpoint/2010/main" val="3182861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EBE18B-4D7E-4066-84F0-D3538174F291}"/>
              </a:ext>
            </a:extLst>
          </p:cNvPr>
          <p:cNvSpPr>
            <a:spLocks noGrp="1"/>
          </p:cNvSpPr>
          <p:nvPr>
            <p:ph type="title"/>
          </p:nvPr>
        </p:nvSpPr>
        <p:spPr/>
        <p:txBody>
          <a:bodyPr/>
          <a:lstStyle/>
          <a:p>
            <a:r>
              <a:rPr lang="en-US" dirty="0"/>
              <a:t>Insert data into primary key column</a:t>
            </a:r>
          </a:p>
        </p:txBody>
      </p:sp>
      <p:sp>
        <p:nvSpPr>
          <p:cNvPr id="3" name="Content Placeholder 2">
            <a:extLst>
              <a:ext uri="{FF2B5EF4-FFF2-40B4-BE49-F238E27FC236}">
                <a16:creationId xmlns:a16="http://schemas.microsoft.com/office/drawing/2014/main" xmlns="" id="{21EBD045-7695-4F32-8AB3-1CCF3E0BE15F}"/>
              </a:ext>
            </a:extLst>
          </p:cNvPr>
          <p:cNvSpPr>
            <a:spLocks noGrp="1"/>
          </p:cNvSpPr>
          <p:nvPr>
            <p:ph idx="1"/>
          </p:nvPr>
        </p:nvSpPr>
        <p:spPr/>
        <p:txBody>
          <a:bodyPr/>
          <a:lstStyle/>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SET IDENTITY_INSERT </a:t>
            </a:r>
            <a:r>
              <a:rPr lang="en-US" dirty="0" err="1">
                <a:latin typeface="Cambria" panose="02040503050406030204" pitchFamily="18" charset="0"/>
                <a:ea typeface="Cambria" panose="02040503050406030204" pitchFamily="18" charset="0"/>
              </a:rPr>
              <a:t>TableName</a:t>
            </a:r>
            <a:r>
              <a:rPr lang="en-US" dirty="0">
                <a:latin typeface="Cambria" panose="02040503050406030204" pitchFamily="18" charset="0"/>
                <a:ea typeface="Cambria" panose="02040503050406030204" pitchFamily="18" charset="0"/>
              </a:rPr>
              <a:t> ON</a:t>
            </a: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SET IDENTITY_INSERT </a:t>
            </a:r>
            <a:r>
              <a:rPr lang="en-US" dirty="0" err="1">
                <a:latin typeface="Cambria" panose="02040503050406030204" pitchFamily="18" charset="0"/>
                <a:ea typeface="Cambria" panose="02040503050406030204" pitchFamily="18" charset="0"/>
              </a:rPr>
              <a:t>TableName</a:t>
            </a:r>
            <a:r>
              <a:rPr lang="en-US" dirty="0">
                <a:latin typeface="Cambria" panose="02040503050406030204" pitchFamily="18" charset="0"/>
                <a:ea typeface="Cambria" panose="02040503050406030204" pitchFamily="18" charset="0"/>
              </a:rPr>
              <a:t> OFF</a:t>
            </a: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p:txBody>
      </p:sp>
      <p:sp>
        <p:nvSpPr>
          <p:cNvPr id="4" name="Footer Placeholder 3">
            <a:extLst>
              <a:ext uri="{FF2B5EF4-FFF2-40B4-BE49-F238E27FC236}">
                <a16:creationId xmlns:a16="http://schemas.microsoft.com/office/drawing/2014/main" xmlns="" id="{954605E5-EF30-4979-9215-E384884012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CB9B51E8-B4DB-4381-B6D8-2A479A02762B}"/>
              </a:ext>
            </a:extLst>
          </p:cNvPr>
          <p:cNvSpPr>
            <a:spLocks noGrp="1"/>
          </p:cNvSpPr>
          <p:nvPr>
            <p:ph type="sldNum" sz="quarter" idx="12"/>
          </p:nvPr>
        </p:nvSpPr>
        <p:spPr/>
        <p:txBody>
          <a:bodyPr/>
          <a:lstStyle/>
          <a:p>
            <a:fld id="{0FF54DE5-C571-48E8-A5BC-B369434E2F44}" type="slidenum">
              <a:rPr lang="en-US" smtClean="0"/>
              <a:t>45</a:t>
            </a:fld>
            <a:endParaRPr lang="en-US"/>
          </a:p>
        </p:txBody>
      </p:sp>
    </p:spTree>
    <p:extLst>
      <p:ext uri="{BB962C8B-B14F-4D97-AF65-F5344CB8AC3E}">
        <p14:creationId xmlns:p14="http://schemas.microsoft.com/office/powerpoint/2010/main" val="243481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C86D81-E1C7-40D2-8CBD-9B47FDAE158E}"/>
              </a:ext>
            </a:extLst>
          </p:cNvPr>
          <p:cNvSpPr>
            <a:spLocks noGrp="1"/>
          </p:cNvSpPr>
          <p:nvPr>
            <p:ph type="title"/>
          </p:nvPr>
        </p:nvSpPr>
        <p:spPr/>
        <p:txBody>
          <a:bodyPr/>
          <a:lstStyle/>
          <a:p>
            <a:r>
              <a:rPr lang="en-US" dirty="0"/>
              <a:t>Foreign key</a:t>
            </a:r>
          </a:p>
        </p:txBody>
      </p:sp>
      <p:sp>
        <p:nvSpPr>
          <p:cNvPr id="3" name="Content Placeholder 2">
            <a:extLst>
              <a:ext uri="{FF2B5EF4-FFF2-40B4-BE49-F238E27FC236}">
                <a16:creationId xmlns:a16="http://schemas.microsoft.com/office/drawing/2014/main" xmlns="" id="{25C62D19-071E-47DE-BCF8-980DD7A82500}"/>
              </a:ext>
            </a:extLst>
          </p:cNvPr>
          <p:cNvSpPr>
            <a:spLocks noGrp="1"/>
          </p:cNvSpPr>
          <p:nvPr>
            <p:ph idx="1"/>
          </p:nvPr>
        </p:nvSpPr>
        <p:spPr/>
        <p:txBody>
          <a:bodyPr>
            <a:normAutofit lnSpcReduction="10000"/>
          </a:bodyPr>
          <a:lstStyle/>
          <a:p>
            <a:r>
              <a:rPr lang="en-US" dirty="0">
                <a:latin typeface="Cambria" panose="02040503050406030204" pitchFamily="18" charset="0"/>
                <a:ea typeface="Cambria" panose="02040503050406030204" pitchFamily="18" charset="0"/>
              </a:rPr>
              <a:t>A foreign key provides a way of enforcing referential integrity within SQL Server. In simple words, foreign key ensures values in one table must be present in another table.</a:t>
            </a:r>
          </a:p>
          <a:p>
            <a:endParaRPr lang="en-US" dirty="0">
              <a:latin typeface="Cambria" panose="02040503050406030204" pitchFamily="18" charset="0"/>
              <a:ea typeface="Cambria" panose="02040503050406030204" pitchFamily="18" charset="0"/>
            </a:endParaRPr>
          </a:p>
          <a:p>
            <a:r>
              <a:rPr lang="en-US" b="1" dirty="0">
                <a:latin typeface="Cambria" panose="02040503050406030204" pitchFamily="18" charset="0"/>
                <a:ea typeface="Cambria" panose="02040503050406030204" pitchFamily="18" charset="0"/>
              </a:rPr>
              <a:t>Rules for Foreign key</a:t>
            </a:r>
          </a:p>
          <a:p>
            <a:pPr marL="0" indent="0">
              <a:buNone/>
            </a:pPr>
            <a:r>
              <a:rPr lang="en-US" dirty="0">
                <a:latin typeface="Cambria" panose="02040503050406030204" pitchFamily="18" charset="0"/>
                <a:ea typeface="Cambria" panose="02040503050406030204" pitchFamily="18" charset="0"/>
              </a:rPr>
              <a:t>NULL is allowed in Foreign key.</a:t>
            </a:r>
          </a:p>
          <a:p>
            <a:pPr marL="0" indent="0">
              <a:buNone/>
            </a:pPr>
            <a:r>
              <a:rPr lang="en-US" dirty="0">
                <a:latin typeface="Cambria" panose="02040503050406030204" pitchFamily="18" charset="0"/>
                <a:ea typeface="Cambria" panose="02040503050406030204" pitchFamily="18" charset="0"/>
              </a:rPr>
              <a:t>The table being referenced is called the Parent Table</a:t>
            </a:r>
          </a:p>
          <a:p>
            <a:pPr marL="0" indent="0">
              <a:buNone/>
            </a:pPr>
            <a:r>
              <a:rPr lang="en-US" dirty="0">
                <a:latin typeface="Cambria" panose="02040503050406030204" pitchFamily="18" charset="0"/>
                <a:ea typeface="Cambria" panose="02040503050406030204" pitchFamily="18" charset="0"/>
              </a:rPr>
              <a:t>The table with the foreign key is called Child Table.</a:t>
            </a:r>
          </a:p>
          <a:p>
            <a:pPr marL="0" indent="0">
              <a:buNone/>
            </a:pPr>
            <a:r>
              <a:rPr lang="en-US" dirty="0">
                <a:latin typeface="Cambria" panose="02040503050406030204" pitchFamily="18" charset="0"/>
                <a:ea typeface="Cambria" panose="02040503050406030204" pitchFamily="18" charset="0"/>
              </a:rPr>
              <a:t>The foreign key in child table references the primary key in the parent table.</a:t>
            </a:r>
          </a:p>
          <a:p>
            <a:pPr marL="0" indent="0">
              <a:buNone/>
            </a:pPr>
            <a:r>
              <a:rPr lang="en-US" dirty="0">
                <a:latin typeface="Cambria" panose="02040503050406030204" pitchFamily="18" charset="0"/>
                <a:ea typeface="Cambria" panose="02040503050406030204" pitchFamily="18" charset="0"/>
              </a:rPr>
              <a:t>This parent-child relationship enforces the rule which is known as "Referential Integrity."</a:t>
            </a:r>
          </a:p>
          <a:p>
            <a:endParaRPr lang="en-US" dirty="0"/>
          </a:p>
        </p:txBody>
      </p:sp>
      <p:sp>
        <p:nvSpPr>
          <p:cNvPr id="4" name="Footer Placeholder 3">
            <a:extLst>
              <a:ext uri="{FF2B5EF4-FFF2-40B4-BE49-F238E27FC236}">
                <a16:creationId xmlns:a16="http://schemas.microsoft.com/office/drawing/2014/main" xmlns="" id="{8B3318BA-6FF9-460C-8924-F797C0F5F1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80099E0-CA82-4457-A2AB-D5FE66065DF7}"/>
              </a:ext>
            </a:extLst>
          </p:cNvPr>
          <p:cNvSpPr>
            <a:spLocks noGrp="1"/>
          </p:cNvSpPr>
          <p:nvPr>
            <p:ph type="sldNum" sz="quarter" idx="12"/>
          </p:nvPr>
        </p:nvSpPr>
        <p:spPr/>
        <p:txBody>
          <a:bodyPr/>
          <a:lstStyle/>
          <a:p>
            <a:fld id="{0FF54DE5-C571-48E8-A5BC-B369434E2F44}" type="slidenum">
              <a:rPr lang="en-US" smtClean="0"/>
              <a:t>46</a:t>
            </a:fld>
            <a:endParaRPr lang="en-US"/>
          </a:p>
        </p:txBody>
      </p:sp>
    </p:spTree>
    <p:extLst>
      <p:ext uri="{BB962C8B-B14F-4D97-AF65-F5344CB8AC3E}">
        <p14:creationId xmlns:p14="http://schemas.microsoft.com/office/powerpoint/2010/main" val="2751708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15F9A4-53A1-45C0-AAAF-589D40F9250A}"/>
              </a:ext>
            </a:extLst>
          </p:cNvPr>
          <p:cNvSpPr>
            <a:spLocks noGrp="1"/>
          </p:cNvSpPr>
          <p:nvPr>
            <p:ph type="title"/>
          </p:nvPr>
        </p:nvSpPr>
        <p:spPr/>
        <p:txBody>
          <a:bodyPr/>
          <a:lstStyle/>
          <a:p>
            <a:r>
              <a:rPr lang="en-US" dirty="0"/>
              <a:t>Foreign key</a:t>
            </a:r>
          </a:p>
        </p:txBody>
      </p:sp>
      <p:pic>
        <p:nvPicPr>
          <p:cNvPr id="6" name="Content Placeholder 5">
            <a:extLst>
              <a:ext uri="{FF2B5EF4-FFF2-40B4-BE49-F238E27FC236}">
                <a16:creationId xmlns:a16="http://schemas.microsoft.com/office/drawing/2014/main" xmlns="" id="{96087CAC-A79E-463D-BEAE-5DBA6921A036}"/>
              </a:ext>
            </a:extLst>
          </p:cNvPr>
          <p:cNvPicPr>
            <a:picLocks noGrp="1" noChangeAspect="1"/>
          </p:cNvPicPr>
          <p:nvPr>
            <p:ph idx="1"/>
          </p:nvPr>
        </p:nvPicPr>
        <p:blipFill rotWithShape="1">
          <a:blip r:embed="rId2"/>
          <a:srcRect r="1977"/>
          <a:stretch/>
        </p:blipFill>
        <p:spPr>
          <a:xfrm>
            <a:off x="2051180" y="1422332"/>
            <a:ext cx="8742509" cy="4892414"/>
          </a:xfrm>
          <a:prstGeom prst="rect">
            <a:avLst/>
          </a:prstGeom>
        </p:spPr>
      </p:pic>
      <p:sp>
        <p:nvSpPr>
          <p:cNvPr id="4" name="Footer Placeholder 3">
            <a:extLst>
              <a:ext uri="{FF2B5EF4-FFF2-40B4-BE49-F238E27FC236}">
                <a16:creationId xmlns:a16="http://schemas.microsoft.com/office/drawing/2014/main" xmlns="" id="{A5D3F252-8F55-4CF7-A409-93CF47464B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F311F55-B025-4719-B702-A1215EA118C2}"/>
              </a:ext>
            </a:extLst>
          </p:cNvPr>
          <p:cNvSpPr>
            <a:spLocks noGrp="1"/>
          </p:cNvSpPr>
          <p:nvPr>
            <p:ph type="sldNum" sz="quarter" idx="12"/>
          </p:nvPr>
        </p:nvSpPr>
        <p:spPr/>
        <p:txBody>
          <a:bodyPr/>
          <a:lstStyle/>
          <a:p>
            <a:fld id="{0FF54DE5-C571-48E8-A5BC-B369434E2F44}" type="slidenum">
              <a:rPr lang="en-US" smtClean="0"/>
              <a:t>47</a:t>
            </a:fld>
            <a:endParaRPr lang="en-US"/>
          </a:p>
        </p:txBody>
      </p:sp>
    </p:spTree>
    <p:extLst>
      <p:ext uri="{BB962C8B-B14F-4D97-AF65-F5344CB8AC3E}">
        <p14:creationId xmlns:p14="http://schemas.microsoft.com/office/powerpoint/2010/main" val="5464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68F77E-022C-4AC8-97AB-7BDE62A6FB09}"/>
              </a:ext>
            </a:extLst>
          </p:cNvPr>
          <p:cNvSpPr>
            <a:spLocks noGrp="1"/>
          </p:cNvSpPr>
          <p:nvPr>
            <p:ph type="title"/>
          </p:nvPr>
        </p:nvSpPr>
        <p:spPr/>
        <p:txBody>
          <a:bodyPr/>
          <a:lstStyle/>
          <a:p>
            <a:r>
              <a:rPr lang="en-US" dirty="0"/>
              <a:t>Foreign key</a:t>
            </a:r>
          </a:p>
        </p:txBody>
      </p:sp>
      <p:sp>
        <p:nvSpPr>
          <p:cNvPr id="3" name="Content Placeholder 2">
            <a:extLst>
              <a:ext uri="{FF2B5EF4-FFF2-40B4-BE49-F238E27FC236}">
                <a16:creationId xmlns:a16="http://schemas.microsoft.com/office/drawing/2014/main" xmlns="" id="{DED7DF74-7C15-48E4-B2C6-E0481DDF8DEE}"/>
              </a:ext>
            </a:extLst>
          </p:cNvPr>
          <p:cNvSpPr>
            <a:spLocks noGrp="1"/>
          </p:cNvSpPr>
          <p:nvPr>
            <p:ph idx="1"/>
          </p:nvPr>
        </p:nvSpPr>
        <p:spPr>
          <a:xfrm>
            <a:off x="1104900" y="1338511"/>
            <a:ext cx="9745352" cy="5443289"/>
          </a:xfrm>
        </p:spPr>
        <p:txBody>
          <a:bodyPr>
            <a:noAutofit/>
          </a:bodyPr>
          <a:lstStyle/>
          <a:p>
            <a:pPr marL="0" indent="0">
              <a:lnSpc>
                <a:spcPct val="100000"/>
              </a:lnSpc>
              <a:buFont typeface="Wingdings" panose="05000000000000000000" pitchFamily="2" charset="2"/>
              <a:buNone/>
            </a:pPr>
            <a:r>
              <a:rPr lang="en-US" sz="1400" dirty="0">
                <a:latin typeface="Cambria" panose="02040503050406030204" pitchFamily="18" charset="0"/>
                <a:ea typeface="Cambria" panose="02040503050406030204" pitchFamily="18" charset="0"/>
              </a:rPr>
              <a:t>CREATE TABLE </a:t>
            </a:r>
            <a:r>
              <a:rPr lang="en-US" sz="1400" dirty="0" err="1">
                <a:latin typeface="Cambria" panose="02040503050406030204" pitchFamily="18" charset="0"/>
                <a:ea typeface="Cambria" panose="02040503050406030204" pitchFamily="18" charset="0"/>
              </a:rPr>
              <a:t>childTable</a:t>
            </a:r>
            <a:endParaRPr lang="en-US" sz="1400" dirty="0">
              <a:latin typeface="Cambria" panose="02040503050406030204" pitchFamily="18" charset="0"/>
              <a:ea typeface="Cambria" panose="02040503050406030204" pitchFamily="18" charset="0"/>
            </a:endParaRPr>
          </a:p>
          <a:p>
            <a:pPr marL="0" indent="0">
              <a:lnSpc>
                <a:spcPct val="100000"/>
              </a:lnSpc>
              <a:buFont typeface="Wingdings" panose="05000000000000000000" pitchFamily="2" charset="2"/>
              <a:buNone/>
            </a:pPr>
            <a:r>
              <a:rPr lang="en-US" sz="1400" dirty="0">
                <a:latin typeface="Cambria" panose="02040503050406030204" pitchFamily="18" charset="0"/>
                <a:ea typeface="Cambria" panose="02040503050406030204" pitchFamily="18" charset="0"/>
              </a:rPr>
              <a:t>(</a:t>
            </a:r>
          </a:p>
          <a:p>
            <a:pPr marL="0" indent="0">
              <a:lnSpc>
                <a:spcPct val="100000"/>
              </a:lnSpc>
              <a:buFont typeface="Wingdings" panose="05000000000000000000" pitchFamily="2" charset="2"/>
              <a:buNone/>
            </a:pPr>
            <a:r>
              <a:rPr lang="en-US" sz="1400" dirty="0">
                <a:latin typeface="Cambria" panose="02040503050406030204" pitchFamily="18" charset="0"/>
                <a:ea typeface="Cambria" panose="02040503050406030204" pitchFamily="18" charset="0"/>
              </a:rPr>
              <a:t>  column_1 datatype [ NULL |NOT NULL ],</a:t>
            </a:r>
          </a:p>
          <a:p>
            <a:pPr marL="0" indent="0">
              <a:lnSpc>
                <a:spcPct val="100000"/>
              </a:lnSpc>
              <a:buFont typeface="Wingdings" panose="05000000000000000000" pitchFamily="2" charset="2"/>
              <a:buNone/>
            </a:pPr>
            <a:r>
              <a:rPr lang="en-US" sz="1400" dirty="0">
                <a:latin typeface="Cambria" panose="02040503050406030204" pitchFamily="18" charset="0"/>
                <a:ea typeface="Cambria" panose="02040503050406030204" pitchFamily="18" charset="0"/>
              </a:rPr>
              <a:t>  column_2 datatype [ NULL |NOT NULL ],</a:t>
            </a:r>
          </a:p>
          <a:p>
            <a:pPr marL="0" indent="0">
              <a:lnSpc>
                <a:spcPct val="100000"/>
              </a:lnSpc>
              <a:buFont typeface="Wingdings" panose="05000000000000000000" pitchFamily="2" charset="2"/>
              <a:buNone/>
            </a:pPr>
            <a:r>
              <a:rPr lang="en-US" sz="1400" dirty="0">
                <a:latin typeface="Cambria" panose="02040503050406030204" pitchFamily="18" charset="0"/>
                <a:ea typeface="Cambria" panose="02040503050406030204" pitchFamily="18" charset="0"/>
              </a:rPr>
              <a:t>  ...</a:t>
            </a:r>
          </a:p>
          <a:p>
            <a:pPr marL="0" indent="0">
              <a:lnSpc>
                <a:spcPct val="100000"/>
              </a:lnSpc>
              <a:buFont typeface="Wingdings" panose="05000000000000000000" pitchFamily="2" charset="2"/>
              <a:buNone/>
            </a:pPr>
            <a:r>
              <a:rPr lang="en-US" sz="1400" dirty="0">
                <a:latin typeface="Cambria" panose="02040503050406030204" pitchFamily="18" charset="0"/>
                <a:ea typeface="Cambria" panose="02040503050406030204" pitchFamily="18" charset="0"/>
              </a:rPr>
              <a:t> CONSTRAINT </a:t>
            </a:r>
            <a:r>
              <a:rPr lang="en-US" sz="1400" dirty="0" err="1">
                <a:latin typeface="Cambria" panose="02040503050406030204" pitchFamily="18" charset="0"/>
                <a:ea typeface="Cambria" panose="02040503050406030204" pitchFamily="18" charset="0"/>
              </a:rPr>
              <a:t>fkey_name</a:t>
            </a:r>
            <a:endParaRPr lang="en-US" sz="1400" dirty="0">
              <a:latin typeface="Cambria" panose="02040503050406030204" pitchFamily="18" charset="0"/>
              <a:ea typeface="Cambria" panose="02040503050406030204" pitchFamily="18" charset="0"/>
            </a:endParaRPr>
          </a:p>
          <a:p>
            <a:pPr marL="0" indent="0">
              <a:lnSpc>
                <a:spcPct val="100000"/>
              </a:lnSpc>
              <a:buFont typeface="Wingdings" panose="05000000000000000000" pitchFamily="2" charset="2"/>
              <a:buNone/>
            </a:pPr>
            <a:r>
              <a:rPr lang="en-US" sz="1400" dirty="0">
                <a:latin typeface="Cambria" panose="02040503050406030204" pitchFamily="18" charset="0"/>
                <a:ea typeface="Cambria" panose="02040503050406030204" pitchFamily="18" charset="0"/>
              </a:rPr>
              <a:t>  FOREIGN KEY (child_column1, child_column2, ... </a:t>
            </a:r>
            <a:r>
              <a:rPr lang="en-US" sz="1400" dirty="0" err="1">
                <a:latin typeface="Cambria" panose="02040503050406030204" pitchFamily="18" charset="0"/>
                <a:ea typeface="Cambria" panose="02040503050406030204" pitchFamily="18" charset="0"/>
              </a:rPr>
              <a:t>child_column_n</a:t>
            </a:r>
            <a:r>
              <a:rPr lang="en-US" sz="1400" dirty="0">
                <a:latin typeface="Cambria" panose="02040503050406030204" pitchFamily="18" charset="0"/>
                <a:ea typeface="Cambria" panose="02040503050406030204" pitchFamily="18" charset="0"/>
              </a:rPr>
              <a:t>)</a:t>
            </a:r>
          </a:p>
          <a:p>
            <a:pPr marL="0" indent="0">
              <a:lnSpc>
                <a:spcPct val="100000"/>
              </a:lnSpc>
              <a:buFont typeface="Wingdings" panose="05000000000000000000" pitchFamily="2" charset="2"/>
              <a:buNone/>
            </a:pPr>
            <a:r>
              <a:rPr lang="en-US" sz="1400" dirty="0">
                <a:latin typeface="Cambria" panose="02040503050406030204" pitchFamily="18" charset="0"/>
                <a:ea typeface="Cambria" panose="02040503050406030204" pitchFamily="18" charset="0"/>
              </a:rPr>
              <a:t>    REFERENCES </a:t>
            </a:r>
            <a:r>
              <a:rPr lang="en-US" sz="1400" dirty="0" err="1">
                <a:latin typeface="Cambria" panose="02040503050406030204" pitchFamily="18" charset="0"/>
                <a:ea typeface="Cambria" panose="02040503050406030204" pitchFamily="18" charset="0"/>
              </a:rPr>
              <a:t>parentTable</a:t>
            </a:r>
            <a:r>
              <a:rPr lang="en-US" sz="1400" dirty="0">
                <a:latin typeface="Cambria" panose="02040503050406030204" pitchFamily="18" charset="0"/>
                <a:ea typeface="Cambria" panose="02040503050406030204" pitchFamily="18" charset="0"/>
              </a:rPr>
              <a:t> (parent_column1, parent_column2, ... </a:t>
            </a:r>
            <a:r>
              <a:rPr lang="en-US" sz="1400" dirty="0" err="1">
                <a:latin typeface="Cambria" panose="02040503050406030204" pitchFamily="18" charset="0"/>
                <a:ea typeface="Cambria" panose="02040503050406030204" pitchFamily="18" charset="0"/>
              </a:rPr>
              <a:t>parent_column_n</a:t>
            </a:r>
            <a:r>
              <a:rPr lang="en-US" sz="1400" dirty="0">
                <a:latin typeface="Cambria" panose="02040503050406030204" pitchFamily="18" charset="0"/>
                <a:ea typeface="Cambria" panose="02040503050406030204" pitchFamily="18" charset="0"/>
              </a:rPr>
              <a:t>)</a:t>
            </a:r>
          </a:p>
          <a:p>
            <a:pPr marL="0" indent="0">
              <a:lnSpc>
                <a:spcPct val="100000"/>
              </a:lnSpc>
              <a:buFont typeface="Wingdings" panose="05000000000000000000" pitchFamily="2" charset="2"/>
              <a:buNone/>
            </a:pPr>
            <a:r>
              <a:rPr lang="en-US" sz="1400" dirty="0">
                <a:latin typeface="Cambria" panose="02040503050406030204" pitchFamily="18" charset="0"/>
                <a:ea typeface="Cambria" panose="02040503050406030204" pitchFamily="18" charset="0"/>
              </a:rPr>
              <a:t>    [ ON DELETE { NO ACTION |CASCADE |SET NULL |SET DEFAULT } ]</a:t>
            </a:r>
          </a:p>
          <a:p>
            <a:pPr marL="0" indent="0">
              <a:lnSpc>
                <a:spcPct val="100000"/>
              </a:lnSpc>
              <a:buFont typeface="Wingdings" panose="05000000000000000000" pitchFamily="2" charset="2"/>
              <a:buNone/>
            </a:pPr>
            <a:r>
              <a:rPr lang="en-US" sz="1400" dirty="0">
                <a:latin typeface="Cambria" panose="02040503050406030204" pitchFamily="18" charset="0"/>
                <a:ea typeface="Cambria" panose="02040503050406030204" pitchFamily="18" charset="0"/>
              </a:rPr>
              <a:t>    [ ON UPDATE { NO ACTION |CASCADE |SET NULL |SET DEFAULT } ] </a:t>
            </a:r>
          </a:p>
          <a:p>
            <a:pPr marL="0" indent="0">
              <a:lnSpc>
                <a:spcPct val="100000"/>
              </a:lnSpc>
              <a:buFont typeface="Wingdings" panose="05000000000000000000" pitchFamily="2" charset="2"/>
              <a:buNone/>
            </a:pPr>
            <a:r>
              <a:rPr lang="en-US" sz="1400" dirty="0">
                <a:latin typeface="Cambria" panose="02040503050406030204" pitchFamily="18" charset="0"/>
                <a:ea typeface="Cambria" panose="02040503050406030204" pitchFamily="18" charset="0"/>
              </a:rPr>
              <a:t>);</a:t>
            </a:r>
          </a:p>
        </p:txBody>
      </p:sp>
      <p:sp>
        <p:nvSpPr>
          <p:cNvPr id="4" name="Footer Placeholder 3">
            <a:extLst>
              <a:ext uri="{FF2B5EF4-FFF2-40B4-BE49-F238E27FC236}">
                <a16:creationId xmlns:a16="http://schemas.microsoft.com/office/drawing/2014/main" xmlns="" id="{073C1788-1410-4D37-BA84-CBAA313DF5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9F6458C-4D38-4C90-8028-8CDDAD8A3D16}"/>
              </a:ext>
            </a:extLst>
          </p:cNvPr>
          <p:cNvSpPr>
            <a:spLocks noGrp="1"/>
          </p:cNvSpPr>
          <p:nvPr>
            <p:ph type="sldNum" sz="quarter" idx="12"/>
          </p:nvPr>
        </p:nvSpPr>
        <p:spPr/>
        <p:txBody>
          <a:bodyPr/>
          <a:lstStyle/>
          <a:p>
            <a:fld id="{0FF54DE5-C571-48E8-A5BC-B369434E2F44}" type="slidenum">
              <a:rPr lang="en-US" smtClean="0"/>
              <a:t>48</a:t>
            </a:fld>
            <a:endParaRPr lang="en-US"/>
          </a:p>
        </p:txBody>
      </p:sp>
    </p:spTree>
    <p:extLst>
      <p:ext uri="{BB962C8B-B14F-4D97-AF65-F5344CB8AC3E}">
        <p14:creationId xmlns:p14="http://schemas.microsoft.com/office/powerpoint/2010/main" val="468231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A0F3D1-382A-4D78-B9A0-1C1DDDF0706A}"/>
              </a:ext>
            </a:extLst>
          </p:cNvPr>
          <p:cNvSpPr>
            <a:spLocks noGrp="1"/>
          </p:cNvSpPr>
          <p:nvPr>
            <p:ph type="title"/>
          </p:nvPr>
        </p:nvSpPr>
        <p:spPr/>
        <p:txBody>
          <a:bodyPr/>
          <a:lstStyle/>
          <a:p>
            <a:r>
              <a:rPr lang="en-US" b="1" dirty="0"/>
              <a:t>Constraints in SQL Server</a:t>
            </a:r>
            <a:br>
              <a:rPr lang="en-US" b="1" dirty="0"/>
            </a:br>
            <a:endParaRPr lang="en-US" dirty="0"/>
          </a:p>
        </p:txBody>
      </p:sp>
      <p:sp>
        <p:nvSpPr>
          <p:cNvPr id="3" name="Content Placeholder 2">
            <a:extLst>
              <a:ext uri="{FF2B5EF4-FFF2-40B4-BE49-F238E27FC236}">
                <a16:creationId xmlns:a16="http://schemas.microsoft.com/office/drawing/2014/main" xmlns="" id="{AA5B2D46-0929-4FDA-B1E7-3515A17D291A}"/>
              </a:ext>
            </a:extLst>
          </p:cNvPr>
          <p:cNvSpPr>
            <a:spLocks noGrp="1"/>
          </p:cNvSpPr>
          <p:nvPr>
            <p:ph idx="1"/>
          </p:nvPr>
        </p:nvSpPr>
        <p:spPr/>
        <p:txBody>
          <a:bodyPr>
            <a:normAutofit fontScale="70000" lnSpcReduction="20000"/>
          </a:bodyPr>
          <a:lstStyle/>
          <a:p>
            <a:pPr marL="0" indent="0">
              <a:buNone/>
            </a:pPr>
            <a:r>
              <a:rPr lang="en-US" sz="2400" dirty="0">
                <a:latin typeface="Calibri" panose="020F0502020204030204" pitchFamily="34" charset="0"/>
                <a:cs typeface="Calibri" panose="020F0502020204030204" pitchFamily="34" charset="0"/>
              </a:rPr>
              <a:t>A constraint is a property assigned to a column or the set of columns in a table that prevents certain types of inconsistent data values from being placed in the column(s). </a:t>
            </a:r>
            <a:r>
              <a:rPr lang="en-US" sz="2400" i="1" dirty="0">
                <a:latin typeface="Calibri" panose="020F0502020204030204" pitchFamily="34" charset="0"/>
                <a:cs typeface="Calibri" panose="020F0502020204030204" pitchFamily="34" charset="0"/>
              </a:rPr>
              <a:t>Constraints are used to enforce the data integrity</a:t>
            </a:r>
            <a:r>
              <a:rPr lang="en-US" sz="2400" dirty="0">
                <a:latin typeface="Calibri" panose="020F0502020204030204" pitchFamily="34" charset="0"/>
                <a:cs typeface="Calibri" panose="020F0502020204030204" pitchFamily="34" charset="0"/>
              </a:rPr>
              <a:t>. This ensures the accuracy and reliability of the data in the database.</a:t>
            </a:r>
          </a:p>
          <a:p>
            <a:pPr marL="0" indent="0">
              <a:buNone/>
            </a:pPr>
            <a:r>
              <a:rPr lang="en-US" sz="2400" dirty="0">
                <a:latin typeface="Calibri" panose="020F0502020204030204" pitchFamily="34" charset="0"/>
                <a:cs typeface="Calibri" panose="020F0502020204030204" pitchFamily="34" charset="0"/>
              </a:rPr>
              <a:t>Microsoft SQL Server supports the following constraints:</a:t>
            </a:r>
          </a:p>
          <a:p>
            <a:r>
              <a:rPr lang="en-US" sz="2400" dirty="0">
                <a:latin typeface="Calibri" panose="020F0502020204030204" pitchFamily="34" charset="0"/>
                <a:cs typeface="Calibri" panose="020F0502020204030204" pitchFamily="34" charset="0"/>
              </a:rPr>
              <a:t>Primary Key</a:t>
            </a:r>
          </a:p>
          <a:p>
            <a:r>
              <a:rPr lang="en-US" sz="2400" dirty="0">
                <a:latin typeface="Calibri" panose="020F0502020204030204" pitchFamily="34" charset="0"/>
                <a:cs typeface="Calibri" panose="020F0502020204030204" pitchFamily="34" charset="0"/>
              </a:rPr>
              <a:t>Unique</a:t>
            </a:r>
          </a:p>
          <a:p>
            <a:r>
              <a:rPr lang="en-US" sz="2400" dirty="0">
                <a:latin typeface="Calibri" panose="020F0502020204030204" pitchFamily="34" charset="0"/>
                <a:cs typeface="Calibri" panose="020F0502020204030204" pitchFamily="34" charset="0"/>
              </a:rPr>
              <a:t>Foreign key</a:t>
            </a:r>
          </a:p>
          <a:p>
            <a:r>
              <a:rPr lang="en-US" sz="2400" dirty="0">
                <a:latin typeface="Calibri" panose="020F0502020204030204" pitchFamily="34" charset="0"/>
                <a:cs typeface="Calibri" panose="020F0502020204030204" pitchFamily="34" charset="0"/>
              </a:rPr>
              <a:t>check  (limit the values that can be placed in a column)</a:t>
            </a:r>
          </a:p>
          <a:p>
            <a:r>
              <a:rPr lang="en-US" sz="2400" dirty="0">
                <a:latin typeface="Calibri" panose="020F0502020204030204" pitchFamily="34" charset="0"/>
                <a:cs typeface="Calibri" panose="020F0502020204030204" pitchFamily="34" charset="0"/>
              </a:rPr>
              <a:t>Not null</a:t>
            </a:r>
          </a:p>
          <a:p>
            <a:r>
              <a:rPr lang="en-US" sz="2400" dirty="0">
                <a:latin typeface="Calibri" panose="020F0502020204030204" pitchFamily="34" charset="0"/>
                <a:cs typeface="Calibri" panose="020F0502020204030204" pitchFamily="34" charset="0"/>
              </a:rPr>
              <a:t>Default (A default allows you to specify a constant value, NULL or the run-time value of a system function if no known value exists or if the column is missing in an INSERT statement)</a:t>
            </a:r>
          </a:p>
          <a:p>
            <a:endParaRPr lang="en-US" dirty="0"/>
          </a:p>
        </p:txBody>
      </p:sp>
      <p:sp>
        <p:nvSpPr>
          <p:cNvPr id="4" name="Footer Placeholder 3">
            <a:extLst>
              <a:ext uri="{FF2B5EF4-FFF2-40B4-BE49-F238E27FC236}">
                <a16:creationId xmlns:a16="http://schemas.microsoft.com/office/drawing/2014/main" xmlns="" id="{8C622965-27B4-4904-ADD4-287B78E8C5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A9D2925-FFED-45FA-B335-8ED365C4F210}"/>
              </a:ext>
            </a:extLst>
          </p:cNvPr>
          <p:cNvSpPr>
            <a:spLocks noGrp="1"/>
          </p:cNvSpPr>
          <p:nvPr>
            <p:ph type="sldNum" sz="quarter" idx="12"/>
          </p:nvPr>
        </p:nvSpPr>
        <p:spPr/>
        <p:txBody>
          <a:bodyPr/>
          <a:lstStyle/>
          <a:p>
            <a:fld id="{0FF54DE5-C571-48E8-A5BC-B369434E2F44}" type="slidenum">
              <a:rPr lang="en-US" smtClean="0"/>
              <a:t>49</a:t>
            </a:fld>
            <a:endParaRPr lang="en-US"/>
          </a:p>
        </p:txBody>
      </p:sp>
    </p:spTree>
    <p:extLst>
      <p:ext uri="{BB962C8B-B14F-4D97-AF65-F5344CB8AC3E}">
        <p14:creationId xmlns:p14="http://schemas.microsoft.com/office/powerpoint/2010/main" val="2251936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9176AF-8C3A-4DE2-8BF6-E6F61F618C09}"/>
              </a:ext>
            </a:extLst>
          </p:cNvPr>
          <p:cNvSpPr>
            <a:spLocks noGrp="1"/>
          </p:cNvSpPr>
          <p:nvPr>
            <p:ph type="title"/>
          </p:nvPr>
        </p:nvSpPr>
        <p:spPr>
          <a:xfrm>
            <a:off x="677334" y="609599"/>
            <a:ext cx="8596668" cy="1521041"/>
          </a:xfrm>
        </p:spPr>
        <p:txBody>
          <a:bodyPr/>
          <a:lstStyle/>
          <a:p>
            <a:r>
              <a:rPr lang="en-IN" dirty="0"/>
              <a:t>Inbuilt Functions in SQL</a:t>
            </a:r>
            <a:br>
              <a:rPr lang="en-IN" dirty="0"/>
            </a:br>
            <a:endParaRPr lang="en-IN" dirty="0"/>
          </a:p>
        </p:txBody>
      </p:sp>
      <p:sp>
        <p:nvSpPr>
          <p:cNvPr id="3" name="Content Placeholder 2">
            <a:extLst>
              <a:ext uri="{FF2B5EF4-FFF2-40B4-BE49-F238E27FC236}">
                <a16:creationId xmlns:a16="http://schemas.microsoft.com/office/drawing/2014/main" xmlns="" id="{41A50AF6-C7EA-4D51-8271-9F995A54DEE0}"/>
              </a:ext>
            </a:extLst>
          </p:cNvPr>
          <p:cNvSpPr>
            <a:spLocks noGrp="1"/>
          </p:cNvSpPr>
          <p:nvPr>
            <p:ph idx="1"/>
          </p:nvPr>
        </p:nvSpPr>
        <p:spPr>
          <a:xfrm>
            <a:off x="677334" y="1420427"/>
            <a:ext cx="8596668" cy="4827973"/>
          </a:xfrm>
        </p:spPr>
        <p:txBody>
          <a:bodyPr>
            <a:normAutofit lnSpcReduction="10000"/>
          </a:bodyPr>
          <a:lstStyle/>
          <a:p>
            <a:pPr marL="0" indent="0">
              <a:buNone/>
            </a:pPr>
            <a:endParaRPr lang="en-IN" sz="3600" u="sng" dirty="0">
              <a:solidFill>
                <a:schemeClr val="accent1"/>
              </a:solidFill>
              <a:latin typeface="+mj-lt"/>
              <a:ea typeface="+mj-ea"/>
              <a:cs typeface="+mj-cs"/>
            </a:endParaRPr>
          </a:p>
          <a:p>
            <a:r>
              <a:rPr lang="en-IN" dirty="0"/>
              <a:t>Group by </a:t>
            </a:r>
          </a:p>
          <a:p>
            <a:r>
              <a:rPr lang="en-IN" dirty="0"/>
              <a:t>Conversion Function</a:t>
            </a:r>
          </a:p>
          <a:p>
            <a:r>
              <a:rPr lang="en-IN" dirty="0"/>
              <a:t>Logical Functions</a:t>
            </a:r>
          </a:p>
          <a:p>
            <a:r>
              <a:rPr lang="en-IN" dirty="0"/>
              <a:t>Math Function</a:t>
            </a:r>
          </a:p>
          <a:p>
            <a:r>
              <a:rPr lang="en-IN" dirty="0"/>
              <a:t>Aggregate Functions</a:t>
            </a:r>
          </a:p>
          <a:p>
            <a:r>
              <a:rPr lang="en-IN" dirty="0"/>
              <a:t>String Functions</a:t>
            </a:r>
          </a:p>
          <a:p>
            <a:r>
              <a:rPr lang="en-IN" dirty="0"/>
              <a:t>Date Functions</a:t>
            </a:r>
          </a:p>
          <a:p>
            <a:r>
              <a:rPr lang="en-IN" dirty="0"/>
              <a:t>Operators</a:t>
            </a:r>
          </a:p>
          <a:p>
            <a:r>
              <a:rPr lang="en-IN" dirty="0"/>
              <a:t>Sub queries</a:t>
            </a:r>
          </a:p>
          <a:p>
            <a:r>
              <a:rPr lang="en-IN" dirty="0"/>
              <a:t>Joins</a:t>
            </a:r>
          </a:p>
          <a:p>
            <a:r>
              <a:rPr lang="en-IN" dirty="0"/>
              <a:t>CASE Expression</a:t>
            </a:r>
          </a:p>
          <a:p>
            <a:endParaRPr lang="en-IN" dirty="0"/>
          </a:p>
          <a:p>
            <a:pPr marL="0" indent="0">
              <a:buNone/>
            </a:pPr>
            <a:endParaRPr lang="en-IN" dirty="0"/>
          </a:p>
        </p:txBody>
      </p:sp>
    </p:spTree>
    <p:extLst>
      <p:ext uri="{BB962C8B-B14F-4D97-AF65-F5344CB8AC3E}">
        <p14:creationId xmlns:p14="http://schemas.microsoft.com/office/powerpoint/2010/main" val="262260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360E09-08F4-4E55-8B72-5157F295418E}"/>
              </a:ext>
            </a:extLst>
          </p:cNvPr>
          <p:cNvSpPr>
            <a:spLocks noGrp="1"/>
          </p:cNvSpPr>
          <p:nvPr>
            <p:ph type="title"/>
          </p:nvPr>
        </p:nvSpPr>
        <p:spPr/>
        <p:txBody>
          <a:bodyPr/>
          <a:lstStyle/>
          <a:p>
            <a:r>
              <a:rPr lang="en-US" dirty="0"/>
              <a:t>Constraints</a:t>
            </a:r>
          </a:p>
        </p:txBody>
      </p:sp>
      <p:sp>
        <p:nvSpPr>
          <p:cNvPr id="3" name="Content Placeholder 2">
            <a:extLst>
              <a:ext uri="{FF2B5EF4-FFF2-40B4-BE49-F238E27FC236}">
                <a16:creationId xmlns:a16="http://schemas.microsoft.com/office/drawing/2014/main" xmlns="" id="{602C1AF0-4816-414E-858B-053611C497DB}"/>
              </a:ext>
            </a:extLst>
          </p:cNvPr>
          <p:cNvSpPr>
            <a:spLocks noGrp="1"/>
          </p:cNvSpPr>
          <p:nvPr>
            <p:ph idx="1"/>
          </p:nvPr>
        </p:nvSpPr>
        <p:spPr/>
        <p:txBody>
          <a:bodyPr/>
          <a:lstStyle/>
          <a:p>
            <a:pPr marL="0" indent="0">
              <a:buNone/>
            </a:pPr>
            <a:r>
              <a:rPr lang="en-US" dirty="0"/>
              <a:t>ALTER TABLE </a:t>
            </a:r>
            <a:r>
              <a:rPr lang="en-US" dirty="0" err="1"/>
              <a:t>table_name</a:t>
            </a:r>
            <a:r>
              <a:rPr lang="en-US" dirty="0"/>
              <a:t> </a:t>
            </a:r>
          </a:p>
          <a:p>
            <a:pPr marL="0" indent="0">
              <a:buNone/>
            </a:pPr>
            <a:r>
              <a:rPr lang="en-US" dirty="0"/>
              <a:t>ADD CONSTRAINT </a:t>
            </a:r>
            <a:r>
              <a:rPr lang="en-US" dirty="0" err="1"/>
              <a:t>MyUniqueConstraint</a:t>
            </a:r>
            <a:r>
              <a:rPr lang="en-US" dirty="0"/>
              <a:t> UNIQUE(column1, column2...);</a:t>
            </a:r>
          </a:p>
          <a:p>
            <a:pPr marL="0" indent="0">
              <a:buNone/>
            </a:pPr>
            <a:endParaRPr lang="en-US" dirty="0"/>
          </a:p>
          <a:p>
            <a:pPr marL="0" indent="0">
              <a:buNone/>
            </a:pPr>
            <a:r>
              <a:rPr lang="en-US" dirty="0"/>
              <a:t>ALTER TABLE </a:t>
            </a:r>
            <a:r>
              <a:rPr lang="en-US" dirty="0" err="1"/>
              <a:t>table_name</a:t>
            </a:r>
            <a:r>
              <a:rPr lang="en-US" dirty="0"/>
              <a:t> alter column </a:t>
            </a:r>
            <a:r>
              <a:rPr lang="en-US" dirty="0" err="1"/>
              <a:t>Colname</a:t>
            </a:r>
            <a:r>
              <a:rPr lang="en-US" dirty="0"/>
              <a:t> datatype NOT NULL;</a:t>
            </a:r>
          </a:p>
          <a:p>
            <a:pPr marL="0" indent="0">
              <a:buNone/>
            </a:pPr>
            <a:endParaRPr lang="en-US" dirty="0"/>
          </a:p>
          <a:p>
            <a:pPr marL="0" indent="0">
              <a:buNone/>
            </a:pPr>
            <a:r>
              <a:rPr lang="en-US" dirty="0"/>
              <a:t>ALTER TABLE  </a:t>
            </a:r>
            <a:r>
              <a:rPr lang="en-US" dirty="0" err="1"/>
              <a:t>table_name</a:t>
            </a:r>
            <a:r>
              <a:rPr lang="en-US" dirty="0"/>
              <a:t> </a:t>
            </a:r>
            <a:br>
              <a:rPr lang="en-US" dirty="0"/>
            </a:br>
            <a:r>
              <a:rPr lang="en-US" dirty="0"/>
              <a:t>ADD CONSTRAINT </a:t>
            </a:r>
            <a:r>
              <a:rPr lang="en-US" dirty="0" err="1"/>
              <a:t>CHKconstraintName</a:t>
            </a:r>
            <a:r>
              <a:rPr lang="en-US" dirty="0"/>
              <a:t> CHECK (condition);</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xmlns="" id="{B9EBB694-C70C-4492-B38F-6B9B1CEA6A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DAE7347-3DBC-4C07-BAB7-CED64BACD5C6}"/>
              </a:ext>
            </a:extLst>
          </p:cNvPr>
          <p:cNvSpPr>
            <a:spLocks noGrp="1"/>
          </p:cNvSpPr>
          <p:nvPr>
            <p:ph type="sldNum" sz="quarter" idx="12"/>
          </p:nvPr>
        </p:nvSpPr>
        <p:spPr/>
        <p:txBody>
          <a:bodyPr/>
          <a:lstStyle/>
          <a:p>
            <a:fld id="{0FF54DE5-C571-48E8-A5BC-B369434E2F44}" type="slidenum">
              <a:rPr lang="en-US" smtClean="0"/>
              <a:t>50</a:t>
            </a:fld>
            <a:endParaRPr lang="en-US"/>
          </a:p>
        </p:txBody>
      </p:sp>
    </p:spTree>
    <p:extLst>
      <p:ext uri="{BB962C8B-B14F-4D97-AF65-F5344CB8AC3E}">
        <p14:creationId xmlns:p14="http://schemas.microsoft.com/office/powerpoint/2010/main" val="149809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42AC8F-A03E-40A4-8F92-C450DB2D8110}"/>
              </a:ext>
            </a:extLst>
          </p:cNvPr>
          <p:cNvSpPr>
            <a:spLocks noGrp="1"/>
          </p:cNvSpPr>
          <p:nvPr>
            <p:ph type="title"/>
          </p:nvPr>
        </p:nvSpPr>
        <p:spPr/>
        <p:txBody>
          <a:bodyPr/>
          <a:lstStyle/>
          <a:p>
            <a:r>
              <a:rPr lang="en-US" dirty="0"/>
              <a:t>Drop constraints</a:t>
            </a:r>
          </a:p>
        </p:txBody>
      </p:sp>
      <p:sp>
        <p:nvSpPr>
          <p:cNvPr id="3" name="Content Placeholder 2">
            <a:extLst>
              <a:ext uri="{FF2B5EF4-FFF2-40B4-BE49-F238E27FC236}">
                <a16:creationId xmlns:a16="http://schemas.microsoft.com/office/drawing/2014/main" xmlns="" id="{409139B6-8FCC-460E-B71E-39B033B37D52}"/>
              </a:ext>
            </a:extLst>
          </p:cNvPr>
          <p:cNvSpPr>
            <a:spLocks noGrp="1"/>
          </p:cNvSpPr>
          <p:nvPr>
            <p:ph idx="1"/>
          </p:nvPr>
        </p:nvSpPr>
        <p:spPr/>
        <p:txBody>
          <a:bodyPr/>
          <a:lstStyle/>
          <a:p>
            <a:r>
              <a:rPr lang="fr-FR" dirty="0"/>
              <a:t>ALTER TABLE </a:t>
            </a:r>
            <a:r>
              <a:rPr lang="fr-FR" dirty="0" err="1"/>
              <a:t>TableName</a:t>
            </a:r>
            <a:r>
              <a:rPr lang="fr-FR" dirty="0"/>
              <a:t/>
            </a:r>
            <a:br>
              <a:rPr lang="fr-FR" dirty="0"/>
            </a:br>
            <a:r>
              <a:rPr lang="fr-FR" dirty="0"/>
              <a:t>DROP CONSTRAINT </a:t>
            </a:r>
            <a:r>
              <a:rPr lang="fr-FR" dirty="0" err="1"/>
              <a:t>ConstraintName</a:t>
            </a:r>
            <a:endParaRPr lang="en-US" dirty="0"/>
          </a:p>
        </p:txBody>
      </p:sp>
      <p:sp>
        <p:nvSpPr>
          <p:cNvPr id="4" name="Footer Placeholder 3">
            <a:extLst>
              <a:ext uri="{FF2B5EF4-FFF2-40B4-BE49-F238E27FC236}">
                <a16:creationId xmlns:a16="http://schemas.microsoft.com/office/drawing/2014/main" xmlns="" id="{DA798F94-A3FC-4772-A4BF-F4E6D5FFFD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5E32E77-2DAB-448B-89B7-141E3E8F29AA}"/>
              </a:ext>
            </a:extLst>
          </p:cNvPr>
          <p:cNvSpPr>
            <a:spLocks noGrp="1"/>
          </p:cNvSpPr>
          <p:nvPr>
            <p:ph type="sldNum" sz="quarter" idx="12"/>
          </p:nvPr>
        </p:nvSpPr>
        <p:spPr/>
        <p:txBody>
          <a:bodyPr/>
          <a:lstStyle/>
          <a:p>
            <a:fld id="{0FF54DE5-C571-48E8-A5BC-B369434E2F44}" type="slidenum">
              <a:rPr lang="en-US" smtClean="0"/>
              <a:t>51</a:t>
            </a:fld>
            <a:endParaRPr lang="en-US"/>
          </a:p>
        </p:txBody>
      </p:sp>
    </p:spTree>
    <p:extLst>
      <p:ext uri="{BB962C8B-B14F-4D97-AF65-F5344CB8AC3E}">
        <p14:creationId xmlns:p14="http://schemas.microsoft.com/office/powerpoint/2010/main" val="260535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98EA92-0F85-4AF5-BB8F-BC18FCC8255B}"/>
              </a:ext>
            </a:extLst>
          </p:cNvPr>
          <p:cNvSpPr>
            <a:spLocks noGrp="1"/>
          </p:cNvSpPr>
          <p:nvPr>
            <p:ph type="title"/>
          </p:nvPr>
        </p:nvSpPr>
        <p:spPr/>
        <p:txBody>
          <a:bodyPr/>
          <a:lstStyle/>
          <a:p>
            <a:r>
              <a:rPr lang="en-US" dirty="0"/>
              <a:t>SQL Joins</a:t>
            </a:r>
          </a:p>
        </p:txBody>
      </p:sp>
      <p:sp>
        <p:nvSpPr>
          <p:cNvPr id="3" name="Content Placeholder 2">
            <a:extLst>
              <a:ext uri="{FF2B5EF4-FFF2-40B4-BE49-F238E27FC236}">
                <a16:creationId xmlns:a16="http://schemas.microsoft.com/office/drawing/2014/main" xmlns="" id="{6FC1C50E-D411-4790-B407-22BEFBA5E2BF}"/>
              </a:ext>
            </a:extLst>
          </p:cNvPr>
          <p:cNvSpPr>
            <a:spLocks noGrp="1"/>
          </p:cNvSpPr>
          <p:nvPr>
            <p:ph idx="1"/>
          </p:nvPr>
        </p:nvSpPr>
        <p:spPr>
          <a:xfrm>
            <a:off x="1103382" y="1582539"/>
            <a:ext cx="9982200" cy="4572000"/>
          </a:xfrm>
        </p:spPr>
        <p:txBody>
          <a:bodyPr/>
          <a:lstStyle/>
          <a:p>
            <a:pPr marL="914400" indent="-339725"/>
            <a:r>
              <a:rPr lang="en-US" dirty="0">
                <a:latin typeface="Cambria" panose="02040503050406030204" pitchFamily="18" charset="0"/>
                <a:ea typeface="Cambria" panose="02040503050406030204" pitchFamily="18" charset="0"/>
              </a:rPr>
              <a:t>A JOIN clause is used to combine rows from two or more tables, based on a related column between them.</a:t>
            </a:r>
          </a:p>
          <a:p>
            <a:pPr marL="914400" indent="-857250">
              <a:buNone/>
            </a:pPr>
            <a:r>
              <a:rPr lang="en-US" b="1" dirty="0">
                <a:latin typeface="Cambria" panose="02040503050406030204" pitchFamily="18" charset="0"/>
                <a:ea typeface="Cambria" panose="02040503050406030204" pitchFamily="18" charset="0"/>
              </a:rPr>
              <a:t>Different Types of SQL JOINs</a:t>
            </a:r>
          </a:p>
          <a:p>
            <a:pPr marL="914400" indent="-339725"/>
            <a:r>
              <a:rPr lang="en-US" b="1" dirty="0">
                <a:latin typeface="Cambria" panose="02040503050406030204" pitchFamily="18" charset="0"/>
                <a:ea typeface="Cambria" panose="02040503050406030204" pitchFamily="18" charset="0"/>
              </a:rPr>
              <a:t>(INNER) JOIN</a:t>
            </a:r>
            <a:r>
              <a:rPr lang="en-US" dirty="0">
                <a:latin typeface="Cambria" panose="02040503050406030204" pitchFamily="18" charset="0"/>
                <a:ea typeface="Cambria" panose="02040503050406030204" pitchFamily="18" charset="0"/>
              </a:rPr>
              <a:t>: Returns records that have matching values in both tables</a:t>
            </a:r>
          </a:p>
          <a:p>
            <a:pPr marL="914400" indent="-339725"/>
            <a:r>
              <a:rPr lang="en-US" b="1" dirty="0">
                <a:latin typeface="Cambria" panose="02040503050406030204" pitchFamily="18" charset="0"/>
                <a:ea typeface="Cambria" panose="02040503050406030204" pitchFamily="18" charset="0"/>
              </a:rPr>
              <a:t>LEFT (OUTER) JOIN</a:t>
            </a:r>
            <a:r>
              <a:rPr lang="en-US" dirty="0">
                <a:latin typeface="Cambria" panose="02040503050406030204" pitchFamily="18" charset="0"/>
                <a:ea typeface="Cambria" panose="02040503050406030204" pitchFamily="18" charset="0"/>
              </a:rPr>
              <a:t>: Returns all records from the left table, and the matched records from the right table</a:t>
            </a:r>
          </a:p>
          <a:p>
            <a:pPr marL="914400" indent="-339725"/>
            <a:r>
              <a:rPr lang="en-US" b="1" dirty="0">
                <a:latin typeface="Cambria" panose="02040503050406030204" pitchFamily="18" charset="0"/>
                <a:ea typeface="Cambria" panose="02040503050406030204" pitchFamily="18" charset="0"/>
              </a:rPr>
              <a:t>RIGHT (OUTER) JOIN</a:t>
            </a:r>
            <a:r>
              <a:rPr lang="en-US" dirty="0">
                <a:latin typeface="Cambria" panose="02040503050406030204" pitchFamily="18" charset="0"/>
                <a:ea typeface="Cambria" panose="02040503050406030204" pitchFamily="18" charset="0"/>
              </a:rPr>
              <a:t>: Returns all records from the right table, and the matched records from the left table</a:t>
            </a:r>
          </a:p>
          <a:p>
            <a:pPr marL="914400" indent="-339725"/>
            <a:r>
              <a:rPr lang="en-US" b="1" dirty="0">
                <a:latin typeface="Cambria" panose="02040503050406030204" pitchFamily="18" charset="0"/>
                <a:ea typeface="Cambria" panose="02040503050406030204" pitchFamily="18" charset="0"/>
              </a:rPr>
              <a:t>FULL (OUTER) JOIN</a:t>
            </a:r>
            <a:r>
              <a:rPr lang="en-US" dirty="0">
                <a:latin typeface="Cambria" panose="02040503050406030204" pitchFamily="18" charset="0"/>
                <a:ea typeface="Cambria" panose="02040503050406030204" pitchFamily="18" charset="0"/>
              </a:rPr>
              <a:t>: Returns all records when there is a match in either left or right table</a:t>
            </a:r>
          </a:p>
          <a:p>
            <a:pPr marL="0" indent="0">
              <a:buNone/>
            </a:pPr>
            <a:endParaRPr lang="en-US" b="1"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p:txBody>
      </p:sp>
      <p:sp>
        <p:nvSpPr>
          <p:cNvPr id="4" name="Footer Placeholder 3">
            <a:extLst>
              <a:ext uri="{FF2B5EF4-FFF2-40B4-BE49-F238E27FC236}">
                <a16:creationId xmlns:a16="http://schemas.microsoft.com/office/drawing/2014/main" xmlns="" id="{57A935E9-2590-43C2-9489-9C607C95FF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4ACBBA64-4FAB-4B70-9772-E960D50382B6}"/>
              </a:ext>
            </a:extLst>
          </p:cNvPr>
          <p:cNvSpPr>
            <a:spLocks noGrp="1"/>
          </p:cNvSpPr>
          <p:nvPr>
            <p:ph type="sldNum" sz="quarter" idx="12"/>
          </p:nvPr>
        </p:nvSpPr>
        <p:spPr/>
        <p:txBody>
          <a:bodyPr/>
          <a:lstStyle/>
          <a:p>
            <a:fld id="{0FF54DE5-C571-48E8-A5BC-B369434E2F44}" type="slidenum">
              <a:rPr lang="en-US" smtClean="0"/>
              <a:t>52</a:t>
            </a:fld>
            <a:endParaRPr lang="en-US"/>
          </a:p>
        </p:txBody>
      </p:sp>
    </p:spTree>
    <p:extLst>
      <p:ext uri="{BB962C8B-B14F-4D97-AF65-F5344CB8AC3E}">
        <p14:creationId xmlns:p14="http://schemas.microsoft.com/office/powerpoint/2010/main" val="3521240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7AF0EC-9AC4-4D76-BACB-CBC68586671B}"/>
              </a:ext>
            </a:extLst>
          </p:cNvPr>
          <p:cNvSpPr>
            <a:spLocks noGrp="1"/>
          </p:cNvSpPr>
          <p:nvPr>
            <p:ph type="title"/>
          </p:nvPr>
        </p:nvSpPr>
        <p:spPr/>
        <p:txBody>
          <a:bodyPr/>
          <a:lstStyle/>
          <a:p>
            <a:r>
              <a:rPr lang="en-US" b="1" dirty="0"/>
              <a:t>Inner Join</a:t>
            </a:r>
            <a:endParaRPr lang="en-US" dirty="0"/>
          </a:p>
        </p:txBody>
      </p:sp>
      <p:pic>
        <p:nvPicPr>
          <p:cNvPr id="9" name="Content Placeholder 8">
            <a:extLst>
              <a:ext uri="{FF2B5EF4-FFF2-40B4-BE49-F238E27FC236}">
                <a16:creationId xmlns:a16="http://schemas.microsoft.com/office/drawing/2014/main" xmlns="" id="{D58E107A-EA8C-40C6-A397-7764DA52ED26}"/>
              </a:ext>
            </a:extLst>
          </p:cNvPr>
          <p:cNvPicPr>
            <a:picLocks noGrp="1" noChangeAspect="1"/>
          </p:cNvPicPr>
          <p:nvPr>
            <p:ph idx="1"/>
          </p:nvPr>
        </p:nvPicPr>
        <p:blipFill>
          <a:blip r:embed="rId2"/>
          <a:stretch>
            <a:fillRect/>
          </a:stretch>
        </p:blipFill>
        <p:spPr>
          <a:xfrm>
            <a:off x="2775455" y="2160588"/>
            <a:ext cx="4401127" cy="3881437"/>
          </a:xfrm>
          <a:prstGeom prst="rect">
            <a:avLst/>
          </a:prstGeom>
        </p:spPr>
      </p:pic>
      <p:sp>
        <p:nvSpPr>
          <p:cNvPr id="4" name="Footer Placeholder 3">
            <a:extLst>
              <a:ext uri="{FF2B5EF4-FFF2-40B4-BE49-F238E27FC236}">
                <a16:creationId xmlns:a16="http://schemas.microsoft.com/office/drawing/2014/main" xmlns="" id="{070D770F-2F9E-41B3-8A40-E9B4426DCA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5429E1DF-2C01-49D2-B3DC-50D8AC4F1D58}"/>
              </a:ext>
            </a:extLst>
          </p:cNvPr>
          <p:cNvSpPr>
            <a:spLocks noGrp="1"/>
          </p:cNvSpPr>
          <p:nvPr>
            <p:ph type="sldNum" sz="quarter" idx="12"/>
          </p:nvPr>
        </p:nvSpPr>
        <p:spPr/>
        <p:txBody>
          <a:bodyPr/>
          <a:lstStyle/>
          <a:p>
            <a:fld id="{0FF54DE5-C571-48E8-A5BC-B369434E2F44}" type="slidenum">
              <a:rPr lang="en-US" smtClean="0"/>
              <a:t>53</a:t>
            </a:fld>
            <a:endParaRPr lang="en-US"/>
          </a:p>
        </p:txBody>
      </p:sp>
    </p:spTree>
    <p:extLst>
      <p:ext uri="{BB962C8B-B14F-4D97-AF65-F5344CB8AC3E}">
        <p14:creationId xmlns:p14="http://schemas.microsoft.com/office/powerpoint/2010/main" val="525576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BFFD11-7A15-4EDE-86F6-F7B1BF891273}"/>
              </a:ext>
            </a:extLst>
          </p:cNvPr>
          <p:cNvSpPr>
            <a:spLocks noGrp="1"/>
          </p:cNvSpPr>
          <p:nvPr>
            <p:ph type="title"/>
          </p:nvPr>
        </p:nvSpPr>
        <p:spPr/>
        <p:txBody>
          <a:bodyPr/>
          <a:lstStyle/>
          <a:p>
            <a:r>
              <a:rPr lang="en-US" dirty="0"/>
              <a:t>Left Outer Join</a:t>
            </a:r>
          </a:p>
        </p:txBody>
      </p:sp>
      <p:pic>
        <p:nvPicPr>
          <p:cNvPr id="6" name="Content Placeholder 5">
            <a:extLst>
              <a:ext uri="{FF2B5EF4-FFF2-40B4-BE49-F238E27FC236}">
                <a16:creationId xmlns:a16="http://schemas.microsoft.com/office/drawing/2014/main" xmlns="" id="{103DAE0E-99D5-4F7B-AE09-F1A27DBC32C2}"/>
              </a:ext>
            </a:extLst>
          </p:cNvPr>
          <p:cNvPicPr>
            <a:picLocks noGrp="1" noChangeAspect="1"/>
          </p:cNvPicPr>
          <p:nvPr>
            <p:ph idx="1"/>
          </p:nvPr>
        </p:nvPicPr>
        <p:blipFill>
          <a:blip r:embed="rId2"/>
          <a:stretch>
            <a:fillRect/>
          </a:stretch>
        </p:blipFill>
        <p:spPr>
          <a:xfrm>
            <a:off x="2808353" y="1385180"/>
            <a:ext cx="6757416" cy="4870765"/>
          </a:xfrm>
          <a:prstGeom prst="rect">
            <a:avLst/>
          </a:prstGeom>
        </p:spPr>
      </p:pic>
      <p:sp>
        <p:nvSpPr>
          <p:cNvPr id="4" name="Footer Placeholder 3">
            <a:extLst>
              <a:ext uri="{FF2B5EF4-FFF2-40B4-BE49-F238E27FC236}">
                <a16:creationId xmlns:a16="http://schemas.microsoft.com/office/drawing/2014/main" xmlns="" id="{6EA85B22-98B3-4E6F-8F4F-7629E76992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5798B14-B54D-4009-895E-C647B0B9D6F2}"/>
              </a:ext>
            </a:extLst>
          </p:cNvPr>
          <p:cNvSpPr>
            <a:spLocks noGrp="1"/>
          </p:cNvSpPr>
          <p:nvPr>
            <p:ph type="sldNum" sz="quarter" idx="12"/>
          </p:nvPr>
        </p:nvSpPr>
        <p:spPr/>
        <p:txBody>
          <a:bodyPr/>
          <a:lstStyle/>
          <a:p>
            <a:fld id="{0FF54DE5-C571-48E8-A5BC-B369434E2F44}" type="slidenum">
              <a:rPr lang="en-US" smtClean="0"/>
              <a:t>54</a:t>
            </a:fld>
            <a:endParaRPr lang="en-US"/>
          </a:p>
        </p:txBody>
      </p:sp>
    </p:spTree>
    <p:extLst>
      <p:ext uri="{BB962C8B-B14F-4D97-AF65-F5344CB8AC3E}">
        <p14:creationId xmlns:p14="http://schemas.microsoft.com/office/powerpoint/2010/main" val="25522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6BDEE0-F7D7-4E58-8920-3C48787DA472}"/>
              </a:ext>
            </a:extLst>
          </p:cNvPr>
          <p:cNvSpPr>
            <a:spLocks noGrp="1"/>
          </p:cNvSpPr>
          <p:nvPr>
            <p:ph type="title"/>
          </p:nvPr>
        </p:nvSpPr>
        <p:spPr/>
        <p:txBody>
          <a:bodyPr/>
          <a:lstStyle/>
          <a:p>
            <a:r>
              <a:rPr lang="en-US" dirty="0"/>
              <a:t>Right outer join</a:t>
            </a:r>
          </a:p>
        </p:txBody>
      </p:sp>
      <p:pic>
        <p:nvPicPr>
          <p:cNvPr id="6" name="Content Placeholder 5">
            <a:extLst>
              <a:ext uri="{FF2B5EF4-FFF2-40B4-BE49-F238E27FC236}">
                <a16:creationId xmlns:a16="http://schemas.microsoft.com/office/drawing/2014/main" xmlns="" id="{9871B1D2-6621-430A-A470-79362FA42342}"/>
              </a:ext>
            </a:extLst>
          </p:cNvPr>
          <p:cNvPicPr>
            <a:picLocks noGrp="1" noChangeAspect="1"/>
          </p:cNvPicPr>
          <p:nvPr>
            <p:ph idx="1"/>
          </p:nvPr>
        </p:nvPicPr>
        <p:blipFill>
          <a:blip r:embed="rId2"/>
          <a:stretch>
            <a:fillRect/>
          </a:stretch>
        </p:blipFill>
        <p:spPr>
          <a:xfrm>
            <a:off x="2204244" y="2229644"/>
            <a:ext cx="5543550" cy="3743325"/>
          </a:xfrm>
          <a:prstGeom prst="rect">
            <a:avLst/>
          </a:prstGeom>
        </p:spPr>
      </p:pic>
      <p:sp>
        <p:nvSpPr>
          <p:cNvPr id="4" name="Footer Placeholder 3">
            <a:extLst>
              <a:ext uri="{FF2B5EF4-FFF2-40B4-BE49-F238E27FC236}">
                <a16:creationId xmlns:a16="http://schemas.microsoft.com/office/drawing/2014/main" xmlns="" id="{8ED53BF4-550B-45EF-8253-4D6C4C01C8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B51F9DD-7426-4503-9DB8-B6C28EB18F7D}"/>
              </a:ext>
            </a:extLst>
          </p:cNvPr>
          <p:cNvSpPr>
            <a:spLocks noGrp="1"/>
          </p:cNvSpPr>
          <p:nvPr>
            <p:ph type="sldNum" sz="quarter" idx="12"/>
          </p:nvPr>
        </p:nvSpPr>
        <p:spPr/>
        <p:txBody>
          <a:bodyPr/>
          <a:lstStyle/>
          <a:p>
            <a:fld id="{0FF54DE5-C571-48E8-A5BC-B369434E2F44}" type="slidenum">
              <a:rPr lang="en-US" smtClean="0"/>
              <a:t>55</a:t>
            </a:fld>
            <a:endParaRPr lang="en-US"/>
          </a:p>
        </p:txBody>
      </p:sp>
    </p:spTree>
    <p:extLst>
      <p:ext uri="{BB962C8B-B14F-4D97-AF65-F5344CB8AC3E}">
        <p14:creationId xmlns:p14="http://schemas.microsoft.com/office/powerpoint/2010/main" val="317115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E34D37-1CD6-4987-B820-1B5B63854F11}"/>
              </a:ext>
            </a:extLst>
          </p:cNvPr>
          <p:cNvSpPr>
            <a:spLocks noGrp="1"/>
          </p:cNvSpPr>
          <p:nvPr>
            <p:ph type="title"/>
          </p:nvPr>
        </p:nvSpPr>
        <p:spPr/>
        <p:txBody>
          <a:bodyPr/>
          <a:lstStyle/>
          <a:p>
            <a:r>
              <a:rPr lang="en-US" dirty="0"/>
              <a:t>Full Outer Join</a:t>
            </a:r>
          </a:p>
        </p:txBody>
      </p:sp>
      <p:pic>
        <p:nvPicPr>
          <p:cNvPr id="6" name="Content Placeholder 5">
            <a:extLst>
              <a:ext uri="{FF2B5EF4-FFF2-40B4-BE49-F238E27FC236}">
                <a16:creationId xmlns:a16="http://schemas.microsoft.com/office/drawing/2014/main" xmlns="" id="{8E6BF707-FE85-4BA6-89DA-AFA4498F3A6F}"/>
              </a:ext>
            </a:extLst>
          </p:cNvPr>
          <p:cNvPicPr>
            <a:picLocks noGrp="1" noChangeAspect="1"/>
          </p:cNvPicPr>
          <p:nvPr>
            <p:ph idx="1"/>
          </p:nvPr>
        </p:nvPicPr>
        <p:blipFill>
          <a:blip r:embed="rId2"/>
          <a:stretch>
            <a:fillRect/>
          </a:stretch>
        </p:blipFill>
        <p:spPr>
          <a:xfrm>
            <a:off x="3277160" y="1355727"/>
            <a:ext cx="6323083" cy="4998741"/>
          </a:xfrm>
          <a:prstGeom prst="rect">
            <a:avLst/>
          </a:prstGeom>
        </p:spPr>
      </p:pic>
      <p:sp>
        <p:nvSpPr>
          <p:cNvPr id="4" name="Footer Placeholder 3">
            <a:extLst>
              <a:ext uri="{FF2B5EF4-FFF2-40B4-BE49-F238E27FC236}">
                <a16:creationId xmlns:a16="http://schemas.microsoft.com/office/drawing/2014/main" xmlns="" id="{F65D7B25-3E5B-4893-87FE-E4E940119D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47BAF5C-4A06-48A9-8481-BF75B3784109}"/>
              </a:ext>
            </a:extLst>
          </p:cNvPr>
          <p:cNvSpPr>
            <a:spLocks noGrp="1"/>
          </p:cNvSpPr>
          <p:nvPr>
            <p:ph type="sldNum" sz="quarter" idx="12"/>
          </p:nvPr>
        </p:nvSpPr>
        <p:spPr/>
        <p:txBody>
          <a:bodyPr/>
          <a:lstStyle/>
          <a:p>
            <a:fld id="{0FF54DE5-C571-48E8-A5BC-B369434E2F44}" type="slidenum">
              <a:rPr lang="en-US" smtClean="0"/>
              <a:t>56</a:t>
            </a:fld>
            <a:endParaRPr lang="en-US"/>
          </a:p>
        </p:txBody>
      </p:sp>
    </p:spTree>
    <p:extLst>
      <p:ext uri="{BB962C8B-B14F-4D97-AF65-F5344CB8AC3E}">
        <p14:creationId xmlns:p14="http://schemas.microsoft.com/office/powerpoint/2010/main" val="3258678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CA5221-9DF3-4871-8A32-C5DF6B9ACEA2}"/>
              </a:ext>
            </a:extLst>
          </p:cNvPr>
          <p:cNvSpPr>
            <a:spLocks noGrp="1"/>
          </p:cNvSpPr>
          <p:nvPr>
            <p:ph type="title"/>
          </p:nvPr>
        </p:nvSpPr>
        <p:spPr/>
        <p:txBody>
          <a:bodyPr/>
          <a:lstStyle/>
          <a:p>
            <a:r>
              <a:rPr lang="en-US" dirty="0"/>
              <a:t>Left Join where NULL</a:t>
            </a:r>
          </a:p>
        </p:txBody>
      </p:sp>
      <p:pic>
        <p:nvPicPr>
          <p:cNvPr id="6" name="Content Placeholder 5">
            <a:extLst>
              <a:ext uri="{FF2B5EF4-FFF2-40B4-BE49-F238E27FC236}">
                <a16:creationId xmlns:a16="http://schemas.microsoft.com/office/drawing/2014/main" xmlns="" id="{654B57BA-6926-4644-9BC8-E73FF8FEB3BA}"/>
              </a:ext>
            </a:extLst>
          </p:cNvPr>
          <p:cNvPicPr>
            <a:picLocks noGrp="1" noChangeAspect="1"/>
          </p:cNvPicPr>
          <p:nvPr>
            <p:ph idx="1"/>
          </p:nvPr>
        </p:nvPicPr>
        <p:blipFill>
          <a:blip r:embed="rId2"/>
          <a:stretch>
            <a:fillRect/>
          </a:stretch>
        </p:blipFill>
        <p:spPr>
          <a:xfrm>
            <a:off x="3095672" y="1240325"/>
            <a:ext cx="6214097" cy="5116024"/>
          </a:xfrm>
          <a:prstGeom prst="rect">
            <a:avLst/>
          </a:prstGeom>
        </p:spPr>
      </p:pic>
      <p:sp>
        <p:nvSpPr>
          <p:cNvPr id="4" name="Footer Placeholder 3">
            <a:extLst>
              <a:ext uri="{FF2B5EF4-FFF2-40B4-BE49-F238E27FC236}">
                <a16:creationId xmlns:a16="http://schemas.microsoft.com/office/drawing/2014/main" xmlns="" id="{0012817D-3AB4-4659-BBC7-AE11A1196A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89F9798-9FA0-4074-9701-5E4AB047842E}"/>
              </a:ext>
            </a:extLst>
          </p:cNvPr>
          <p:cNvSpPr>
            <a:spLocks noGrp="1"/>
          </p:cNvSpPr>
          <p:nvPr>
            <p:ph type="sldNum" sz="quarter" idx="12"/>
          </p:nvPr>
        </p:nvSpPr>
        <p:spPr/>
        <p:txBody>
          <a:bodyPr/>
          <a:lstStyle/>
          <a:p>
            <a:fld id="{0FF54DE5-C571-48E8-A5BC-B369434E2F44}" type="slidenum">
              <a:rPr lang="en-US" smtClean="0"/>
              <a:t>57</a:t>
            </a:fld>
            <a:endParaRPr lang="en-US"/>
          </a:p>
        </p:txBody>
      </p:sp>
    </p:spTree>
    <p:extLst>
      <p:ext uri="{BB962C8B-B14F-4D97-AF65-F5344CB8AC3E}">
        <p14:creationId xmlns:p14="http://schemas.microsoft.com/office/powerpoint/2010/main" val="85779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B254F9-1210-4C74-84FE-72843FD0A90C}"/>
              </a:ext>
            </a:extLst>
          </p:cNvPr>
          <p:cNvSpPr>
            <a:spLocks noGrp="1"/>
          </p:cNvSpPr>
          <p:nvPr>
            <p:ph type="title"/>
          </p:nvPr>
        </p:nvSpPr>
        <p:spPr/>
        <p:txBody>
          <a:bodyPr/>
          <a:lstStyle/>
          <a:p>
            <a:r>
              <a:rPr lang="en-US" dirty="0"/>
              <a:t>Right Join where NULL</a:t>
            </a:r>
          </a:p>
        </p:txBody>
      </p:sp>
      <p:pic>
        <p:nvPicPr>
          <p:cNvPr id="6" name="Content Placeholder 5">
            <a:extLst>
              <a:ext uri="{FF2B5EF4-FFF2-40B4-BE49-F238E27FC236}">
                <a16:creationId xmlns:a16="http://schemas.microsoft.com/office/drawing/2014/main" xmlns="" id="{EF49FA46-F35A-412A-9A1D-E238E42C57C1}"/>
              </a:ext>
            </a:extLst>
          </p:cNvPr>
          <p:cNvPicPr>
            <a:picLocks noGrp="1" noChangeAspect="1"/>
          </p:cNvPicPr>
          <p:nvPr>
            <p:ph idx="1"/>
          </p:nvPr>
        </p:nvPicPr>
        <p:blipFill>
          <a:blip r:embed="rId2"/>
          <a:stretch>
            <a:fillRect/>
          </a:stretch>
        </p:blipFill>
        <p:spPr>
          <a:xfrm>
            <a:off x="2963565" y="1330859"/>
            <a:ext cx="6372904" cy="5025490"/>
          </a:xfrm>
          <a:prstGeom prst="rect">
            <a:avLst/>
          </a:prstGeom>
        </p:spPr>
      </p:pic>
      <p:sp>
        <p:nvSpPr>
          <p:cNvPr id="4" name="Footer Placeholder 3">
            <a:extLst>
              <a:ext uri="{FF2B5EF4-FFF2-40B4-BE49-F238E27FC236}">
                <a16:creationId xmlns:a16="http://schemas.microsoft.com/office/drawing/2014/main" xmlns="" id="{4A19753A-7B31-49C5-917C-90C083A034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1D71AEC-BEB1-4E66-AA49-B3494EEFBE8A}"/>
              </a:ext>
            </a:extLst>
          </p:cNvPr>
          <p:cNvSpPr>
            <a:spLocks noGrp="1"/>
          </p:cNvSpPr>
          <p:nvPr>
            <p:ph type="sldNum" sz="quarter" idx="12"/>
          </p:nvPr>
        </p:nvSpPr>
        <p:spPr/>
        <p:txBody>
          <a:bodyPr/>
          <a:lstStyle/>
          <a:p>
            <a:fld id="{0FF54DE5-C571-48E8-A5BC-B369434E2F44}" type="slidenum">
              <a:rPr lang="en-US" smtClean="0"/>
              <a:t>58</a:t>
            </a:fld>
            <a:endParaRPr lang="en-US"/>
          </a:p>
        </p:txBody>
      </p:sp>
    </p:spTree>
    <p:extLst>
      <p:ext uri="{BB962C8B-B14F-4D97-AF65-F5344CB8AC3E}">
        <p14:creationId xmlns:p14="http://schemas.microsoft.com/office/powerpoint/2010/main" val="1548074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438A3A-AEBE-424B-BBFC-84E153274EB4}"/>
              </a:ext>
            </a:extLst>
          </p:cNvPr>
          <p:cNvSpPr>
            <a:spLocks noGrp="1"/>
          </p:cNvSpPr>
          <p:nvPr>
            <p:ph type="title"/>
          </p:nvPr>
        </p:nvSpPr>
        <p:spPr/>
        <p:txBody>
          <a:bodyPr/>
          <a:lstStyle/>
          <a:p>
            <a:r>
              <a:rPr lang="en-US" dirty="0"/>
              <a:t>Full outer join where NULL</a:t>
            </a:r>
          </a:p>
        </p:txBody>
      </p:sp>
      <p:pic>
        <p:nvPicPr>
          <p:cNvPr id="6" name="Content Placeholder 5">
            <a:extLst>
              <a:ext uri="{FF2B5EF4-FFF2-40B4-BE49-F238E27FC236}">
                <a16:creationId xmlns:a16="http://schemas.microsoft.com/office/drawing/2014/main" xmlns="" id="{EBEF7DCF-E5FA-4008-AD32-4286963ECA2D}"/>
              </a:ext>
            </a:extLst>
          </p:cNvPr>
          <p:cNvPicPr>
            <a:picLocks noGrp="1" noChangeAspect="1"/>
          </p:cNvPicPr>
          <p:nvPr>
            <p:ph idx="1"/>
          </p:nvPr>
        </p:nvPicPr>
        <p:blipFill>
          <a:blip r:embed="rId2"/>
          <a:stretch>
            <a:fillRect/>
          </a:stretch>
        </p:blipFill>
        <p:spPr>
          <a:xfrm>
            <a:off x="3145704" y="1303925"/>
            <a:ext cx="6034510" cy="5052423"/>
          </a:xfrm>
          <a:prstGeom prst="rect">
            <a:avLst/>
          </a:prstGeom>
        </p:spPr>
      </p:pic>
      <p:sp>
        <p:nvSpPr>
          <p:cNvPr id="4" name="Footer Placeholder 3">
            <a:extLst>
              <a:ext uri="{FF2B5EF4-FFF2-40B4-BE49-F238E27FC236}">
                <a16:creationId xmlns:a16="http://schemas.microsoft.com/office/drawing/2014/main" xmlns="" id="{70F888E2-54C2-4C64-AD8B-E26FEC1327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0A0B5D3-40E6-46FF-80ED-D1F53339DCCD}"/>
              </a:ext>
            </a:extLst>
          </p:cNvPr>
          <p:cNvSpPr>
            <a:spLocks noGrp="1"/>
          </p:cNvSpPr>
          <p:nvPr>
            <p:ph type="sldNum" sz="quarter" idx="12"/>
          </p:nvPr>
        </p:nvSpPr>
        <p:spPr/>
        <p:txBody>
          <a:bodyPr/>
          <a:lstStyle/>
          <a:p>
            <a:fld id="{0FF54DE5-C571-48E8-A5BC-B369434E2F44}" type="slidenum">
              <a:rPr lang="en-US" smtClean="0"/>
              <a:t>59</a:t>
            </a:fld>
            <a:endParaRPr lang="en-US"/>
          </a:p>
        </p:txBody>
      </p:sp>
    </p:spTree>
    <p:extLst>
      <p:ext uri="{BB962C8B-B14F-4D97-AF65-F5344CB8AC3E}">
        <p14:creationId xmlns:p14="http://schemas.microsoft.com/office/powerpoint/2010/main" val="2342458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2324D1-601E-43E0-8E88-5FFC5339195D}"/>
              </a:ext>
            </a:extLst>
          </p:cNvPr>
          <p:cNvSpPr>
            <a:spLocks noGrp="1"/>
          </p:cNvSpPr>
          <p:nvPr>
            <p:ph type="title"/>
          </p:nvPr>
        </p:nvSpPr>
        <p:spPr>
          <a:xfrm>
            <a:off x="677334" y="609599"/>
            <a:ext cx="8596668" cy="1165935"/>
          </a:xfrm>
        </p:spPr>
        <p:txBody>
          <a:bodyPr>
            <a:normAutofit fontScale="90000"/>
          </a:bodyPr>
          <a:lstStyle/>
          <a:p>
            <a:r>
              <a:rPr lang="en-US" dirty="0"/>
              <a:t>Retrieve data from multiple tables</a:t>
            </a:r>
            <a:br>
              <a:rPr lang="en-US" dirty="0"/>
            </a:br>
            <a:endParaRPr lang="en-IN" dirty="0"/>
          </a:p>
        </p:txBody>
      </p:sp>
      <p:sp>
        <p:nvSpPr>
          <p:cNvPr id="3" name="Content Placeholder 2">
            <a:extLst>
              <a:ext uri="{FF2B5EF4-FFF2-40B4-BE49-F238E27FC236}">
                <a16:creationId xmlns:a16="http://schemas.microsoft.com/office/drawing/2014/main" xmlns="" id="{D131ECC3-DB47-4642-9CE1-2E36484A33ED}"/>
              </a:ext>
            </a:extLst>
          </p:cNvPr>
          <p:cNvSpPr>
            <a:spLocks noGrp="1"/>
          </p:cNvSpPr>
          <p:nvPr>
            <p:ph idx="1"/>
          </p:nvPr>
        </p:nvSpPr>
        <p:spPr>
          <a:xfrm>
            <a:off x="677334" y="2160590"/>
            <a:ext cx="8596668" cy="2917438"/>
          </a:xfrm>
        </p:spPr>
        <p:txBody>
          <a:bodyPr>
            <a:normAutofit fontScale="92500" lnSpcReduction="10000"/>
          </a:bodyPr>
          <a:lstStyle/>
          <a:p>
            <a:r>
              <a:rPr lang="en-IN" dirty="0"/>
              <a:t>Self-Join</a:t>
            </a:r>
          </a:p>
          <a:p>
            <a:r>
              <a:rPr lang="en-IN" dirty="0"/>
              <a:t>Inner Join</a:t>
            </a:r>
          </a:p>
          <a:p>
            <a:r>
              <a:rPr lang="en-IN" dirty="0"/>
              <a:t>Left Join</a:t>
            </a:r>
          </a:p>
          <a:p>
            <a:r>
              <a:rPr lang="en-IN" dirty="0"/>
              <a:t>Right Join</a:t>
            </a:r>
          </a:p>
          <a:p>
            <a:r>
              <a:rPr lang="en-IN" dirty="0"/>
              <a:t>Full Join</a:t>
            </a:r>
          </a:p>
          <a:p>
            <a:r>
              <a:rPr lang="en-IN" dirty="0"/>
              <a:t>Cross Join</a:t>
            </a:r>
          </a:p>
          <a:p>
            <a:r>
              <a:rPr lang="en-IN" dirty="0"/>
              <a:t>Union and Union all</a:t>
            </a:r>
          </a:p>
          <a:p>
            <a:r>
              <a:rPr lang="en-IN" dirty="0"/>
              <a:t>Creating views</a:t>
            </a:r>
          </a:p>
          <a:p>
            <a:endParaRPr lang="en-IN" dirty="0"/>
          </a:p>
        </p:txBody>
      </p:sp>
    </p:spTree>
    <p:extLst>
      <p:ext uri="{BB962C8B-B14F-4D97-AF65-F5344CB8AC3E}">
        <p14:creationId xmlns:p14="http://schemas.microsoft.com/office/powerpoint/2010/main" val="3783626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9DF64-397D-44CB-830E-99645C8D01BB}"/>
              </a:ext>
            </a:extLst>
          </p:cNvPr>
          <p:cNvSpPr>
            <a:spLocks noGrp="1"/>
          </p:cNvSpPr>
          <p:nvPr>
            <p:ph type="title"/>
          </p:nvPr>
        </p:nvSpPr>
        <p:spPr/>
        <p:txBody>
          <a:bodyPr/>
          <a:lstStyle/>
          <a:p>
            <a:r>
              <a:rPr lang="en-US" dirty="0"/>
              <a:t>Cross Join</a:t>
            </a:r>
          </a:p>
        </p:txBody>
      </p:sp>
      <p:pic>
        <p:nvPicPr>
          <p:cNvPr id="6" name="Content Placeholder 5">
            <a:extLst>
              <a:ext uri="{FF2B5EF4-FFF2-40B4-BE49-F238E27FC236}">
                <a16:creationId xmlns:a16="http://schemas.microsoft.com/office/drawing/2014/main" xmlns="" id="{303D87A8-FF04-4F0B-8EE6-9FA51B111809}"/>
              </a:ext>
            </a:extLst>
          </p:cNvPr>
          <p:cNvPicPr>
            <a:picLocks noGrp="1" noChangeAspect="1"/>
          </p:cNvPicPr>
          <p:nvPr>
            <p:ph idx="1"/>
          </p:nvPr>
        </p:nvPicPr>
        <p:blipFill>
          <a:blip r:embed="rId2"/>
          <a:stretch>
            <a:fillRect/>
          </a:stretch>
        </p:blipFill>
        <p:spPr>
          <a:xfrm>
            <a:off x="2708994" y="1333328"/>
            <a:ext cx="6773253" cy="5023021"/>
          </a:xfrm>
          <a:prstGeom prst="rect">
            <a:avLst/>
          </a:prstGeom>
        </p:spPr>
      </p:pic>
      <p:sp>
        <p:nvSpPr>
          <p:cNvPr id="4" name="Footer Placeholder 3">
            <a:extLst>
              <a:ext uri="{FF2B5EF4-FFF2-40B4-BE49-F238E27FC236}">
                <a16:creationId xmlns:a16="http://schemas.microsoft.com/office/drawing/2014/main" xmlns="" id="{06E33271-C641-4EDD-8C9B-07E8028DFC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4BA3D03-CA84-4BED-A4AB-0C19DBF67B09}"/>
              </a:ext>
            </a:extLst>
          </p:cNvPr>
          <p:cNvSpPr>
            <a:spLocks noGrp="1"/>
          </p:cNvSpPr>
          <p:nvPr>
            <p:ph type="sldNum" sz="quarter" idx="12"/>
          </p:nvPr>
        </p:nvSpPr>
        <p:spPr/>
        <p:txBody>
          <a:bodyPr/>
          <a:lstStyle/>
          <a:p>
            <a:fld id="{0FF54DE5-C571-48E8-A5BC-B369434E2F44}" type="slidenum">
              <a:rPr lang="en-US" smtClean="0"/>
              <a:t>60</a:t>
            </a:fld>
            <a:endParaRPr lang="en-US"/>
          </a:p>
        </p:txBody>
      </p:sp>
    </p:spTree>
    <p:extLst>
      <p:ext uri="{BB962C8B-B14F-4D97-AF65-F5344CB8AC3E}">
        <p14:creationId xmlns:p14="http://schemas.microsoft.com/office/powerpoint/2010/main" val="2728470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2EDDF6-AD55-4625-B10A-23DE6EF3BC6C}"/>
              </a:ext>
            </a:extLst>
          </p:cNvPr>
          <p:cNvSpPr>
            <a:spLocks noGrp="1"/>
          </p:cNvSpPr>
          <p:nvPr>
            <p:ph type="title"/>
          </p:nvPr>
        </p:nvSpPr>
        <p:spPr/>
        <p:txBody>
          <a:bodyPr/>
          <a:lstStyle/>
          <a:p>
            <a:r>
              <a:rPr lang="en-US" dirty="0"/>
              <a:t>SQL Self JOIN</a:t>
            </a:r>
          </a:p>
        </p:txBody>
      </p:sp>
      <p:sp>
        <p:nvSpPr>
          <p:cNvPr id="3" name="Content Placeholder 2">
            <a:extLst>
              <a:ext uri="{FF2B5EF4-FFF2-40B4-BE49-F238E27FC236}">
                <a16:creationId xmlns:a16="http://schemas.microsoft.com/office/drawing/2014/main" xmlns="" id="{C218CDB5-1B2C-4BA1-965C-7F4B077CA724}"/>
              </a:ext>
            </a:extLst>
          </p:cNvPr>
          <p:cNvSpPr>
            <a:spLocks noGrp="1"/>
          </p:cNvSpPr>
          <p:nvPr>
            <p:ph idx="1"/>
          </p:nvPr>
        </p:nvSpPr>
        <p:spPr>
          <a:xfrm>
            <a:off x="1104900" y="1592804"/>
            <a:ext cx="9982200" cy="4572000"/>
          </a:xfrm>
        </p:spPr>
        <p:txBody>
          <a:bodyPr/>
          <a:lstStyle/>
          <a:p>
            <a:r>
              <a:rPr lang="en-US" dirty="0"/>
              <a:t>Self join is a table joined to itself</a:t>
            </a:r>
          </a:p>
        </p:txBody>
      </p:sp>
      <p:sp>
        <p:nvSpPr>
          <p:cNvPr id="4" name="Footer Placeholder 3">
            <a:extLst>
              <a:ext uri="{FF2B5EF4-FFF2-40B4-BE49-F238E27FC236}">
                <a16:creationId xmlns:a16="http://schemas.microsoft.com/office/drawing/2014/main" xmlns="" id="{ED52769B-D50B-41EC-92A0-D6536532FE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FA46484-B2A5-448E-AA1F-FF01AB896FEE}"/>
              </a:ext>
            </a:extLst>
          </p:cNvPr>
          <p:cNvSpPr>
            <a:spLocks noGrp="1"/>
          </p:cNvSpPr>
          <p:nvPr>
            <p:ph type="sldNum" sz="quarter" idx="12"/>
          </p:nvPr>
        </p:nvSpPr>
        <p:spPr/>
        <p:txBody>
          <a:bodyPr/>
          <a:lstStyle/>
          <a:p>
            <a:fld id="{0FF54DE5-C571-48E8-A5BC-B369434E2F44}" type="slidenum">
              <a:rPr lang="en-US" smtClean="0"/>
              <a:t>61</a:t>
            </a:fld>
            <a:endParaRPr lang="en-US"/>
          </a:p>
        </p:txBody>
      </p:sp>
      <p:pic>
        <p:nvPicPr>
          <p:cNvPr id="7" name="Picture 6">
            <a:extLst>
              <a:ext uri="{FF2B5EF4-FFF2-40B4-BE49-F238E27FC236}">
                <a16:creationId xmlns:a16="http://schemas.microsoft.com/office/drawing/2014/main" xmlns="" id="{809B83DC-E5E4-48A5-A095-8C3C94672807}"/>
              </a:ext>
            </a:extLst>
          </p:cNvPr>
          <p:cNvPicPr>
            <a:picLocks noChangeAspect="1"/>
          </p:cNvPicPr>
          <p:nvPr/>
        </p:nvPicPr>
        <p:blipFill rotWithShape="1">
          <a:blip r:embed="rId2"/>
          <a:srcRect l="3749" t="29703" r="31460" b="10342"/>
          <a:stretch/>
        </p:blipFill>
        <p:spPr>
          <a:xfrm>
            <a:off x="2761307" y="2152521"/>
            <a:ext cx="7269934" cy="3784187"/>
          </a:xfrm>
          <a:prstGeom prst="rect">
            <a:avLst/>
          </a:prstGeom>
        </p:spPr>
      </p:pic>
    </p:spTree>
    <p:extLst>
      <p:ext uri="{BB962C8B-B14F-4D97-AF65-F5344CB8AC3E}">
        <p14:creationId xmlns:p14="http://schemas.microsoft.com/office/powerpoint/2010/main" val="331942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21BAE5-937F-4006-A070-34D99E617E6D}"/>
              </a:ext>
            </a:extLst>
          </p:cNvPr>
          <p:cNvSpPr>
            <a:spLocks noGrp="1"/>
          </p:cNvSpPr>
          <p:nvPr>
            <p:ph type="title"/>
          </p:nvPr>
        </p:nvSpPr>
        <p:spPr/>
        <p:txBody>
          <a:bodyPr/>
          <a:lstStyle/>
          <a:p>
            <a:r>
              <a:rPr lang="en-US" dirty="0"/>
              <a:t>Avoid select *</a:t>
            </a:r>
          </a:p>
        </p:txBody>
      </p:sp>
      <p:sp>
        <p:nvSpPr>
          <p:cNvPr id="3" name="Content Placeholder 2">
            <a:extLst>
              <a:ext uri="{FF2B5EF4-FFF2-40B4-BE49-F238E27FC236}">
                <a16:creationId xmlns:a16="http://schemas.microsoft.com/office/drawing/2014/main" xmlns="" id="{7B444452-87D5-4958-8456-BAE65708A681}"/>
              </a:ext>
            </a:extLst>
          </p:cNvPr>
          <p:cNvSpPr>
            <a:spLocks noGrp="1"/>
          </p:cNvSpPr>
          <p:nvPr>
            <p:ph idx="1"/>
          </p:nvPr>
        </p:nvSpPr>
        <p:spPr/>
        <p:txBody>
          <a:bodyPr/>
          <a:lstStyle/>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It is a waste of resources, In most cases data is returned than needed</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Adding a column to the table could potentially break the application</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If select * is used in the query, usage of covering index will be of no use</a:t>
            </a:r>
          </a:p>
        </p:txBody>
      </p:sp>
      <p:sp>
        <p:nvSpPr>
          <p:cNvPr id="4" name="Footer Placeholder 3">
            <a:extLst>
              <a:ext uri="{FF2B5EF4-FFF2-40B4-BE49-F238E27FC236}">
                <a16:creationId xmlns:a16="http://schemas.microsoft.com/office/drawing/2014/main" xmlns="" id="{DBD063FE-9152-4B0E-BEEA-93BF910C30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5C33A6E-DE3A-4BD7-8842-793110A0AA87}"/>
              </a:ext>
            </a:extLst>
          </p:cNvPr>
          <p:cNvSpPr>
            <a:spLocks noGrp="1"/>
          </p:cNvSpPr>
          <p:nvPr>
            <p:ph type="sldNum" sz="quarter" idx="12"/>
          </p:nvPr>
        </p:nvSpPr>
        <p:spPr/>
        <p:txBody>
          <a:bodyPr/>
          <a:lstStyle/>
          <a:p>
            <a:fld id="{0FF54DE5-C571-48E8-A5BC-B369434E2F44}" type="slidenum">
              <a:rPr lang="en-US" smtClean="0"/>
              <a:t>62</a:t>
            </a:fld>
            <a:endParaRPr lang="en-US"/>
          </a:p>
        </p:txBody>
      </p:sp>
    </p:spTree>
    <p:extLst>
      <p:ext uri="{BB962C8B-B14F-4D97-AF65-F5344CB8AC3E}">
        <p14:creationId xmlns:p14="http://schemas.microsoft.com/office/powerpoint/2010/main" val="3581196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C02089-4A3C-4F61-8600-EBDBB841363C}"/>
              </a:ext>
            </a:extLst>
          </p:cNvPr>
          <p:cNvSpPr>
            <a:spLocks noGrp="1"/>
          </p:cNvSpPr>
          <p:nvPr>
            <p:ph type="title"/>
          </p:nvPr>
        </p:nvSpPr>
        <p:spPr/>
        <p:txBody>
          <a:bodyPr/>
          <a:lstStyle/>
          <a:p>
            <a:r>
              <a:rPr lang="en-US" dirty="0"/>
              <a:t>SELECT INTO Statement</a:t>
            </a:r>
            <a:br>
              <a:rPr lang="en-US" dirty="0"/>
            </a:br>
            <a:endParaRPr lang="en-US" dirty="0"/>
          </a:p>
        </p:txBody>
      </p:sp>
      <p:sp>
        <p:nvSpPr>
          <p:cNvPr id="3" name="Content Placeholder 2">
            <a:extLst>
              <a:ext uri="{FF2B5EF4-FFF2-40B4-BE49-F238E27FC236}">
                <a16:creationId xmlns:a16="http://schemas.microsoft.com/office/drawing/2014/main" xmlns="" id="{4A854B1F-4300-4FE9-9C6C-70FA5311CF8D}"/>
              </a:ext>
            </a:extLst>
          </p:cNvPr>
          <p:cNvSpPr>
            <a:spLocks noGrp="1"/>
          </p:cNvSpPr>
          <p:nvPr>
            <p:ph idx="1"/>
          </p:nvPr>
        </p:nvSpPr>
        <p:spPr/>
        <p:txBody>
          <a:bodyPr>
            <a:noAutofit/>
          </a:bodyPr>
          <a:lstStyle/>
          <a:p>
            <a:pPr marL="0" indent="0">
              <a:buNone/>
            </a:pPr>
            <a:r>
              <a:rPr lang="en-US" dirty="0">
                <a:latin typeface="Cambria" panose="02040503050406030204" pitchFamily="18" charset="0"/>
                <a:ea typeface="Cambria" panose="02040503050406030204" pitchFamily="18" charset="0"/>
              </a:rPr>
              <a:t>SELECT *</a:t>
            </a:r>
          </a:p>
          <a:p>
            <a:pPr marL="0" indent="0">
              <a:buNone/>
            </a:pPr>
            <a:r>
              <a:rPr lang="en-US" dirty="0">
                <a:latin typeface="Cambria" panose="02040503050406030204" pitchFamily="18" charset="0"/>
                <a:ea typeface="Cambria" panose="02040503050406030204" pitchFamily="18" charset="0"/>
              </a:rPr>
              <a:t>INTO </a:t>
            </a:r>
            <a:r>
              <a:rPr lang="en-US" dirty="0" err="1">
                <a:latin typeface="Cambria" panose="02040503050406030204" pitchFamily="18" charset="0"/>
                <a:ea typeface="Cambria" panose="02040503050406030204" pitchFamily="18" charset="0"/>
              </a:rPr>
              <a:t>newtable</a:t>
            </a:r>
            <a:r>
              <a:rPr lang="en-US" dirty="0">
                <a:latin typeface="Cambria" panose="02040503050406030204" pitchFamily="18" charset="0"/>
                <a:ea typeface="Cambria" panose="02040503050406030204" pitchFamily="18" charset="0"/>
              </a:rPr>
              <a:t> [IN </a:t>
            </a:r>
            <a:r>
              <a:rPr lang="en-US" dirty="0" err="1">
                <a:latin typeface="Cambria" panose="02040503050406030204" pitchFamily="18" charset="0"/>
                <a:ea typeface="Cambria" panose="02040503050406030204" pitchFamily="18" charset="0"/>
              </a:rPr>
              <a:t>externaldb</a:t>
            </a:r>
            <a:r>
              <a:rPr lang="en-US" dirty="0">
                <a:latin typeface="Cambria" panose="02040503050406030204" pitchFamily="18" charset="0"/>
                <a:ea typeface="Cambria" panose="02040503050406030204" pitchFamily="18" charset="0"/>
              </a:rPr>
              <a:t>]</a:t>
            </a:r>
          </a:p>
          <a:p>
            <a:pPr marL="0" indent="0">
              <a:buNone/>
            </a:pPr>
            <a:r>
              <a:rPr lang="en-US" dirty="0">
                <a:latin typeface="Cambria" panose="02040503050406030204" pitchFamily="18" charset="0"/>
                <a:ea typeface="Cambria" panose="02040503050406030204" pitchFamily="18" charset="0"/>
              </a:rPr>
              <a:t>FROM </a:t>
            </a:r>
            <a:r>
              <a:rPr lang="en-US" dirty="0" err="1">
                <a:latin typeface="Cambria" panose="02040503050406030204" pitchFamily="18" charset="0"/>
                <a:ea typeface="Cambria" panose="02040503050406030204" pitchFamily="18" charset="0"/>
              </a:rPr>
              <a:t>oldtable</a:t>
            </a:r>
            <a:endParaRPr lang="en-US" dirty="0">
              <a:latin typeface="Cambria" panose="02040503050406030204" pitchFamily="18" charset="0"/>
              <a:ea typeface="Cambria" panose="02040503050406030204" pitchFamily="18" charset="0"/>
            </a:endParaRPr>
          </a:p>
          <a:p>
            <a:pPr marL="0" indent="0">
              <a:buNone/>
            </a:pPr>
            <a:r>
              <a:rPr lang="en-US" dirty="0">
                <a:latin typeface="Cambria" panose="02040503050406030204" pitchFamily="18" charset="0"/>
                <a:ea typeface="Cambria" panose="02040503050406030204" pitchFamily="18" charset="0"/>
              </a:rPr>
              <a:t>WHERE condition;</a:t>
            </a: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pPr marL="0" indent="0">
              <a:buNone/>
            </a:pPr>
            <a:r>
              <a:rPr lang="en-US" dirty="0">
                <a:latin typeface="Cambria" panose="02040503050406030204" pitchFamily="18" charset="0"/>
                <a:ea typeface="Cambria" panose="02040503050406030204" pitchFamily="18" charset="0"/>
              </a:rPr>
              <a:t>SELECT column1, column2, column3, ...</a:t>
            </a:r>
          </a:p>
          <a:p>
            <a:pPr marL="0" indent="0">
              <a:buNone/>
            </a:pPr>
            <a:r>
              <a:rPr lang="en-US" dirty="0">
                <a:latin typeface="Cambria" panose="02040503050406030204" pitchFamily="18" charset="0"/>
                <a:ea typeface="Cambria" panose="02040503050406030204" pitchFamily="18" charset="0"/>
              </a:rPr>
              <a:t>INTO </a:t>
            </a:r>
            <a:r>
              <a:rPr lang="en-US" dirty="0" err="1">
                <a:latin typeface="Cambria" panose="02040503050406030204" pitchFamily="18" charset="0"/>
                <a:ea typeface="Cambria" panose="02040503050406030204" pitchFamily="18" charset="0"/>
              </a:rPr>
              <a:t>newtable</a:t>
            </a:r>
            <a:r>
              <a:rPr lang="en-US" dirty="0">
                <a:latin typeface="Cambria" panose="02040503050406030204" pitchFamily="18" charset="0"/>
                <a:ea typeface="Cambria" panose="02040503050406030204" pitchFamily="18" charset="0"/>
              </a:rPr>
              <a:t> [IN </a:t>
            </a:r>
            <a:r>
              <a:rPr lang="en-US" dirty="0" err="1">
                <a:latin typeface="Cambria" panose="02040503050406030204" pitchFamily="18" charset="0"/>
                <a:ea typeface="Cambria" panose="02040503050406030204" pitchFamily="18" charset="0"/>
              </a:rPr>
              <a:t>externaldb</a:t>
            </a:r>
            <a:r>
              <a:rPr lang="en-US" dirty="0">
                <a:latin typeface="Cambria" panose="02040503050406030204" pitchFamily="18" charset="0"/>
                <a:ea typeface="Cambria" panose="02040503050406030204" pitchFamily="18" charset="0"/>
              </a:rPr>
              <a:t>]</a:t>
            </a:r>
          </a:p>
          <a:p>
            <a:pPr marL="0" indent="0">
              <a:buNone/>
            </a:pPr>
            <a:r>
              <a:rPr lang="en-US" dirty="0">
                <a:latin typeface="Cambria" panose="02040503050406030204" pitchFamily="18" charset="0"/>
                <a:ea typeface="Cambria" panose="02040503050406030204" pitchFamily="18" charset="0"/>
              </a:rPr>
              <a:t>FROM </a:t>
            </a:r>
            <a:r>
              <a:rPr lang="en-US" dirty="0" err="1">
                <a:latin typeface="Cambria" panose="02040503050406030204" pitchFamily="18" charset="0"/>
                <a:ea typeface="Cambria" panose="02040503050406030204" pitchFamily="18" charset="0"/>
              </a:rPr>
              <a:t>oldtable</a:t>
            </a:r>
            <a:endParaRPr lang="en-US" dirty="0">
              <a:latin typeface="Cambria" panose="02040503050406030204" pitchFamily="18" charset="0"/>
              <a:ea typeface="Cambria" panose="02040503050406030204" pitchFamily="18" charset="0"/>
            </a:endParaRPr>
          </a:p>
          <a:p>
            <a:pPr marL="0" indent="0">
              <a:buNone/>
            </a:pPr>
            <a:r>
              <a:rPr lang="en-US" dirty="0">
                <a:latin typeface="Cambria" panose="02040503050406030204" pitchFamily="18" charset="0"/>
                <a:ea typeface="Cambria" panose="02040503050406030204" pitchFamily="18" charset="0"/>
              </a:rPr>
              <a:t>WHERE condition;</a:t>
            </a:r>
          </a:p>
        </p:txBody>
      </p:sp>
      <p:sp>
        <p:nvSpPr>
          <p:cNvPr id="4" name="Footer Placeholder 3">
            <a:extLst>
              <a:ext uri="{FF2B5EF4-FFF2-40B4-BE49-F238E27FC236}">
                <a16:creationId xmlns:a16="http://schemas.microsoft.com/office/drawing/2014/main" xmlns="" id="{DF34F03B-D7E2-409E-AEDD-791ECC58C6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B227B54-BEED-4E13-A7D0-7586D42ED003}"/>
              </a:ext>
            </a:extLst>
          </p:cNvPr>
          <p:cNvSpPr>
            <a:spLocks noGrp="1"/>
          </p:cNvSpPr>
          <p:nvPr>
            <p:ph type="sldNum" sz="quarter" idx="12"/>
          </p:nvPr>
        </p:nvSpPr>
        <p:spPr/>
        <p:txBody>
          <a:bodyPr/>
          <a:lstStyle/>
          <a:p>
            <a:fld id="{0FF54DE5-C571-48E8-A5BC-B369434E2F44}" type="slidenum">
              <a:rPr lang="en-US" smtClean="0"/>
              <a:t>63</a:t>
            </a:fld>
            <a:endParaRPr lang="en-US"/>
          </a:p>
        </p:txBody>
      </p:sp>
    </p:spTree>
    <p:extLst>
      <p:ext uri="{BB962C8B-B14F-4D97-AF65-F5344CB8AC3E}">
        <p14:creationId xmlns:p14="http://schemas.microsoft.com/office/powerpoint/2010/main" val="192895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D662E1-F03F-46D2-AFEE-BF8FC48A14A1}"/>
              </a:ext>
            </a:extLst>
          </p:cNvPr>
          <p:cNvSpPr>
            <a:spLocks noGrp="1"/>
          </p:cNvSpPr>
          <p:nvPr>
            <p:ph type="title"/>
          </p:nvPr>
        </p:nvSpPr>
        <p:spPr/>
        <p:txBody>
          <a:bodyPr/>
          <a:lstStyle/>
          <a:p>
            <a:r>
              <a:rPr lang="en-US" dirty="0"/>
              <a:t>Union, Except and Intersect</a:t>
            </a:r>
          </a:p>
        </p:txBody>
      </p:sp>
      <p:sp>
        <p:nvSpPr>
          <p:cNvPr id="3" name="Content Placeholder 2">
            <a:extLst>
              <a:ext uri="{FF2B5EF4-FFF2-40B4-BE49-F238E27FC236}">
                <a16:creationId xmlns:a16="http://schemas.microsoft.com/office/drawing/2014/main" xmlns="" id="{6C31CCB8-5FA1-43F7-BED7-504B7D0BB38A}"/>
              </a:ext>
            </a:extLst>
          </p:cNvPr>
          <p:cNvSpPr>
            <a:spLocks noGrp="1"/>
          </p:cNvSpPr>
          <p:nvPr>
            <p:ph idx="1"/>
          </p:nvPr>
        </p:nvSpPr>
        <p:spPr/>
        <p:txBody>
          <a:bodyPr/>
          <a:lstStyle/>
          <a:p>
            <a:pPr marL="0" indent="0">
              <a:buNone/>
            </a:pPr>
            <a:r>
              <a:rPr lang="en-US" dirty="0"/>
              <a:t>Union ,Except and Intersect can be specified between two or more queries to provide a single result set.</a:t>
            </a:r>
          </a:p>
          <a:p>
            <a:pPr marL="0" indent="0">
              <a:buNone/>
            </a:pPr>
            <a:endParaRPr lang="en-US" dirty="0"/>
          </a:p>
          <a:p>
            <a:pPr marL="0" indent="0">
              <a:buNone/>
            </a:pPr>
            <a:r>
              <a:rPr lang="en-US" dirty="0"/>
              <a:t>Union-combines the result sets from the multiple queries into single result set</a:t>
            </a:r>
          </a:p>
          <a:p>
            <a:pPr marL="0" indent="0">
              <a:buNone/>
            </a:pPr>
            <a:endParaRPr lang="en-US" dirty="0"/>
          </a:p>
          <a:p>
            <a:pPr marL="0" indent="0">
              <a:buNone/>
            </a:pPr>
            <a:r>
              <a:rPr lang="en-US" dirty="0"/>
              <a:t>Except, Intersect- compares the result sets of two queries</a:t>
            </a:r>
          </a:p>
        </p:txBody>
      </p:sp>
      <p:sp>
        <p:nvSpPr>
          <p:cNvPr id="4" name="Footer Placeholder 3">
            <a:extLst>
              <a:ext uri="{FF2B5EF4-FFF2-40B4-BE49-F238E27FC236}">
                <a16:creationId xmlns:a16="http://schemas.microsoft.com/office/drawing/2014/main" xmlns="" id="{28CC2F16-D0A5-44DA-9852-10F34EE1C2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447AA9D-4C5C-44ED-8DFC-BA1EA4309997}"/>
              </a:ext>
            </a:extLst>
          </p:cNvPr>
          <p:cNvSpPr>
            <a:spLocks noGrp="1"/>
          </p:cNvSpPr>
          <p:nvPr>
            <p:ph type="sldNum" sz="quarter" idx="12"/>
          </p:nvPr>
        </p:nvSpPr>
        <p:spPr/>
        <p:txBody>
          <a:bodyPr/>
          <a:lstStyle/>
          <a:p>
            <a:fld id="{0FF54DE5-C571-48E8-A5BC-B369434E2F44}" type="slidenum">
              <a:rPr lang="en-US" smtClean="0"/>
              <a:t>64</a:t>
            </a:fld>
            <a:endParaRPr lang="en-US"/>
          </a:p>
        </p:txBody>
      </p:sp>
    </p:spTree>
    <p:extLst>
      <p:ext uri="{BB962C8B-B14F-4D97-AF65-F5344CB8AC3E}">
        <p14:creationId xmlns:p14="http://schemas.microsoft.com/office/powerpoint/2010/main" val="79379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00EA0A-6979-4CE0-944B-1F85520EB172}"/>
              </a:ext>
            </a:extLst>
          </p:cNvPr>
          <p:cNvSpPr>
            <a:spLocks noGrp="1"/>
          </p:cNvSpPr>
          <p:nvPr>
            <p:ph type="title"/>
          </p:nvPr>
        </p:nvSpPr>
        <p:spPr/>
        <p:txBody>
          <a:bodyPr/>
          <a:lstStyle/>
          <a:p>
            <a:r>
              <a:rPr lang="en-US" dirty="0"/>
              <a:t>Case Statement</a:t>
            </a:r>
          </a:p>
        </p:txBody>
      </p:sp>
      <p:sp>
        <p:nvSpPr>
          <p:cNvPr id="3" name="Content Placeholder 2">
            <a:extLst>
              <a:ext uri="{FF2B5EF4-FFF2-40B4-BE49-F238E27FC236}">
                <a16:creationId xmlns:a16="http://schemas.microsoft.com/office/drawing/2014/main" xmlns="" id="{B18B3B2C-B4C6-4C17-8ABE-1E2DF8F16B73}"/>
              </a:ext>
            </a:extLst>
          </p:cNvPr>
          <p:cNvSpPr>
            <a:spLocks noGrp="1"/>
          </p:cNvSpPr>
          <p:nvPr>
            <p:ph idx="1"/>
          </p:nvPr>
        </p:nvSpPr>
        <p:spPr/>
        <p:txBody>
          <a:bodyPr/>
          <a:lstStyle/>
          <a:p>
            <a:pPr marL="0" indent="0">
              <a:buNone/>
            </a:pPr>
            <a:r>
              <a:rPr lang="en-US" dirty="0">
                <a:latin typeface="Cambria" panose="02040503050406030204" pitchFamily="18" charset="0"/>
                <a:ea typeface="Cambria" panose="02040503050406030204" pitchFamily="18" charset="0"/>
              </a:rPr>
              <a:t>CASE</a:t>
            </a:r>
          </a:p>
          <a:p>
            <a:pPr marL="0" indent="0">
              <a:buNone/>
            </a:pPr>
            <a:r>
              <a:rPr lang="en-US" dirty="0">
                <a:latin typeface="Cambria" panose="02040503050406030204" pitchFamily="18" charset="0"/>
                <a:ea typeface="Cambria" panose="02040503050406030204" pitchFamily="18" charset="0"/>
              </a:rPr>
              <a:t>WHEN condition1 THEN result1</a:t>
            </a:r>
          </a:p>
          <a:p>
            <a:pPr marL="0" indent="0">
              <a:buNone/>
            </a:pPr>
            <a:r>
              <a:rPr lang="en-US" dirty="0">
                <a:latin typeface="Cambria" panose="02040503050406030204" pitchFamily="18" charset="0"/>
                <a:ea typeface="Cambria" panose="02040503050406030204" pitchFamily="18" charset="0"/>
              </a:rPr>
              <a:t>WHEN condition2 THEN result2</a:t>
            </a:r>
          </a:p>
          <a:p>
            <a:pPr marL="0" indent="0">
              <a:buNone/>
            </a:pPr>
            <a:r>
              <a:rPr lang="en-US" dirty="0">
                <a:latin typeface="Cambria" panose="02040503050406030204" pitchFamily="18" charset="0"/>
                <a:ea typeface="Cambria" panose="02040503050406030204" pitchFamily="18" charset="0"/>
              </a:rPr>
              <a:t>WHEN </a:t>
            </a:r>
            <a:r>
              <a:rPr lang="en-US" dirty="0" err="1">
                <a:latin typeface="Cambria" panose="02040503050406030204" pitchFamily="18" charset="0"/>
                <a:ea typeface="Cambria" panose="02040503050406030204" pitchFamily="18" charset="0"/>
              </a:rPr>
              <a:t>conditionN</a:t>
            </a:r>
            <a:r>
              <a:rPr lang="en-US" dirty="0">
                <a:latin typeface="Cambria" panose="02040503050406030204" pitchFamily="18" charset="0"/>
                <a:ea typeface="Cambria" panose="02040503050406030204" pitchFamily="18" charset="0"/>
              </a:rPr>
              <a:t> THEN result</a:t>
            </a:r>
          </a:p>
          <a:p>
            <a:pPr marL="0" indent="0">
              <a:buNone/>
            </a:pPr>
            <a:r>
              <a:rPr lang="en-US" dirty="0">
                <a:latin typeface="Cambria" panose="02040503050406030204" pitchFamily="18" charset="0"/>
                <a:ea typeface="Cambria" panose="02040503050406030204" pitchFamily="18" charset="0"/>
              </a:rPr>
              <a:t>ELSE result</a:t>
            </a:r>
          </a:p>
          <a:p>
            <a:pPr marL="0" indent="0">
              <a:buNone/>
            </a:pPr>
            <a:r>
              <a:rPr lang="en-US" dirty="0">
                <a:latin typeface="Cambria" panose="02040503050406030204" pitchFamily="18" charset="0"/>
                <a:ea typeface="Cambria" panose="02040503050406030204" pitchFamily="18" charset="0"/>
              </a:rPr>
              <a:t>END;</a:t>
            </a:r>
          </a:p>
        </p:txBody>
      </p:sp>
      <p:sp>
        <p:nvSpPr>
          <p:cNvPr id="4" name="Footer Placeholder 3">
            <a:extLst>
              <a:ext uri="{FF2B5EF4-FFF2-40B4-BE49-F238E27FC236}">
                <a16:creationId xmlns:a16="http://schemas.microsoft.com/office/drawing/2014/main" xmlns="" id="{1F97E16E-7A6A-4620-97C4-E63FB5A85F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E1B1712-8325-4ED3-A6A8-531FD57DC01C}"/>
              </a:ext>
            </a:extLst>
          </p:cNvPr>
          <p:cNvSpPr>
            <a:spLocks noGrp="1"/>
          </p:cNvSpPr>
          <p:nvPr>
            <p:ph type="sldNum" sz="quarter" idx="12"/>
          </p:nvPr>
        </p:nvSpPr>
        <p:spPr/>
        <p:txBody>
          <a:bodyPr/>
          <a:lstStyle/>
          <a:p>
            <a:fld id="{0FF54DE5-C571-48E8-A5BC-B369434E2F44}" type="slidenum">
              <a:rPr lang="en-US" smtClean="0"/>
              <a:t>65</a:t>
            </a:fld>
            <a:endParaRPr lang="en-US"/>
          </a:p>
        </p:txBody>
      </p:sp>
    </p:spTree>
    <p:extLst>
      <p:ext uri="{BB962C8B-B14F-4D97-AF65-F5344CB8AC3E}">
        <p14:creationId xmlns:p14="http://schemas.microsoft.com/office/powerpoint/2010/main" val="271574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D941E1-3435-4F10-86BA-79F5B5CC6184}"/>
              </a:ext>
            </a:extLst>
          </p:cNvPr>
          <p:cNvSpPr>
            <a:spLocks noGrp="1"/>
          </p:cNvSpPr>
          <p:nvPr>
            <p:ph type="title"/>
          </p:nvPr>
        </p:nvSpPr>
        <p:spPr/>
        <p:txBody>
          <a:bodyPr/>
          <a:lstStyle/>
          <a:p>
            <a:r>
              <a:rPr lang="en-US" dirty="0"/>
              <a:t>Ranking Functions</a:t>
            </a:r>
          </a:p>
        </p:txBody>
      </p:sp>
      <p:sp>
        <p:nvSpPr>
          <p:cNvPr id="3" name="Content Placeholder 2">
            <a:extLst>
              <a:ext uri="{FF2B5EF4-FFF2-40B4-BE49-F238E27FC236}">
                <a16:creationId xmlns:a16="http://schemas.microsoft.com/office/drawing/2014/main" xmlns="" id="{89E340A4-3CDA-4B37-AB12-EE3F025A8F11}"/>
              </a:ext>
            </a:extLst>
          </p:cNvPr>
          <p:cNvSpPr>
            <a:spLocks noGrp="1"/>
          </p:cNvSpPr>
          <p:nvPr>
            <p:ph idx="1"/>
          </p:nvPr>
        </p:nvSpPr>
        <p:spPr/>
        <p:txBody>
          <a:bodyPr/>
          <a:lstStyle/>
          <a:p>
            <a:r>
              <a:rPr lang="en-US" dirty="0"/>
              <a:t>Rank()</a:t>
            </a:r>
          </a:p>
          <a:p>
            <a:r>
              <a:rPr lang="en-US" dirty="0"/>
              <a:t>Dense Rank()</a:t>
            </a:r>
          </a:p>
          <a:p>
            <a:r>
              <a:rPr lang="en-US" dirty="0" err="1"/>
              <a:t>Row_number</a:t>
            </a:r>
            <a:r>
              <a:rPr lang="en-US" dirty="0"/>
              <a:t>()- Generates an on the fly auto incrementing integer according to the sort order of the over() clause. </a:t>
            </a:r>
          </a:p>
          <a:p>
            <a:r>
              <a:rPr lang="en-US" dirty="0" err="1"/>
              <a:t>Ntile</a:t>
            </a:r>
            <a:r>
              <a:rPr lang="en-US" dirty="0"/>
              <a:t>()- It will organize the rows in to n number of groups called tiles and returns the tile number</a:t>
            </a:r>
          </a:p>
          <a:p>
            <a:endParaRPr lang="en-US" dirty="0"/>
          </a:p>
          <a:p>
            <a:pPr marL="0" indent="0">
              <a:buNone/>
            </a:pPr>
            <a:r>
              <a:rPr lang="en-US" dirty="0"/>
              <a:t>Ranking functions can be used only in select or in order by clause</a:t>
            </a:r>
          </a:p>
          <a:p>
            <a:endParaRPr lang="en-US" dirty="0"/>
          </a:p>
        </p:txBody>
      </p:sp>
      <p:sp>
        <p:nvSpPr>
          <p:cNvPr id="4" name="Footer Placeholder 3">
            <a:extLst>
              <a:ext uri="{FF2B5EF4-FFF2-40B4-BE49-F238E27FC236}">
                <a16:creationId xmlns:a16="http://schemas.microsoft.com/office/drawing/2014/main" xmlns="" id="{350D8A42-3FEF-4BA9-915F-BE22A56A37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2F62582-5BE4-4CF9-A91C-1D729B62E09F}"/>
              </a:ext>
            </a:extLst>
          </p:cNvPr>
          <p:cNvSpPr>
            <a:spLocks noGrp="1"/>
          </p:cNvSpPr>
          <p:nvPr>
            <p:ph type="sldNum" sz="quarter" idx="12"/>
          </p:nvPr>
        </p:nvSpPr>
        <p:spPr/>
        <p:txBody>
          <a:bodyPr/>
          <a:lstStyle/>
          <a:p>
            <a:fld id="{0FF54DE5-C571-48E8-A5BC-B369434E2F44}" type="slidenum">
              <a:rPr lang="en-US" smtClean="0"/>
              <a:t>66</a:t>
            </a:fld>
            <a:endParaRPr lang="en-US"/>
          </a:p>
        </p:txBody>
      </p:sp>
    </p:spTree>
    <p:extLst>
      <p:ext uri="{BB962C8B-B14F-4D97-AF65-F5344CB8AC3E}">
        <p14:creationId xmlns:p14="http://schemas.microsoft.com/office/powerpoint/2010/main" val="8767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671459-0E14-4503-B3E5-F3F79D1D8A78}"/>
              </a:ext>
            </a:extLst>
          </p:cNvPr>
          <p:cNvSpPr>
            <a:spLocks noGrp="1"/>
          </p:cNvSpPr>
          <p:nvPr>
            <p:ph type="title"/>
          </p:nvPr>
        </p:nvSpPr>
        <p:spPr/>
        <p:txBody>
          <a:bodyPr/>
          <a:lstStyle/>
          <a:p>
            <a:r>
              <a:rPr lang="en-US" dirty="0"/>
              <a:t>Windowing Functions</a:t>
            </a:r>
          </a:p>
        </p:txBody>
      </p:sp>
      <p:sp>
        <p:nvSpPr>
          <p:cNvPr id="3" name="Content Placeholder 2">
            <a:extLst>
              <a:ext uri="{FF2B5EF4-FFF2-40B4-BE49-F238E27FC236}">
                <a16:creationId xmlns:a16="http://schemas.microsoft.com/office/drawing/2014/main" xmlns="" id="{43E5EB5B-6F89-4E8A-B635-D7F51F45037E}"/>
              </a:ext>
            </a:extLst>
          </p:cNvPr>
          <p:cNvSpPr>
            <a:spLocks noGrp="1"/>
          </p:cNvSpPr>
          <p:nvPr>
            <p:ph idx="1"/>
          </p:nvPr>
        </p:nvSpPr>
        <p:spPr/>
        <p:txBody>
          <a:bodyPr/>
          <a:lstStyle/>
          <a:p>
            <a:r>
              <a:rPr lang="en-US" dirty="0"/>
              <a:t>Over()</a:t>
            </a:r>
          </a:p>
          <a:p>
            <a:r>
              <a:rPr lang="en-US" dirty="0"/>
              <a:t>Partitioning within the window</a:t>
            </a:r>
          </a:p>
          <a:p>
            <a:endParaRPr lang="en-US" dirty="0"/>
          </a:p>
          <a:p>
            <a:r>
              <a:rPr lang="en-US" dirty="0"/>
              <a:t>Windowing functions can be used not only for the four ranking functions but also can be used with the standard aggregate functions:  count(*),Min(),max() and so on</a:t>
            </a:r>
          </a:p>
        </p:txBody>
      </p:sp>
      <p:sp>
        <p:nvSpPr>
          <p:cNvPr id="4" name="Footer Placeholder 3">
            <a:extLst>
              <a:ext uri="{FF2B5EF4-FFF2-40B4-BE49-F238E27FC236}">
                <a16:creationId xmlns:a16="http://schemas.microsoft.com/office/drawing/2014/main" xmlns="" id="{1AB513EB-DC76-41B2-B5DA-CABEB3C5AC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8B0F9C1-A55C-4A92-9BE4-62BB43B047B7}"/>
              </a:ext>
            </a:extLst>
          </p:cNvPr>
          <p:cNvSpPr>
            <a:spLocks noGrp="1"/>
          </p:cNvSpPr>
          <p:nvPr>
            <p:ph type="sldNum" sz="quarter" idx="12"/>
          </p:nvPr>
        </p:nvSpPr>
        <p:spPr/>
        <p:txBody>
          <a:bodyPr/>
          <a:lstStyle/>
          <a:p>
            <a:fld id="{0FF54DE5-C571-48E8-A5BC-B369434E2F44}" type="slidenum">
              <a:rPr lang="en-US" smtClean="0"/>
              <a:t>67</a:t>
            </a:fld>
            <a:endParaRPr lang="en-US"/>
          </a:p>
        </p:txBody>
      </p:sp>
    </p:spTree>
    <p:extLst>
      <p:ext uri="{BB962C8B-B14F-4D97-AF65-F5344CB8AC3E}">
        <p14:creationId xmlns:p14="http://schemas.microsoft.com/office/powerpoint/2010/main" val="69427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6DA9D9-8276-4FA8-9D07-12F28F15B8F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xmlns="" id="{AEA77848-EE22-4A9C-B2BD-C312A888C4FD}"/>
              </a:ext>
            </a:extLst>
          </p:cNvPr>
          <p:cNvSpPr>
            <a:spLocks noGrp="1"/>
          </p:cNvSpPr>
          <p:nvPr>
            <p:ph idx="1"/>
          </p:nvPr>
        </p:nvSpPr>
        <p:spPr/>
        <p:txBody>
          <a:bodyPr/>
          <a:lstStyle/>
          <a:p>
            <a:pPr marL="0" indent="0">
              <a:buNone/>
            </a:pPr>
            <a:r>
              <a:rPr lang="en-US" dirty="0"/>
              <a:t>                </a:t>
            </a:r>
          </a:p>
          <a:p>
            <a:pPr marL="0" indent="0">
              <a:buNone/>
            </a:pPr>
            <a:endParaRPr lang="en-US" sz="6000" dirty="0"/>
          </a:p>
          <a:p>
            <a:pPr marL="0" indent="0">
              <a:buNone/>
            </a:pPr>
            <a:r>
              <a:rPr lang="en-US" sz="6000" dirty="0"/>
              <a:t>       THANK YOU</a:t>
            </a:r>
          </a:p>
        </p:txBody>
      </p:sp>
      <p:sp>
        <p:nvSpPr>
          <p:cNvPr id="4" name="Footer Placeholder 3">
            <a:extLst>
              <a:ext uri="{FF2B5EF4-FFF2-40B4-BE49-F238E27FC236}">
                <a16:creationId xmlns:a16="http://schemas.microsoft.com/office/drawing/2014/main" xmlns="" id="{E811D445-DBE5-49D2-8653-4979D734E3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D46DE79-BF81-4F8E-87C3-AC291093DBDC}"/>
              </a:ext>
            </a:extLst>
          </p:cNvPr>
          <p:cNvSpPr>
            <a:spLocks noGrp="1"/>
          </p:cNvSpPr>
          <p:nvPr>
            <p:ph type="sldNum" sz="quarter" idx="12"/>
          </p:nvPr>
        </p:nvSpPr>
        <p:spPr/>
        <p:txBody>
          <a:bodyPr/>
          <a:lstStyle/>
          <a:p>
            <a:fld id="{0FF54DE5-C571-48E8-A5BC-B369434E2F44}" type="slidenum">
              <a:rPr lang="en-US" smtClean="0"/>
              <a:t>68</a:t>
            </a:fld>
            <a:endParaRPr lang="en-US"/>
          </a:p>
        </p:txBody>
      </p:sp>
    </p:spTree>
    <p:extLst>
      <p:ext uri="{BB962C8B-B14F-4D97-AF65-F5344CB8AC3E}">
        <p14:creationId xmlns:p14="http://schemas.microsoft.com/office/powerpoint/2010/main" val="4173406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767DD2-6F37-41CD-8726-C16F76E35A55}"/>
              </a:ext>
            </a:extLst>
          </p:cNvPr>
          <p:cNvSpPr>
            <a:spLocks noGrp="1"/>
          </p:cNvSpPr>
          <p:nvPr>
            <p:ph type="title"/>
          </p:nvPr>
        </p:nvSpPr>
        <p:spPr>
          <a:xfrm>
            <a:off x="677334" y="609600"/>
            <a:ext cx="8596668" cy="855216"/>
          </a:xfrm>
        </p:spPr>
        <p:txBody>
          <a:bodyPr>
            <a:normAutofit fontScale="90000"/>
          </a:bodyPr>
          <a:lstStyle/>
          <a:p>
            <a:r>
              <a:rPr lang="en-IN" dirty="0"/>
              <a:t>Programming in SQL</a:t>
            </a:r>
            <a:br>
              <a:rPr lang="en-IN" dirty="0"/>
            </a:br>
            <a:endParaRPr lang="en-IN" dirty="0"/>
          </a:p>
        </p:txBody>
      </p:sp>
      <p:sp>
        <p:nvSpPr>
          <p:cNvPr id="3" name="Content Placeholder 2">
            <a:extLst>
              <a:ext uri="{FF2B5EF4-FFF2-40B4-BE49-F238E27FC236}">
                <a16:creationId xmlns:a16="http://schemas.microsoft.com/office/drawing/2014/main" xmlns="" id="{AAD5E948-C71E-4B84-B43F-D1F7A1EB5B70}"/>
              </a:ext>
            </a:extLst>
          </p:cNvPr>
          <p:cNvSpPr>
            <a:spLocks noGrp="1"/>
          </p:cNvSpPr>
          <p:nvPr>
            <p:ph idx="1"/>
          </p:nvPr>
        </p:nvSpPr>
        <p:spPr>
          <a:xfrm>
            <a:off x="677334" y="1890942"/>
            <a:ext cx="8596668" cy="4722921"/>
          </a:xfrm>
        </p:spPr>
        <p:txBody>
          <a:bodyPr>
            <a:normAutofit lnSpcReduction="10000"/>
          </a:bodyPr>
          <a:lstStyle/>
          <a:p>
            <a:r>
              <a:rPr lang="en-IN" dirty="0"/>
              <a:t>RANK,DENSE_RANK,ROW_NUMBER,NTILE</a:t>
            </a:r>
          </a:p>
          <a:p>
            <a:r>
              <a:rPr lang="en-IN" dirty="0"/>
              <a:t>Derived </a:t>
            </a:r>
            <a:r>
              <a:rPr lang="en-IN" dirty="0" err="1"/>
              <a:t>table,Table</a:t>
            </a:r>
            <a:r>
              <a:rPr lang="en-IN" dirty="0"/>
              <a:t> Variables and Temporary tables</a:t>
            </a:r>
          </a:p>
          <a:p>
            <a:r>
              <a:rPr lang="en-IN" dirty="0"/>
              <a:t>Common Table expression(CTE)</a:t>
            </a:r>
          </a:p>
          <a:p>
            <a:r>
              <a:rPr lang="en-IN" dirty="0"/>
              <a:t>Recursive CTE</a:t>
            </a:r>
          </a:p>
          <a:p>
            <a:r>
              <a:rPr lang="en-IN" dirty="0"/>
              <a:t>Merge concept</a:t>
            </a:r>
          </a:p>
          <a:p>
            <a:r>
              <a:rPr lang="en-IN" dirty="0"/>
              <a:t>Output clause</a:t>
            </a:r>
          </a:p>
          <a:p>
            <a:r>
              <a:rPr lang="en-IN" dirty="0"/>
              <a:t>Create Functions</a:t>
            </a:r>
          </a:p>
          <a:p>
            <a:r>
              <a:rPr lang="en-IN" dirty="0"/>
              <a:t>Create Triggers</a:t>
            </a:r>
          </a:p>
          <a:p>
            <a:r>
              <a:rPr lang="en-US" dirty="0"/>
              <a:t>Create and Execute Stored Procedure</a:t>
            </a:r>
          </a:p>
          <a:p>
            <a:r>
              <a:rPr lang="en-US" dirty="0"/>
              <a:t>Transactions</a:t>
            </a:r>
          </a:p>
          <a:p>
            <a:r>
              <a:rPr lang="en-US" dirty="0"/>
              <a:t>Isolation levels</a:t>
            </a:r>
          </a:p>
          <a:p>
            <a:r>
              <a:rPr lang="en-US" dirty="0"/>
              <a:t>Error handling</a:t>
            </a:r>
          </a:p>
          <a:p>
            <a:endParaRPr lang="en-US" dirty="0"/>
          </a:p>
          <a:p>
            <a:endParaRPr lang="en-IN" dirty="0"/>
          </a:p>
        </p:txBody>
      </p:sp>
    </p:spTree>
    <p:extLst>
      <p:ext uri="{BB962C8B-B14F-4D97-AF65-F5344CB8AC3E}">
        <p14:creationId xmlns:p14="http://schemas.microsoft.com/office/powerpoint/2010/main" val="422360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A3FC9F-28AF-4376-9DE2-0640DDC1BAC2}"/>
              </a:ext>
            </a:extLst>
          </p:cNvPr>
          <p:cNvSpPr>
            <a:spLocks noGrp="1"/>
          </p:cNvSpPr>
          <p:nvPr>
            <p:ph type="title"/>
          </p:nvPr>
        </p:nvSpPr>
        <p:spPr/>
        <p:txBody>
          <a:bodyPr/>
          <a:lstStyle/>
          <a:p>
            <a:r>
              <a:rPr lang="en-IN" dirty="0"/>
              <a:t>Indexes</a:t>
            </a:r>
          </a:p>
        </p:txBody>
      </p:sp>
      <p:sp>
        <p:nvSpPr>
          <p:cNvPr id="3" name="Content Placeholder 2">
            <a:extLst>
              <a:ext uri="{FF2B5EF4-FFF2-40B4-BE49-F238E27FC236}">
                <a16:creationId xmlns:a16="http://schemas.microsoft.com/office/drawing/2014/main" xmlns="" id="{E3599508-9D73-4BC8-888E-E3E61933759A}"/>
              </a:ext>
            </a:extLst>
          </p:cNvPr>
          <p:cNvSpPr>
            <a:spLocks noGrp="1"/>
          </p:cNvSpPr>
          <p:nvPr>
            <p:ph idx="1"/>
          </p:nvPr>
        </p:nvSpPr>
        <p:spPr>
          <a:xfrm>
            <a:off x="677334" y="1242873"/>
            <a:ext cx="8596668" cy="3284739"/>
          </a:xfrm>
        </p:spPr>
        <p:txBody>
          <a:bodyPr/>
          <a:lstStyle/>
          <a:p>
            <a:r>
              <a:rPr lang="en-IN" dirty="0"/>
              <a:t>Clustered</a:t>
            </a:r>
          </a:p>
          <a:p>
            <a:r>
              <a:rPr lang="en-IN" dirty="0"/>
              <a:t>Non Clustered</a:t>
            </a:r>
          </a:p>
          <a:p>
            <a:r>
              <a:rPr lang="en-IN" dirty="0"/>
              <a:t>Filter Index</a:t>
            </a:r>
          </a:p>
          <a:p>
            <a:r>
              <a:rPr lang="en-IN" dirty="0"/>
              <a:t>Covering Index</a:t>
            </a:r>
          </a:p>
          <a:p>
            <a:r>
              <a:rPr lang="en-IN" dirty="0"/>
              <a:t>Performance Tuning of SQL Programs</a:t>
            </a:r>
          </a:p>
          <a:p>
            <a:r>
              <a:rPr lang="en-IN" dirty="0"/>
              <a:t>Best Practises </a:t>
            </a:r>
          </a:p>
          <a:p>
            <a:r>
              <a:rPr lang="en-IN" dirty="0"/>
              <a:t>Tips and Tricks while programming.</a:t>
            </a:r>
          </a:p>
          <a:p>
            <a:endParaRPr lang="en-IN" dirty="0"/>
          </a:p>
        </p:txBody>
      </p:sp>
    </p:spTree>
    <p:extLst>
      <p:ext uri="{BB962C8B-B14F-4D97-AF65-F5344CB8AC3E}">
        <p14:creationId xmlns:p14="http://schemas.microsoft.com/office/powerpoint/2010/main" val="1877747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Topics</a:t>
            </a:r>
          </a:p>
        </p:txBody>
      </p:sp>
      <p:sp>
        <p:nvSpPr>
          <p:cNvPr id="14" name="Content Placeholder 13"/>
          <p:cNvSpPr>
            <a:spLocks noGrp="1"/>
          </p:cNvSpPr>
          <p:nvPr>
            <p:ph idx="1"/>
          </p:nvPr>
        </p:nvSpPr>
        <p:spPr/>
        <p:txBody>
          <a:bodyPr/>
          <a:lstStyle/>
          <a:p>
            <a:pPr marL="0" indent="0">
              <a:buNone/>
            </a:pPr>
            <a:r>
              <a:rPr lang="en-US" dirty="0"/>
              <a:t>Introduction to SQL, RDBMS</a:t>
            </a:r>
          </a:p>
          <a:p>
            <a:pPr marL="0" indent="0">
              <a:buNone/>
            </a:pPr>
            <a:r>
              <a:rPr lang="en-US" dirty="0"/>
              <a:t>Commands DDL,DML,DCL,TCL,DQL</a:t>
            </a:r>
          </a:p>
          <a:p>
            <a:pPr marL="0" indent="0">
              <a:buNone/>
            </a:pPr>
            <a:r>
              <a:rPr lang="en-US" dirty="0"/>
              <a:t>Constraints- Primary key, Foreign Key, Unique, Not Null</a:t>
            </a:r>
          </a:p>
          <a:p>
            <a:pPr marL="0" indent="0">
              <a:buNone/>
            </a:pPr>
            <a:r>
              <a:rPr lang="en-US" dirty="0"/>
              <a:t>SET operations Union, Union all, except ,intersect</a:t>
            </a:r>
          </a:p>
          <a:p>
            <a:pPr marL="0" indent="0">
              <a:buNone/>
            </a:pPr>
            <a:r>
              <a:rPr lang="en-US" dirty="0"/>
              <a:t>Joins</a:t>
            </a:r>
          </a:p>
          <a:p>
            <a:pPr marL="0" indent="0">
              <a:buNone/>
            </a:pPr>
            <a:r>
              <a:rPr lang="en-US" dirty="0"/>
              <a:t>Ranking functions</a:t>
            </a:r>
          </a:p>
          <a:p>
            <a:pPr marL="0" indent="0">
              <a:buNone/>
            </a:pPr>
            <a:endParaRPr lang="en-US" dirty="0"/>
          </a:p>
        </p:txBody>
      </p:sp>
      <p:sp>
        <p:nvSpPr>
          <p:cNvPr id="2" name="Footer Placeholder 1">
            <a:extLst>
              <a:ext uri="{FF2B5EF4-FFF2-40B4-BE49-F238E27FC236}">
                <a16:creationId xmlns:a16="http://schemas.microsoft.com/office/drawing/2014/main" xmlns="" id="{D7D8F3F7-483E-42FB-82F3-D020DAB44190}"/>
              </a:ext>
            </a:extLst>
          </p:cNvPr>
          <p:cNvSpPr>
            <a:spLocks noGrp="1"/>
          </p:cNvSpPr>
          <p:nvPr>
            <p:ph type="ftr" sz="quarter" idx="11"/>
          </p:nvPr>
        </p:nvSpPr>
        <p:spPr>
          <a:xfrm>
            <a:off x="604684" y="5959475"/>
            <a:ext cx="10913806" cy="676633"/>
          </a:xfrm>
        </p:spPr>
        <p:txBody>
          <a:bodyPr/>
          <a:lstStyle/>
          <a:p>
            <a:endParaRPr lang="en-IN" dirty="0"/>
          </a:p>
        </p:txBody>
      </p:sp>
      <p:sp>
        <p:nvSpPr>
          <p:cNvPr id="3" name="Slide Number Placeholder 2">
            <a:extLst>
              <a:ext uri="{FF2B5EF4-FFF2-40B4-BE49-F238E27FC236}">
                <a16:creationId xmlns:a16="http://schemas.microsoft.com/office/drawing/2014/main" xmlns="" id="{16F6D81C-704E-44DD-B720-48EABAF66B43}"/>
              </a:ext>
            </a:extLst>
          </p:cNvPr>
          <p:cNvSpPr>
            <a:spLocks noGrp="1"/>
          </p:cNvSpPr>
          <p:nvPr>
            <p:ph type="sldNum" sz="quarter" idx="12"/>
          </p:nvPr>
        </p:nvSpPr>
        <p:spPr/>
        <p:txBody>
          <a:bodyPr/>
          <a:lstStyle/>
          <a:p>
            <a:fld id="{0FF54DE5-C571-48E8-A5BC-B369434E2F44}" type="slidenum">
              <a:rPr lang="en-IN" smtClean="0"/>
              <a:t>9</a:t>
            </a:fld>
            <a:endParaRPr lang="en-IN"/>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FA4B5D279CB64A9994359152C8144D" ma:contentTypeVersion="8" ma:contentTypeDescription="Create a new document." ma:contentTypeScope="" ma:versionID="33403e4c2996277820b23a166d885530">
  <xsd:schema xmlns:xsd="http://www.w3.org/2001/XMLSchema" xmlns:xs="http://www.w3.org/2001/XMLSchema" xmlns:p="http://schemas.microsoft.com/office/2006/metadata/properties" xmlns:ns3="e30a0e3c-8185-49c2-a161-7e74e5a73849" targetNamespace="http://schemas.microsoft.com/office/2006/metadata/properties" ma:root="true" ma:fieldsID="0c9c5ed6f16a3261b63605f6e6e46cc9" ns3:_="">
    <xsd:import namespace="e30a0e3c-8185-49c2-a161-7e74e5a7384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0a0e3c-8185-49c2-a161-7e74e5a738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http://purl.org/dc/terms/"/>
    <ds:schemaRef ds:uri="http://schemas.openxmlformats.org/package/2006/metadata/core-properties"/>
    <ds:schemaRef ds:uri="e30a0e3c-8185-49c2-a161-7e74e5a73849"/>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00BD1833-AA47-4206-996E-A8679A3FEA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0a0e3c-8185-49c2-a161-7e74e5a738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EED01F6-8865-4296-8034-5A23458CC7C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3418</TotalTime>
  <Words>2147</Words>
  <Application>Microsoft Office PowerPoint</Application>
  <PresentationFormat>Custom</PresentationFormat>
  <Paragraphs>512</Paragraphs>
  <Slides>68</Slides>
  <Notes>0</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Facet</vt:lpstr>
      <vt:lpstr>MSSQL Curriculum(Duration 3-4 weeks) Data Definition Language (DDL) </vt:lpstr>
      <vt:lpstr>Hands-on/Demo/Use-case: </vt:lpstr>
      <vt:lpstr>DML (Data Manipulation Language) </vt:lpstr>
      <vt:lpstr>Hands-on/Demo/Use-case: </vt:lpstr>
      <vt:lpstr>Inbuilt Functions in SQL </vt:lpstr>
      <vt:lpstr>Retrieve data from multiple tables </vt:lpstr>
      <vt:lpstr>Programming in SQL </vt:lpstr>
      <vt:lpstr>Indexes</vt:lpstr>
      <vt:lpstr>Topics</vt:lpstr>
      <vt:lpstr>RDBMS</vt:lpstr>
      <vt:lpstr>Here is the list of top 10 most popular RDBMSs :</vt:lpstr>
      <vt:lpstr>History of SQL server</vt:lpstr>
      <vt:lpstr>SQL server Components</vt:lpstr>
      <vt:lpstr>Instance of SQL Server </vt:lpstr>
      <vt:lpstr>Advantages of Instances </vt:lpstr>
      <vt:lpstr>Client-Server Architecture</vt:lpstr>
      <vt:lpstr>What is SQL? </vt:lpstr>
      <vt:lpstr>SQL | DDL, DQL, DML, DCL and TCL Commands Reference link:https://www.geeksforgeeks.org/sql-ddl-dql-dml-dcl-tcl-commands/ </vt:lpstr>
      <vt:lpstr>Database development life cycle </vt:lpstr>
      <vt:lpstr>Database development life cycle </vt:lpstr>
      <vt:lpstr>SQL SERVER MANAGEMENT STUDIO</vt:lpstr>
      <vt:lpstr>Object explorer Default key to open is F8</vt:lpstr>
      <vt:lpstr>SQL SERVER MANAGEMENT STUDIO</vt:lpstr>
      <vt:lpstr>DATABASE and Types of Databases in SQL Server</vt:lpstr>
      <vt:lpstr>SQL Server Database: Create, Alter, Drop, Restore </vt:lpstr>
      <vt:lpstr>SQL Data types Reference link:https://www.guru99.com/sql-server-datatype.html</vt:lpstr>
      <vt:lpstr>SQL Server Variable: Declare, Set, Select, Global,Local</vt:lpstr>
      <vt:lpstr>Hands on Variable concept</vt:lpstr>
      <vt:lpstr>SQL Server Table: CREATE, ALTER, DROP [T-SQL Examples] </vt:lpstr>
      <vt:lpstr>Primary key</vt:lpstr>
      <vt:lpstr>T-SQL - INSERT Statement </vt:lpstr>
      <vt:lpstr>T-SQL - SELECT Statement</vt:lpstr>
      <vt:lpstr>T-SQL - WHERE Clause </vt:lpstr>
      <vt:lpstr>T-SQL - LIKE Clause</vt:lpstr>
      <vt:lpstr>T-SQL - ORDER BY Clause</vt:lpstr>
      <vt:lpstr>T-SQL - GROUP BY Clause </vt:lpstr>
      <vt:lpstr>T-SQL - DISTINCT Clause</vt:lpstr>
      <vt:lpstr>T-SQL - UPDATE Statement</vt:lpstr>
      <vt:lpstr>T-SQL - DELETE Statement</vt:lpstr>
      <vt:lpstr>T-SQL - Drop Tables</vt:lpstr>
      <vt:lpstr>Where conditions</vt:lpstr>
      <vt:lpstr>Multiple WHERE conditions</vt:lpstr>
      <vt:lpstr>TOP()</vt:lpstr>
      <vt:lpstr>AutoGeneration numbers</vt:lpstr>
      <vt:lpstr>Insert data into primary key column</vt:lpstr>
      <vt:lpstr>Foreign key</vt:lpstr>
      <vt:lpstr>Foreign key</vt:lpstr>
      <vt:lpstr>Foreign key</vt:lpstr>
      <vt:lpstr>Constraints in SQL Server </vt:lpstr>
      <vt:lpstr>Constraints</vt:lpstr>
      <vt:lpstr>Drop constraints</vt:lpstr>
      <vt:lpstr>SQL Joins</vt:lpstr>
      <vt:lpstr>Inner Join</vt:lpstr>
      <vt:lpstr>Left Outer Join</vt:lpstr>
      <vt:lpstr>Right outer join</vt:lpstr>
      <vt:lpstr>Full Outer Join</vt:lpstr>
      <vt:lpstr>Left Join where NULL</vt:lpstr>
      <vt:lpstr>Right Join where NULL</vt:lpstr>
      <vt:lpstr>Full outer join where NULL</vt:lpstr>
      <vt:lpstr>Cross Join</vt:lpstr>
      <vt:lpstr>SQL Self JOIN</vt:lpstr>
      <vt:lpstr>Avoid select *</vt:lpstr>
      <vt:lpstr>SELECT INTO Statement </vt:lpstr>
      <vt:lpstr>Union, Except and Intersect</vt:lpstr>
      <vt:lpstr>Case Statement</vt:lpstr>
      <vt:lpstr>Ranking Functions</vt:lpstr>
      <vt:lpstr>Windowing Functions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RDBMS &amp; SQL</dc:title>
  <dc:creator>Kala Nair</dc:creator>
  <cp:lastModifiedBy>Microsoft</cp:lastModifiedBy>
  <cp:revision>136</cp:revision>
  <dcterms:created xsi:type="dcterms:W3CDTF">2020-04-19T13:42:11Z</dcterms:created>
  <dcterms:modified xsi:type="dcterms:W3CDTF">2020-06-14T02:13:01Z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0x0101001FFA4B5D279CB64A9994359152C8144D</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MSIP_Label_1aaa69c8-0478-4e13-9e4c-38511e3b6774_Enabled">
    <vt:lpwstr>True</vt:lpwstr>
  </property>
  <property fmtid="{D5CDD505-2E9C-101B-9397-08002B2CF9AE}" pid="9" name="MSIP_Label_1aaa69c8-0478-4e13-9e4c-38511e3b6774_SiteId">
    <vt:lpwstr>c9a7d621-4bc4-4407-b730-f428e656aa9e</vt:lpwstr>
  </property>
  <property fmtid="{D5CDD505-2E9C-101B-9397-08002B2CF9AE}" pid="10" name="MSIP_Label_1aaa69c8-0478-4e13-9e4c-38511e3b6774_Owner">
    <vt:lpwstr>karthik.sriram@socgen.com</vt:lpwstr>
  </property>
  <property fmtid="{D5CDD505-2E9C-101B-9397-08002B2CF9AE}" pid="11" name="MSIP_Label_1aaa69c8-0478-4e13-9e4c-38511e3b6774_SetDate">
    <vt:lpwstr>2020-04-19T14:56:46.4109407Z</vt:lpwstr>
  </property>
  <property fmtid="{D5CDD505-2E9C-101B-9397-08002B2CF9AE}" pid="12" name="MSIP_Label_1aaa69c8-0478-4e13-9e4c-38511e3b6774_Name">
    <vt:lpwstr>C0 - Public</vt:lpwstr>
  </property>
  <property fmtid="{D5CDD505-2E9C-101B-9397-08002B2CF9AE}" pid="13" name="MSIP_Label_1aaa69c8-0478-4e13-9e4c-38511e3b6774_Application">
    <vt:lpwstr>Microsoft Azure Information Protection</vt:lpwstr>
  </property>
  <property fmtid="{D5CDD505-2E9C-101B-9397-08002B2CF9AE}" pid="14" name="MSIP_Label_1aaa69c8-0478-4e13-9e4c-38511e3b6774_ActionId">
    <vt:lpwstr>ed2b1a86-1e6a-4cc5-8166-1b7467a7369a</vt:lpwstr>
  </property>
  <property fmtid="{D5CDD505-2E9C-101B-9397-08002B2CF9AE}" pid="15" name="MSIP_Label_1aaa69c8-0478-4e13-9e4c-38511e3b6774_Extended_MSFT_Method">
    <vt:lpwstr>Manual</vt:lpwstr>
  </property>
  <property fmtid="{D5CDD505-2E9C-101B-9397-08002B2CF9AE}" pid="16" name="Sensitivity">
    <vt:lpwstr>C0 - Public</vt:lpwstr>
  </property>
</Properties>
</file>