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66" r:id="rId5"/>
    <p:sldId id="267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608-finalproject.herokuapp.com/" TargetMode="External"/><Relationship Id="rId2" Type="http://schemas.openxmlformats.org/officeDocument/2006/relationships/hyperlink" Target="https://github.com/vijay564/DATA608/blob/master/Finalpro/app.p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diabetes+130-us+hospitals+for+years+1999-200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10600" cy="1793167"/>
          </a:xfrm>
        </p:spPr>
        <p:txBody>
          <a:bodyPr/>
          <a:lstStyle/>
          <a:p>
            <a:r>
              <a:rPr lang="en-US" dirty="0" smtClean="0"/>
              <a:t>Data 608 -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019800" cy="137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     </a:t>
            </a:r>
            <a:r>
              <a:rPr lang="en-US" sz="5600" b="1" dirty="0" err="1" smtClean="0"/>
              <a:t>Vijaya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Cherukuri</a:t>
            </a:r>
            <a:endParaRPr lang="en-US" sz="5600" b="1" dirty="0"/>
          </a:p>
        </p:txBody>
      </p:sp>
    </p:spTree>
    <p:extLst>
      <p:ext uri="{BB962C8B-B14F-4D97-AF65-F5344CB8AC3E}">
        <p14:creationId xmlns:p14="http://schemas.microsoft.com/office/powerpoint/2010/main" val="380026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208" y="609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Visualizations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255931"/>
            <a:ext cx="76009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28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208" y="609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Visualizations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15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80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2105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85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533400"/>
            <a:ext cx="8134350" cy="562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75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144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Github</a:t>
            </a:r>
            <a:r>
              <a:rPr lang="en-US" sz="4000" b="1" dirty="0" smtClean="0"/>
              <a:t> and </a:t>
            </a:r>
            <a:r>
              <a:rPr lang="en-US" sz="4000" b="1" dirty="0" err="1" smtClean="0"/>
              <a:t>Herokuapp</a:t>
            </a:r>
            <a:r>
              <a:rPr lang="en-US" sz="4000" b="1" dirty="0" smtClean="0"/>
              <a:t> links 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link: </a:t>
            </a:r>
            <a:r>
              <a:rPr lang="en-US" dirty="0" smtClean="0">
                <a:hlinkClick r:id="rId2"/>
              </a:rPr>
              <a:t>https://github.com/vijay564/DATA608/blob/master/Finalpro/app.py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Heroku</a:t>
            </a:r>
            <a:r>
              <a:rPr lang="en-US" dirty="0" smtClean="0"/>
              <a:t> App link :</a:t>
            </a:r>
          </a:p>
          <a:p>
            <a:r>
              <a:rPr lang="en-US" dirty="0" smtClean="0">
                <a:hlinkClick r:id="rId3"/>
              </a:rPr>
              <a:t>https://data608-finalproject.herokuapp.com/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7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144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Future Scope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is collected only from 130 hospitals. If the data is collected from more hospitals with each specialized, emergency care and general hospitals we can get more details.</a:t>
            </a:r>
          </a:p>
          <a:p>
            <a:endParaRPr lang="en-US" dirty="0"/>
          </a:p>
          <a:p>
            <a:r>
              <a:rPr lang="en-US" dirty="0" smtClean="0"/>
              <a:t>Dataset has some “?” values. With these values it is hard to come to a conclusion on Patient Admission, Discharge and Readmission reasons.</a:t>
            </a:r>
          </a:p>
          <a:p>
            <a:endParaRPr lang="en-US" dirty="0"/>
          </a:p>
          <a:p>
            <a:r>
              <a:rPr lang="en-US" dirty="0" smtClean="0"/>
              <a:t>There are no reasons for readmissions. We done know whether they readmitted for the same reason or for a different reason.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If we have diagnosis code and reasons for admitting then we can have more insight of what was going on.</a:t>
            </a:r>
          </a:p>
          <a:p>
            <a:endParaRPr lang="en-US" dirty="0"/>
          </a:p>
          <a:p>
            <a:r>
              <a:rPr lang="en-US" dirty="0" smtClean="0"/>
              <a:t>Similarly chronic conditions and treatment data is not provided in the dataset which adds more value during machine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6943" y="2967335"/>
            <a:ext cx="441011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01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" y="1524000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Diabetes dataset from UCI.</a:t>
            </a:r>
          </a:p>
          <a:p>
            <a:r>
              <a:rPr lang="en-US" u="sng" dirty="0">
                <a:hlinkClick r:id="rId2"/>
              </a:rPr>
              <a:t>http://archive.ics.uci.edu/ml/datasets/diabetes+130-us+hospitals+for+years+1999-2008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UCI Machine Learning Repository: Diabetes 130-US Hospitals for years 1999-2008 of clinical care at 130 US hospitals and integrated delivery networks. It includes over 50 features representing patient and hospital outcomes.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Set contains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100000 </a:t>
            </a:r>
            <a:r>
              <a:rPr lang="en-US" dirty="0"/>
              <a:t>instances of data, with 55 attributes.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Attributes </a:t>
            </a:r>
            <a:r>
              <a:rPr lang="en-US" dirty="0"/>
              <a:t>such as patient’s race, gender, age, time in hospital, number of lab tests performed, number of in-patient, outpatient, and emergency visits for prior year,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208" y="838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About Dataset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4124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447800"/>
            <a:ext cx="830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We are trying to find out the reason for patients to be admitted to hospitals.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Cardiology, Orthopedic, Neurology, General surgery etc.</a:t>
            </a:r>
          </a:p>
          <a:p>
            <a:endParaRPr lang="en-US" dirty="0" smtClean="0"/>
          </a:p>
          <a:p>
            <a:r>
              <a:rPr lang="en-US" dirty="0" smtClean="0"/>
              <a:t>Health Insurance companies and Hospitals are penalized when patients are discharged and readmitted within 30 days.</a:t>
            </a:r>
          </a:p>
          <a:p>
            <a:endParaRPr lang="en-US" dirty="0" smtClean="0"/>
          </a:p>
          <a:p>
            <a:r>
              <a:rPr lang="en-US" dirty="0" smtClean="0"/>
              <a:t>Readmissions </a:t>
            </a:r>
            <a:r>
              <a:rPr lang="en-US" dirty="0"/>
              <a:t>are associated with negative patient and financial outcomes. A readmission can be defined in multiple ways, including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/>
              <a:t>Patients who are readmitted to the same hospital, or another applicable acute care hospital with same reason.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/>
              <a:t>Patients who are readmitted to the same hospital, or another applicable acute care hospital with different reason.</a:t>
            </a:r>
          </a:p>
          <a:p>
            <a:endParaRPr lang="en-US" dirty="0" smtClean="0"/>
          </a:p>
          <a:p>
            <a:r>
              <a:rPr lang="en-US" dirty="0" smtClean="0"/>
              <a:t>Some companies use multiple techniques like Utilization Management to reduce the risks.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Background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455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" y="152400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lvl="0"/>
            <a:r>
              <a:rPr lang="en-US" dirty="0" smtClean="0"/>
              <a:t>Find out Patient demographics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Gender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Race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Race-Gender Distribution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Age-Race Distribution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Race-Age Distribution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Medication history – To find out for which reasons patients are admitting to hospitals.</a:t>
            </a:r>
          </a:p>
          <a:p>
            <a:pPr lvl="0"/>
            <a:r>
              <a:rPr lang="en-US" dirty="0" smtClean="0"/>
              <a:t>Readmissions </a:t>
            </a:r>
            <a:r>
              <a:rPr lang="en-US" dirty="0" err="1" smtClean="0"/>
              <a:t>occuring</a:t>
            </a:r>
            <a:r>
              <a:rPr lang="en-US" dirty="0" smtClean="0"/>
              <a:t> in</a:t>
            </a:r>
          </a:p>
          <a:p>
            <a:pPr lvl="0"/>
            <a:r>
              <a:rPr lang="en-US" dirty="0" smtClean="0"/>
              <a:t>&lt;30 days</a:t>
            </a:r>
          </a:p>
          <a:p>
            <a:pPr lvl="0"/>
            <a:r>
              <a:rPr lang="en-US" dirty="0" smtClean="0"/>
              <a:t>&gt;30 days</a:t>
            </a:r>
          </a:p>
          <a:p>
            <a:pPr lvl="0"/>
            <a:r>
              <a:rPr lang="en-US" dirty="0" smtClean="0"/>
              <a:t>No readmissions</a:t>
            </a:r>
          </a:p>
          <a:p>
            <a:pPr lvl="0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208" y="838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Project Questions 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671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" y="19812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We </a:t>
            </a:r>
            <a:r>
              <a:rPr lang="en-US" dirty="0" smtClean="0"/>
              <a:t>created </a:t>
            </a:r>
            <a:r>
              <a:rPr lang="en-US" dirty="0"/>
              <a:t>an app using </a:t>
            </a:r>
            <a:r>
              <a:rPr lang="en-US" dirty="0" err="1"/>
              <a:t>Plotly</a:t>
            </a:r>
            <a:r>
              <a:rPr lang="en-US" dirty="0"/>
              <a:t> Dash to create interactive visualizations of our dataset.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visualizations will include various forms including:</a:t>
            </a:r>
          </a:p>
          <a:p>
            <a:pPr lvl="0"/>
            <a:r>
              <a:rPr lang="en-US" dirty="0"/>
              <a:t>Patient demographics (age, sex, </a:t>
            </a:r>
            <a:r>
              <a:rPr lang="en-US" dirty="0" smtClean="0"/>
              <a:t>race etc</a:t>
            </a:r>
            <a:r>
              <a:rPr lang="en-US" dirty="0"/>
              <a:t>.)</a:t>
            </a:r>
          </a:p>
          <a:p>
            <a:pPr lvl="0"/>
            <a:r>
              <a:rPr lang="en-US" dirty="0"/>
              <a:t>Medication history and how medications impact a patient being readmitted to the </a:t>
            </a:r>
            <a:r>
              <a:rPr lang="en-US" dirty="0" smtClean="0"/>
              <a:t>hospital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208" y="838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Project Details 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2690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" y="198120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the dataset there are some values with “?”. We are replacing these values as Unknown.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These changes are made to find out the demographics</a:t>
            </a:r>
          </a:p>
          <a:p>
            <a:r>
              <a:rPr lang="en-US" dirty="0" smtClean="0"/>
              <a:t>	-&gt; Race-Age</a:t>
            </a:r>
          </a:p>
          <a:p>
            <a:r>
              <a:rPr lang="en-US" dirty="0" smtClean="0"/>
              <a:t>	-&gt; Race-Gender</a:t>
            </a:r>
          </a:p>
          <a:p>
            <a:r>
              <a:rPr lang="en-US" dirty="0" smtClean="0"/>
              <a:t>	-&gt; Age-Gender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filtered data which having “?” for readmission as these values does not give any insight and will be misleading.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These changes are made for</a:t>
            </a:r>
          </a:p>
          <a:p>
            <a:r>
              <a:rPr lang="en-US" dirty="0" smtClean="0"/>
              <a:t>	-&gt; Medical </a:t>
            </a:r>
            <a:r>
              <a:rPr lang="en-US" dirty="0" err="1" smtClean="0"/>
              <a:t>Speciality</a:t>
            </a:r>
            <a:endParaRPr lang="en-US" dirty="0" smtClean="0"/>
          </a:p>
          <a:p>
            <a:r>
              <a:rPr lang="en-US" dirty="0" smtClean="0"/>
              <a:t>	-&gt; Readmission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208" y="838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Data Wrangling 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7525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208" y="8382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Visualizations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670304"/>
            <a:ext cx="35813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70304"/>
            <a:ext cx="35813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83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208" y="609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Visualizations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371599"/>
            <a:ext cx="7639050" cy="476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24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208" y="609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Visualizations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255931"/>
            <a:ext cx="76009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66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184</TotalTime>
  <Words>489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NewsPrint</vt:lpstr>
      <vt:lpstr>Data 608 -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cherukuri</dc:creator>
  <cp:lastModifiedBy>vijay cherukuri</cp:lastModifiedBy>
  <cp:revision>12</cp:revision>
  <dcterms:created xsi:type="dcterms:W3CDTF">2020-05-13T17:26:53Z</dcterms:created>
  <dcterms:modified xsi:type="dcterms:W3CDTF">2020-05-13T20:31:30Z</dcterms:modified>
</cp:coreProperties>
</file>