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693400" cy="10693400"/>
  <p:notesSz cx="106934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rgbClr val="0F2D8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F6AF5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rgbClr val="0F2D8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F6AF5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rgbClr val="0F2D8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98" y="413833"/>
            <a:ext cx="10528904" cy="67232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rgbClr val="0F2D8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0694" y="2100818"/>
            <a:ext cx="2972434" cy="981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rgbClr val="0F2D8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7150" y="3714103"/>
            <a:ext cx="4933315" cy="226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F6AF5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F3FA6E-7D71-8AC2-FBB7-ED1537A56A24}"/>
              </a:ext>
            </a:extLst>
          </p:cNvPr>
          <p:cNvSpPr txBox="1"/>
          <p:nvPr/>
        </p:nvSpPr>
        <p:spPr>
          <a:xfrm>
            <a:off x="6405295" y="6382300"/>
            <a:ext cx="50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Segoe UI" panose="02000000000000000000" pitchFamily="2" charset="0"/>
              </a:rPr>
              <a:t>Abishek@kumar.com</a:t>
            </a:r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E3A29A0-F9AF-5DA2-1C38-5B33AD344843}"/>
              </a:ext>
            </a:extLst>
          </p:cNvPr>
          <p:cNvSpPr/>
          <p:nvPr/>
        </p:nvSpPr>
        <p:spPr>
          <a:xfrm>
            <a:off x="5704056" y="1671869"/>
            <a:ext cx="5447686" cy="33474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Abishek Kumar</a:t>
            </a:r>
          </a:p>
          <a:p>
            <a:pPr algn="ctr"/>
            <a:r>
              <a:rPr lang="en-IN"/>
              <a:t>Vijay Kumar</a:t>
            </a:r>
          </a:p>
          <a:p>
            <a:pPr algn="ctr"/>
            <a:r>
              <a:rPr lang="en-IN"/>
              <a:t>Ranjith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782" y="1955741"/>
            <a:ext cx="10241220" cy="36485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3034"/>
            <a:ext cx="10692003" cy="6113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1751"/>
            <a:ext cx="10692003" cy="61965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420"/>
            <a:ext cx="10692003" cy="62851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40" y="748595"/>
            <a:ext cx="5012218" cy="60628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1290" y="2390151"/>
            <a:ext cx="1521175" cy="5252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85" dirty="0"/>
              <a:t>MISSION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20955" algn="ctr">
              <a:lnSpc>
                <a:spcPct val="89900"/>
              </a:lnSpc>
              <a:spcBef>
                <a:spcPts val="484"/>
              </a:spcBef>
              <a:tabLst>
                <a:tab pos="779145" algn="l"/>
                <a:tab pos="1407795" algn="l"/>
                <a:tab pos="1781175" algn="l"/>
                <a:tab pos="2211070" algn="l"/>
                <a:tab pos="2647950" algn="l"/>
                <a:tab pos="2738755" algn="l"/>
                <a:tab pos="4114165" algn="l"/>
              </a:tabLst>
            </a:pPr>
            <a:r>
              <a:rPr sz="3100" spc="-409" dirty="0">
                <a:solidFill>
                  <a:srgbClr val="E8B566"/>
                </a:solidFill>
              </a:rPr>
              <a:t>OUR</a:t>
            </a:r>
            <a:r>
              <a:rPr sz="3100" dirty="0">
                <a:solidFill>
                  <a:srgbClr val="E8B566"/>
                </a:solidFill>
              </a:rPr>
              <a:t>	</a:t>
            </a:r>
            <a:r>
              <a:rPr sz="3100" spc="-20" dirty="0">
                <a:solidFill>
                  <a:srgbClr val="EBB160"/>
                </a:solidFill>
              </a:rPr>
              <a:t>GOAL</a:t>
            </a:r>
            <a:r>
              <a:rPr sz="3100" dirty="0">
                <a:solidFill>
                  <a:srgbClr val="EBB160"/>
                </a:solidFill>
              </a:rPr>
              <a:t>	</a:t>
            </a:r>
            <a:r>
              <a:rPr sz="3100" spc="-25" dirty="0">
                <a:solidFill>
                  <a:srgbClr val="EBA756"/>
                </a:solidFill>
              </a:rPr>
              <a:t>IS</a:t>
            </a:r>
            <a:r>
              <a:rPr sz="3100" dirty="0">
                <a:solidFill>
                  <a:srgbClr val="EBA756"/>
                </a:solidFill>
              </a:rPr>
              <a:t>	</a:t>
            </a:r>
            <a:r>
              <a:rPr sz="3100" spc="-295" dirty="0">
                <a:solidFill>
                  <a:srgbClr val="E9AF5B"/>
                </a:solidFill>
              </a:rPr>
              <a:t>TO</a:t>
            </a:r>
            <a:r>
              <a:rPr sz="3100" dirty="0">
                <a:solidFill>
                  <a:srgbClr val="E9AF5B"/>
                </a:solidFill>
              </a:rPr>
              <a:t>		</a:t>
            </a:r>
            <a:r>
              <a:rPr sz="3100" spc="-10" dirty="0">
                <a:solidFill>
                  <a:srgbClr val="F4AF59"/>
                </a:solidFill>
              </a:rPr>
              <a:t>REDUCE </a:t>
            </a:r>
            <a:r>
              <a:rPr sz="3250" spc="-295" dirty="0">
                <a:solidFill>
                  <a:srgbClr val="F7A852"/>
                </a:solidFill>
              </a:rPr>
              <a:t>HUH6ER</a:t>
            </a:r>
            <a:r>
              <a:rPr sz="3250" dirty="0">
                <a:solidFill>
                  <a:srgbClr val="F7A852"/>
                </a:solidFill>
              </a:rPr>
              <a:t>	</a:t>
            </a:r>
            <a:r>
              <a:rPr sz="3250" spc="-305" dirty="0">
                <a:solidFill>
                  <a:srgbClr val="FDA759"/>
                </a:solidFill>
              </a:rPr>
              <a:t>AHD</a:t>
            </a:r>
            <a:r>
              <a:rPr sz="3250" dirty="0">
                <a:solidFill>
                  <a:srgbClr val="FDA759"/>
                </a:solidFill>
              </a:rPr>
              <a:t>	</a:t>
            </a:r>
            <a:r>
              <a:rPr sz="3250" spc="-710" dirty="0">
                <a:solidFill>
                  <a:srgbClr val="FDA759"/>
                </a:solidFill>
              </a:rPr>
              <a:t> </a:t>
            </a:r>
            <a:r>
              <a:rPr sz="3250" spc="-110" dirty="0">
                <a:solidFill>
                  <a:srgbClr val="F6AE4F"/>
                </a:solidFill>
              </a:rPr>
              <a:t>700O</a:t>
            </a:r>
            <a:r>
              <a:rPr sz="3250" spc="305" dirty="0">
                <a:solidFill>
                  <a:srgbClr val="F6AE4F"/>
                </a:solidFill>
              </a:rPr>
              <a:t> </a:t>
            </a:r>
            <a:r>
              <a:rPr sz="3250" dirty="0">
                <a:solidFill>
                  <a:srgbClr val="F6AC44"/>
                </a:solidFill>
              </a:rPr>
              <a:t>NASTF</a:t>
            </a:r>
            <a:r>
              <a:rPr sz="3250" spc="254" dirty="0">
                <a:solidFill>
                  <a:srgbClr val="F6AC44"/>
                </a:solidFill>
              </a:rPr>
              <a:t> </a:t>
            </a:r>
            <a:r>
              <a:rPr sz="3250" spc="-20" dirty="0">
                <a:solidFill>
                  <a:srgbClr val="F9AF57"/>
                </a:solidFill>
              </a:rPr>
              <a:t>BY </a:t>
            </a:r>
            <a:r>
              <a:rPr spc="-65" dirty="0">
                <a:solidFill>
                  <a:srgbClr val="F7B15B"/>
                </a:solidFill>
              </a:rPr>
              <a:t>RFDISTRIBUTIHO</a:t>
            </a:r>
            <a:r>
              <a:rPr dirty="0">
                <a:solidFill>
                  <a:srgbClr val="F7B15B"/>
                </a:solidFill>
              </a:rPr>
              <a:t>	</a:t>
            </a:r>
            <a:r>
              <a:rPr spc="-25" dirty="0">
                <a:solidFill>
                  <a:srgbClr val="F6A54D"/>
                </a:solidFill>
              </a:rPr>
              <a:t>SURPLUS</a:t>
            </a:r>
            <a:r>
              <a:rPr dirty="0">
                <a:solidFill>
                  <a:srgbClr val="F6A54D"/>
                </a:solidFill>
              </a:rPr>
              <a:t>	</a:t>
            </a:r>
            <a:r>
              <a:rPr spc="-150" dirty="0">
                <a:solidFill>
                  <a:srgbClr val="FBB152"/>
                </a:solidFill>
              </a:rPr>
              <a:t>700O </a:t>
            </a:r>
            <a:r>
              <a:rPr sz="3200" spc="-335" dirty="0">
                <a:solidFill>
                  <a:srgbClr val="F2AF59"/>
                </a:solidFill>
              </a:rPr>
              <a:t>TO</a:t>
            </a:r>
            <a:r>
              <a:rPr sz="3200" spc="325" dirty="0">
                <a:solidFill>
                  <a:srgbClr val="F2AF59"/>
                </a:solidFill>
              </a:rPr>
              <a:t> </a:t>
            </a:r>
            <a:r>
              <a:rPr sz="3200" spc="-75" dirty="0"/>
              <a:t>UXDFRPRIVILFGED</a:t>
            </a:r>
            <a:endParaRPr sz="3200"/>
          </a:p>
          <a:p>
            <a:pPr marR="635" algn="ctr">
              <a:lnSpc>
                <a:spcPts val="3520"/>
              </a:lnSpc>
            </a:pPr>
            <a:r>
              <a:rPr sz="3350" spc="-95" dirty="0">
                <a:solidFill>
                  <a:srgbClr val="F6B560"/>
                </a:solidFill>
              </a:rPr>
              <a:t>COhhufllTlEs.</a:t>
            </a:r>
            <a:endParaRPr sz="3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02570"/>
            <a:ext cx="10674227" cy="55548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69" y="9089048"/>
            <a:ext cx="7475535" cy="13198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815" y="3081167"/>
            <a:ext cx="6746988" cy="44451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93680"/>
            <a:ext cx="7560005" cy="17105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26" y="1956288"/>
            <a:ext cx="6622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9985" algn="l"/>
                <a:tab pos="3950335" algn="l"/>
                <a:tab pos="6480810" algn="l"/>
              </a:tabLst>
            </a:pPr>
            <a:r>
              <a:rPr sz="3600" spc="-175" dirty="0">
                <a:solidFill>
                  <a:srgbClr val="F06B4D"/>
                </a:solidFill>
              </a:rPr>
              <a:t>FREE</a:t>
            </a:r>
            <a:r>
              <a:rPr sz="3600" spc="-45" dirty="0">
                <a:solidFill>
                  <a:srgbClr val="F06B4D"/>
                </a:solidFill>
              </a:rPr>
              <a:t> </a:t>
            </a:r>
            <a:r>
              <a:rPr sz="3600" spc="-680" dirty="0">
                <a:solidFill>
                  <a:srgbClr val="F06B4D"/>
                </a:solidFill>
              </a:rPr>
              <a:t>D</a:t>
            </a:r>
            <a:r>
              <a:rPr sz="3600" spc="-229" dirty="0">
                <a:solidFill>
                  <a:srgbClr val="F06B4D"/>
                </a:solidFill>
              </a:rPr>
              <a:t> </a:t>
            </a:r>
            <a:r>
              <a:rPr sz="3600" spc="-25" dirty="0">
                <a:solidFill>
                  <a:srgbClr val="EF6E42"/>
                </a:solidFill>
              </a:rPr>
              <a:t>OM</a:t>
            </a:r>
            <a:r>
              <a:rPr sz="3600" dirty="0">
                <a:solidFill>
                  <a:srgbClr val="EF6E42"/>
                </a:solidFill>
              </a:rPr>
              <a:t>	</a:t>
            </a:r>
            <a:r>
              <a:rPr sz="3600" spc="-20" dirty="0">
                <a:solidFill>
                  <a:srgbClr val="EB6956"/>
                </a:solidFill>
              </a:rPr>
              <a:t>FROM</a:t>
            </a:r>
            <a:r>
              <a:rPr sz="3600" dirty="0">
                <a:solidFill>
                  <a:srgbClr val="EB6956"/>
                </a:solidFill>
              </a:rPr>
              <a:t>	</a:t>
            </a:r>
            <a:r>
              <a:rPr sz="3600" spc="-810" dirty="0">
                <a:solidFill>
                  <a:srgbClr val="FB643B"/>
                </a:solidFill>
              </a:rPr>
              <a:t>H</a:t>
            </a:r>
            <a:r>
              <a:rPr sz="3600" spc="-80" dirty="0">
                <a:solidFill>
                  <a:srgbClr val="FB643B"/>
                </a:solidFill>
              </a:rPr>
              <a:t> </a:t>
            </a:r>
            <a:r>
              <a:rPr sz="3600" spc="-10" dirty="0">
                <a:solidFill>
                  <a:srgbClr val="E87754"/>
                </a:solidFill>
              </a:rPr>
              <a:t>UNGER</a:t>
            </a:r>
            <a:r>
              <a:rPr sz="3600" dirty="0">
                <a:solidFill>
                  <a:srgbClr val="E87754"/>
                </a:solidFill>
              </a:rPr>
              <a:t>	</a:t>
            </a:r>
            <a:r>
              <a:rPr sz="3600" spc="-844" dirty="0">
                <a:solidFill>
                  <a:srgbClr val="01AE66"/>
                </a:solidFill>
              </a:rPr>
              <a:t>*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91024" y="7643303"/>
            <a:ext cx="1170305" cy="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440" dirty="0">
                <a:solidFill>
                  <a:srgbClr val="FFE9E2"/>
                </a:solidFill>
                <a:latin typeface="Times New Roman"/>
                <a:cs typeface="Times New Roman"/>
              </a:rPr>
              <a:t>EmnŠÍÎY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9905" y="7727772"/>
            <a:ext cx="1172210" cy="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650" baseline="11648" dirty="0">
                <a:solidFill>
                  <a:srgbClr val="FFE9E2"/>
                </a:solidFill>
                <a:latin typeface="Times New Roman"/>
                <a:cs typeface="Times New Roman"/>
              </a:rPr>
              <a:t>•'</a:t>
            </a:r>
            <a:r>
              <a:rPr sz="4650" spc="270" baseline="11648" dirty="0">
                <a:solidFill>
                  <a:srgbClr val="FFE9E2"/>
                </a:solidFill>
                <a:latin typeface="Times New Roman"/>
                <a:cs typeface="Times New Roman"/>
              </a:rPr>
              <a:t> </a:t>
            </a:r>
            <a:r>
              <a:rPr sz="3100" spc="-335" dirty="0">
                <a:solidFill>
                  <a:srgbClr val="FFE9E2"/>
                </a:solidFill>
                <a:latin typeface="Times New Roman"/>
                <a:cs typeface="Times New Roman"/>
              </a:rPr>
              <a:t>•&lt;•*B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5747" y="7738330"/>
            <a:ext cx="3619500" cy="1149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70"/>
              </a:lnSpc>
              <a:spcBef>
                <a:spcPts val="95"/>
              </a:spcBef>
              <a:tabLst>
                <a:tab pos="1489710" algn="l"/>
              </a:tabLst>
            </a:pPr>
            <a:r>
              <a:rPr sz="3100" spc="155" dirty="0">
                <a:solidFill>
                  <a:srgbClr val="E60000"/>
                </a:solidFill>
                <a:latin typeface="Times New Roman"/>
                <a:cs typeface="Times New Roman"/>
              </a:rPr>
              <a:t>Phone:</a:t>
            </a:r>
            <a:r>
              <a:rPr sz="3100" dirty="0">
                <a:solidFill>
                  <a:srgbClr val="E60000"/>
                </a:solidFill>
                <a:latin typeface="Times New Roman"/>
                <a:cs typeface="Times New Roman"/>
              </a:rPr>
              <a:t>	</a:t>
            </a:r>
            <a:r>
              <a:rPr sz="3100" spc="-285" dirty="0">
                <a:solidFill>
                  <a:srgbClr val="AC6266"/>
                </a:solidFill>
                <a:latin typeface="Times New Roman"/>
                <a:cs typeface="Times New Roman"/>
              </a:rPr>
              <a:t>+°*°°****°°^°*</a:t>
            </a:r>
            <a:endParaRPr sz="3100">
              <a:latin typeface="Times New Roman"/>
              <a:cs typeface="Times New Roman"/>
            </a:endParaRPr>
          </a:p>
          <a:p>
            <a:pPr marL="1428115">
              <a:lnSpc>
                <a:spcPts val="2360"/>
              </a:lnSpc>
            </a:pPr>
            <a:r>
              <a:rPr sz="2450" spc="-10" dirty="0">
                <a:solidFill>
                  <a:srgbClr val="8C6D69"/>
                </a:solidFill>
                <a:latin typeface="Times New Roman"/>
                <a:cs typeface="Times New Roman"/>
              </a:rPr>
              <a:t>+0I058532MIø3,</a:t>
            </a:r>
            <a:endParaRPr sz="2450">
              <a:latin typeface="Times New Roman"/>
              <a:cs typeface="Times New Roman"/>
            </a:endParaRPr>
          </a:p>
          <a:p>
            <a:pPr marL="1501140">
              <a:lnSpc>
                <a:spcPts val="3130"/>
              </a:lnSpc>
            </a:pPr>
            <a:r>
              <a:rPr sz="2800" spc="-60" dirty="0">
                <a:solidFill>
                  <a:srgbClr val="79705D"/>
                </a:solidFill>
                <a:latin typeface="Times New Roman"/>
                <a:cs typeface="Times New Roman"/>
              </a:rPr>
              <a:t>+eIe3YeIe34zz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462" y="8121376"/>
            <a:ext cx="8953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-65" dirty="0">
                <a:solidFill>
                  <a:srgbClr val="0FA15B"/>
                </a:solidFill>
                <a:latin typeface="Times New Roman"/>
                <a:cs typeface="Times New Roman"/>
              </a:rPr>
              <a:t>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-18816" y="8433444"/>
            <a:ext cx="504190" cy="455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58140" algn="l"/>
              </a:tabLst>
            </a:pPr>
            <a:r>
              <a:rPr sz="2800" spc="-780" dirty="0">
                <a:solidFill>
                  <a:srgbClr val="079752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79752"/>
                </a:solidFill>
                <a:latin typeface="Times New Roman"/>
                <a:cs typeface="Times New Roman"/>
              </a:rPr>
              <a:t>	</a:t>
            </a:r>
            <a:r>
              <a:rPr sz="2800" spc="-490" dirty="0">
                <a:solidFill>
                  <a:srgbClr val="2D8559"/>
                </a:solidFill>
                <a:latin typeface="Times New Roman"/>
                <a:cs typeface="Times New Roman"/>
              </a:rPr>
              <a:t>••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5129"/>
            <a:ext cx="10692003" cy="6289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MISSION</vt:lpstr>
      <vt:lpstr>PowerPoint Presentation</vt:lpstr>
      <vt:lpstr>FREE D OM FROM H UNGER *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abishekkumar3002@outlook.com</cp:lastModifiedBy>
  <cp:revision>1</cp:revision>
  <dcterms:created xsi:type="dcterms:W3CDTF">2024-11-21T09:30:48Z</dcterms:created>
  <dcterms:modified xsi:type="dcterms:W3CDTF">2024-11-22T07:50:30Z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Haru Free PDF Library 2.4.0dev</vt:lpwstr>
  </property>
</Properties>
</file>