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3835400"/>
            <a:ext cx="8507506" cy="3022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ANDRIOD APPLICCATION FOR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UP THE LATEST HEADLINES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30051-11B0-440B-8299-6027137D6701}"/>
              </a:ext>
            </a:extLst>
          </p:cNvPr>
          <p:cNvSpPr txBox="1"/>
          <p:nvPr/>
        </p:nvSpPr>
        <p:spPr>
          <a:xfrm>
            <a:off x="5916706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8A0BD-0B3B-403D-ACF1-418B16E3D5A8}"/>
              </a:ext>
            </a:extLst>
          </p:cNvPr>
          <p:cNvSpPr txBox="1"/>
          <p:nvPr/>
        </p:nvSpPr>
        <p:spPr>
          <a:xfrm>
            <a:off x="1461247" y="1733034"/>
            <a:ext cx="7691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}</a:t>
            </a:r>
          </a:p>
          <a:p>
            <a:r>
              <a:rPr lang="en-US" dirty="0"/>
              <a:t>    @Composable</a:t>
            </a:r>
          </a:p>
          <a:p>
            <a:r>
              <a:rPr lang="en-US" dirty="0"/>
              <a:t>    fun </a:t>
            </a:r>
            <a:r>
              <a:rPr lang="en-US" dirty="0" err="1"/>
              <a:t>HtmlText</a:t>
            </a:r>
            <a:r>
              <a:rPr lang="en-US" dirty="0"/>
              <a:t>(html: String, modifier: Modifier = Modifier) {</a:t>
            </a:r>
          </a:p>
          <a:p>
            <a:r>
              <a:rPr lang="en-US" dirty="0"/>
              <a:t>        </a:t>
            </a:r>
            <a:r>
              <a:rPr lang="en-US" dirty="0" err="1"/>
              <a:t>AndroidView</a:t>
            </a:r>
            <a:r>
              <a:rPr lang="en-US" dirty="0"/>
              <a:t>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    .size(33.dp),</a:t>
            </a:r>
          </a:p>
          <a:p>
            <a:r>
              <a:rPr lang="en-US" dirty="0"/>
              <a:t>            factory = { context -&gt; </a:t>
            </a:r>
            <a:r>
              <a:rPr lang="en-US" dirty="0" err="1"/>
              <a:t>TextView</a:t>
            </a:r>
            <a:r>
              <a:rPr lang="en-US" dirty="0"/>
              <a:t>(context) },</a:t>
            </a:r>
          </a:p>
          <a:p>
            <a:r>
              <a:rPr lang="en-US" dirty="0"/>
              <a:t>            update = { </a:t>
            </a:r>
            <a:r>
              <a:rPr lang="en-US" dirty="0" err="1"/>
              <a:t>it.text</a:t>
            </a:r>
            <a:r>
              <a:rPr lang="en-US" dirty="0"/>
              <a:t> = </a:t>
            </a:r>
            <a:r>
              <a:rPr lang="en-US" dirty="0" err="1"/>
              <a:t>HtmlCompat.fromHtml</a:t>
            </a:r>
            <a:r>
              <a:rPr lang="en-US" dirty="0"/>
              <a:t>(html, </a:t>
            </a:r>
            <a:r>
              <a:rPr lang="en-US" dirty="0" err="1"/>
              <a:t>HtmlCompat.FROM_HTML_MODE_COMPACT</a:t>
            </a:r>
            <a:r>
              <a:rPr lang="en-US" dirty="0"/>
              <a:t>) }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33809-77B9-461F-B859-74F3A683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30" y="358140"/>
            <a:ext cx="2763774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8B9F2-2993-4C06-9413-635DACC2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70" y="243840"/>
            <a:ext cx="2756916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917"/>
            <a:ext cx="10515600" cy="6124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Stay informed with </a:t>
            </a:r>
            <a:r>
              <a:rPr lang="en-US" i="1" dirty="0"/>
              <a:t>Headlines Now</a:t>
            </a:r>
            <a:r>
              <a:rPr lang="en-US" dirty="0"/>
              <a:t>, your go-to app for the latest news and updates! Get real-time access to breaking news, trending stories, and in-depth articles from trusted sources worldwide. Whether you're interested in politics, sports, technology, entertainment, or business, </a:t>
            </a:r>
            <a:r>
              <a:rPr lang="en-US" i="1" dirty="0"/>
              <a:t>Headlines Now</a:t>
            </a:r>
            <a:r>
              <a:rPr lang="en-US" dirty="0"/>
              <a:t> has it all, tailored to your preference.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Stay updated with </a:t>
            </a:r>
            <a:r>
              <a:rPr lang="en-US" i="1" dirty="0"/>
              <a:t>Headlines Now</a:t>
            </a:r>
            <a:r>
              <a:rPr lang="en-US" dirty="0"/>
              <a:t>! Get the latest breaking news, trending stories, and updates from trusted global and local sources. Customize your news feed, receive real-time alerts, and save articles for offline reading. Download now to stay informed, anytime, anywhere!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notified instantly about major stories.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Customize your feed to match your interests.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Share articles directly to your social media or with friends.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9F045E-27DC-4414-AA33-0D4D4758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9966B3-D344-4B1E-9059-87FA1B4F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7181E5-60F1-404F-9A66-9D801414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139700"/>
            <a:ext cx="8966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com.example.newsheadlines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android.content.Intent.FLAG_ACTIVITY_NEW_TASK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android.util.Log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android.widget.TextView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androidx.activity.viewModels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androidx.compose.foundation.lazy.itemsIndexed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androidx.compose.foundation.selection.selectable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0"/>
            <a:ext cx="90043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androidx.compose.ui.viewinterop.AndroidView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androidx.core.text.HtmlCompat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coil.compose.rememberImagePainter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coil.size.Scale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coil.transform.CircleCropTransformation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com.example.example.Articles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com.example.newsheadlines.ui.theme.NewsHeadlinesTheme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mainViewModel</a:t>
            </a:r>
            <a:r>
              <a:rPr lang="en-US" dirty="0"/>
              <a:t> by </a:t>
            </a:r>
            <a:r>
              <a:rPr lang="en-US" dirty="0" err="1"/>
              <a:t>viewModels</a:t>
            </a:r>
            <a:r>
              <a:rPr lang="en-US" dirty="0"/>
              <a:t>&lt;</a:t>
            </a:r>
            <a:r>
              <a:rPr lang="en-US" dirty="0" err="1"/>
              <a:t>MainViewModel</a:t>
            </a:r>
            <a:r>
              <a:rPr lang="en-US" dirty="0"/>
              <a:t>&gt;()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NewsHeadlinesTheme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Surface(color = </a:t>
            </a:r>
            <a:r>
              <a:rPr lang="en-US" dirty="0" err="1"/>
              <a:t>MaterialTheme.colors.background</a:t>
            </a:r>
            <a:r>
              <a:rPr lang="en-US" dirty="0"/>
              <a:t>) {</a:t>
            </a:r>
          </a:p>
          <a:p>
            <a:r>
              <a:rPr lang="en-US" dirty="0"/>
              <a:t>                    Column()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Text(text = "Latest NEWS", </a:t>
            </a:r>
            <a:r>
              <a:rPr lang="en-US" dirty="0" err="1"/>
              <a:t>fontSize</a:t>
            </a:r>
            <a:r>
              <a:rPr lang="en-US" dirty="0"/>
              <a:t> = 32.sp, modifier = </a:t>
            </a:r>
            <a:r>
              <a:rPr lang="en-US" dirty="0" err="1"/>
              <a:t>Modifier.fillMaxWidth</a:t>
            </a:r>
            <a:r>
              <a:rPr lang="en-US" dirty="0"/>
              <a:t>(),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</a:t>
            </a:r>
            <a:r>
              <a:rPr lang="en-US" dirty="0" err="1"/>
              <a:t>MovieList</a:t>
            </a:r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, </a:t>
            </a:r>
            <a:r>
              <a:rPr lang="en-US" dirty="0" err="1"/>
              <a:t>movieList</a:t>
            </a:r>
            <a:r>
              <a:rPr lang="en-US" dirty="0"/>
              <a:t> = </a:t>
            </a:r>
            <a:r>
              <a:rPr lang="en-US" dirty="0" err="1"/>
              <a:t>mainViewModel.movieListResponse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mainViewModel.getMovieList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MovieList</a:t>
            </a:r>
            <a:r>
              <a:rPr lang="en-US" dirty="0"/>
              <a:t>(context: Context, </a:t>
            </a:r>
            <a:r>
              <a:rPr lang="en-US" dirty="0" err="1"/>
              <a:t>movieList</a:t>
            </a:r>
            <a:r>
              <a:rPr lang="en-US" dirty="0"/>
              <a:t>: List&lt;Articles&gt;) {</a:t>
            </a:r>
          </a:p>
          <a:p>
            <a:r>
              <a:rPr lang="en-US" dirty="0"/>
              <a:t>    var </a:t>
            </a:r>
            <a:r>
              <a:rPr lang="en-US" dirty="0" err="1"/>
              <a:t>selectedIndex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(-1) }</a:t>
            </a:r>
          </a:p>
          <a:p>
            <a:r>
              <a:rPr lang="en-US" dirty="0"/>
              <a:t>    </a:t>
            </a:r>
            <a:r>
              <a:rPr lang="en-US" dirty="0" err="1"/>
              <a:t>LazyColumn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itemsIndexed</a:t>
            </a:r>
            <a:r>
              <a:rPr lang="en-US" dirty="0"/>
              <a:t>(items = </a:t>
            </a:r>
            <a:r>
              <a:rPr lang="en-US" dirty="0" err="1"/>
              <a:t>movieList</a:t>
            </a:r>
            <a:r>
              <a:rPr lang="en-US" dirty="0"/>
              <a:t>) {</a:t>
            </a:r>
          </a:p>
          <a:p>
            <a:r>
              <a:rPr lang="en-US" dirty="0"/>
              <a:t>                index, item -&gt;</a:t>
            </a:r>
          </a:p>
          <a:p>
            <a:r>
              <a:rPr lang="en-US" dirty="0"/>
              <a:t>        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item, index, </a:t>
            </a:r>
            <a:r>
              <a:rPr lang="en-US" dirty="0" err="1"/>
              <a:t>selectedIndex</a:t>
            </a:r>
            <a:r>
              <a:rPr lang="en-US" dirty="0"/>
              <a:t>) { </a:t>
            </a:r>
            <a:r>
              <a:rPr lang="en-US" dirty="0" err="1"/>
              <a:t>i</a:t>
            </a:r>
            <a:r>
              <a:rPr lang="en-US" dirty="0"/>
              <a:t> -&gt;</a:t>
            </a:r>
          </a:p>
          <a:p>
            <a:r>
              <a:rPr lang="en-US" dirty="0"/>
              <a:t>                </a:t>
            </a:r>
            <a:r>
              <a:rPr lang="en-US" dirty="0" err="1"/>
              <a:t>selectedIndex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37459" y="134471"/>
            <a:ext cx="904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MovieItem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movie = Articles(</a:t>
            </a:r>
          </a:p>
          <a:p>
            <a:r>
              <a:rPr lang="en-US" dirty="0"/>
              <a:t>        "Coco",</a:t>
            </a:r>
          </a:p>
          <a:p>
            <a:r>
              <a:rPr lang="en-US" dirty="0"/>
              <a:t>        "",</a:t>
            </a:r>
          </a:p>
          <a:p>
            <a:r>
              <a:rPr lang="en-US" dirty="0"/>
              <a:t>        " </a:t>
            </a:r>
            <a:r>
              <a:rPr lang="en-US" dirty="0" err="1"/>
              <a:t>articl</a:t>
            </a:r>
            <a:r>
              <a:rPr lang="en-US" dirty="0"/>
              <a:t>"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movie, 0, 0) { </a:t>
            </a:r>
            <a:r>
              <a:rPr lang="en-US" dirty="0" err="1"/>
              <a:t>i</a:t>
            </a:r>
            <a:r>
              <a:rPr lang="en-US" dirty="0"/>
              <a:t> -&gt;</a:t>
            </a:r>
          </a:p>
          <a:p>
            <a:r>
              <a:rPr lang="en-US" dirty="0"/>
              <a:t>        </a:t>
            </a:r>
            <a:r>
              <a:rPr lang="en-US" dirty="0" err="1"/>
              <a:t>Log.i</a:t>
            </a:r>
            <a:r>
              <a:rPr lang="en-US" dirty="0"/>
              <a:t>("wertytest123abc", "</a:t>
            </a:r>
            <a:r>
              <a:rPr lang="en-US" dirty="0" err="1"/>
              <a:t>MovieItem</a:t>
            </a:r>
            <a:r>
              <a:rPr lang="en-US" dirty="0"/>
              <a:t>: "</a:t>
            </a:r>
          </a:p>
          <a:p>
            <a:r>
              <a:rPr lang="en-US" dirty="0"/>
              <a:t>                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MovieItem</a:t>
            </a:r>
            <a:r>
              <a:rPr lang="en-US" dirty="0"/>
              <a:t>(context: Context, movie: Articles, index: Int, </a:t>
            </a:r>
            <a:r>
              <a:rPr lang="en-US" dirty="0" err="1"/>
              <a:t>selectedIndex</a:t>
            </a:r>
            <a:r>
              <a:rPr lang="en-US" dirty="0"/>
              <a:t>: Int,</a:t>
            </a:r>
          </a:p>
          <a:p>
            <a:r>
              <a:rPr lang="en-US" dirty="0"/>
              <a:t>              </a:t>
            </a:r>
            <a:r>
              <a:rPr lang="en-US" dirty="0" err="1"/>
              <a:t>onClick</a:t>
            </a:r>
            <a:r>
              <a:rPr lang="en-US" dirty="0"/>
              <a:t>: (Int) -&gt; Unit)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= if (index == </a:t>
            </a:r>
            <a:r>
              <a:rPr lang="en-US" dirty="0" err="1"/>
              <a:t>selectedIndex</a:t>
            </a:r>
            <a:r>
              <a:rPr lang="en-US" dirty="0"/>
              <a:t>) </a:t>
            </a:r>
            <a:r>
              <a:rPr lang="en-US" dirty="0" err="1"/>
              <a:t>MaterialTheme.colors.primary</a:t>
            </a:r>
            <a:r>
              <a:rPr lang="en-US" dirty="0"/>
              <a:t> else </a:t>
            </a:r>
            <a:r>
              <a:rPr lang="en-US" dirty="0" err="1"/>
              <a:t>MaterialTheme.colors.background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.padding(8.dp, 4.dp)</a:t>
            </a:r>
          </a:p>
          <a:p>
            <a:r>
              <a:rPr lang="en-US" dirty="0"/>
              <a:t>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.selectable(true, true, null,</a:t>
            </a:r>
          </a:p>
          <a:p>
            <a:r>
              <a:rPr lang="en-US" dirty="0"/>
              <a:t>    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</a:t>
            </a:r>
            <a:r>
              <a:rPr lang="en-US" dirty="0" err="1"/>
              <a:t>n$selectedIndex</a:t>
            </a:r>
            <a:r>
              <a:rPr lang="en-US" dirty="0"/>
              <a:t>")</a:t>
            </a:r>
          </a:p>
          <a:p>
            <a:r>
              <a:rPr lang="en-US" dirty="0"/>
              <a:t>                })</a:t>
            </a:r>
          </a:p>
          <a:p>
            <a:r>
              <a:rPr lang="en-US" dirty="0"/>
              <a:t>            .clickable { </a:t>
            </a:r>
            <a:r>
              <a:rPr lang="en-US" dirty="0" err="1"/>
              <a:t>onClick</a:t>
            </a:r>
            <a:r>
              <a:rPr lang="en-US" dirty="0"/>
              <a:t>(index) }</a:t>
            </a:r>
          </a:p>
          <a:p>
            <a:r>
              <a:rPr lang="en-US" dirty="0"/>
              <a:t>            .height(180.dp), shape = </a:t>
            </a:r>
            <a:r>
              <a:rPr lang="en-US" dirty="0" err="1"/>
              <a:t>RoundedCornerShape</a:t>
            </a:r>
            <a:r>
              <a:rPr lang="en-US" dirty="0"/>
              <a:t>(8.dp), elevation = 4.dp</a:t>
            </a:r>
          </a:p>
          <a:p>
            <a:r>
              <a:rPr lang="en-US" dirty="0"/>
              <a:t>    ) {</a:t>
            </a:r>
          </a:p>
          <a:p>
            <a:r>
              <a:rPr lang="en-US" dirty="0"/>
              <a:t>        Surface(color = </a:t>
            </a:r>
            <a:r>
              <a:rPr lang="en-US" dirty="0" err="1"/>
              <a:t>Color.White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</a:t>
            </a:r>
          </a:p>
          <a:p>
            <a:r>
              <a:rPr lang="en-US" dirty="0"/>
              <a:t>                    .padding(4.dp)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        Image(</a:t>
            </a:r>
          </a:p>
          <a:p>
            <a:r>
              <a:rPr lang="en-US" dirty="0"/>
              <a:t>                    painter = </a:t>
            </a:r>
            <a:r>
              <a:rPr lang="en-US" dirty="0" err="1"/>
              <a:t>rememberImagePainter</a:t>
            </a:r>
            <a:r>
              <a:rPr lang="en-US" dirty="0"/>
              <a:t>(</a:t>
            </a:r>
          </a:p>
          <a:p>
            <a:r>
              <a:rPr lang="en-US" dirty="0"/>
              <a:t>                        data = </a:t>
            </a:r>
            <a:r>
              <a:rPr lang="en-US" dirty="0" err="1"/>
              <a:t>movie.urlToImage</a:t>
            </a:r>
            <a:r>
              <a:rPr lang="en-US" dirty="0"/>
              <a:t>,</a:t>
            </a:r>
          </a:p>
          <a:p>
            <a:r>
              <a:rPr lang="en-US" dirty="0"/>
              <a:t>                        builder = {</a:t>
            </a:r>
          </a:p>
          <a:p>
            <a:r>
              <a:rPr lang="en-US" dirty="0"/>
              <a:t>                            scale(</a:t>
            </a:r>
            <a:r>
              <a:rPr lang="en-US" dirty="0" err="1"/>
              <a:t>Scale.FILL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placeholder(</a:t>
            </a:r>
            <a:r>
              <a:rPr lang="en-US" dirty="0" err="1"/>
              <a:t>R.drawable.placeholder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transformations(</a:t>
            </a:r>
            <a:r>
              <a:rPr lang="en-US" dirty="0" err="1"/>
              <a:t>CircleCropTransformation</a:t>
            </a:r>
            <a:r>
              <a:rPr lang="en-US" dirty="0"/>
              <a:t>())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),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</a:t>
            </a:r>
            <a:r>
              <a:rPr lang="en-US" dirty="0" err="1"/>
              <a:t>movie.description</a:t>
            </a:r>
            <a:r>
              <a:rPr lang="en-US" dirty="0"/>
              <a:t>,</a:t>
            </a:r>
          </a:p>
          <a:p>
            <a:r>
              <a:rPr lang="en-US" dirty="0"/>
              <a:t>                    modifier = Modifier</a:t>
            </a:r>
          </a:p>
          <a:p>
            <a:r>
              <a:rPr lang="en-US" dirty="0"/>
              <a:t>                        .</a:t>
            </a:r>
            <a:r>
              <a:rPr lang="en-US" dirty="0" err="1"/>
              <a:t>fillMaxHeight</a:t>
            </a:r>
            <a:r>
              <a:rPr lang="en-US" dirty="0"/>
              <a:t>()</a:t>
            </a:r>
          </a:p>
          <a:p>
            <a:r>
              <a:rPr lang="en-US" dirty="0"/>
              <a:t>                        .weight(0.3f)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,</a:t>
            </a:r>
          </a:p>
          <a:p>
            <a:r>
              <a:rPr lang="en-US" dirty="0"/>
              <a:t>                    modifier = Modifier</a:t>
            </a:r>
          </a:p>
          <a:p>
            <a:r>
              <a:rPr lang="en-US" dirty="0"/>
              <a:t>                        .padding(4.dp)</a:t>
            </a:r>
          </a:p>
          <a:p>
            <a:r>
              <a:rPr lang="en-US" dirty="0"/>
              <a:t>                        .</a:t>
            </a:r>
            <a:r>
              <a:rPr lang="en-US" dirty="0" err="1"/>
              <a:t>fillMaxHeight</a:t>
            </a:r>
            <a:r>
              <a:rPr lang="en-US" dirty="0"/>
              <a:t>()</a:t>
            </a:r>
          </a:p>
          <a:p>
            <a:r>
              <a:rPr lang="en-US" dirty="0"/>
              <a:t>                        .weight(0.8f)</a:t>
            </a:r>
          </a:p>
          <a:p>
            <a:r>
              <a:rPr lang="en-US" dirty="0"/>
              <a:t>                        .background(</a:t>
            </a:r>
            <a:r>
              <a:rPr lang="en-US" dirty="0" err="1"/>
              <a:t>Color.Gray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.padding(20.dp)</a:t>
            </a:r>
          </a:p>
          <a:p>
            <a:r>
              <a:rPr lang="en-US" dirty="0"/>
              <a:t>                        .selectable(true, true, null,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$index/n${</a:t>
            </a:r>
            <a:r>
              <a:rPr lang="en-US" dirty="0" err="1"/>
              <a:t>movie.description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        Intent(context, </a:t>
            </a:r>
            <a:r>
              <a:rPr lang="en-US" dirty="0" err="1"/>
              <a:t>DisplayNews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setFlags</a:t>
            </a:r>
            <a:r>
              <a:rPr lang="en-US" dirty="0"/>
              <a:t>(</a:t>
            </a:r>
            <a:r>
              <a:rPr lang="en-US" dirty="0" err="1"/>
              <a:t>Intent.FLAG_ACTIVITY_NEW_TASK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("desk", </a:t>
            </a:r>
            <a:r>
              <a:rPr lang="en-US" dirty="0" err="1"/>
              <a:t>movie.description.toString</a:t>
            </a:r>
            <a:r>
              <a:rPr lang="en-US" dirty="0"/>
              <a:t>())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</a:t>
            </a:r>
            <a:r>
              <a:rPr lang="en-US" dirty="0" err="1"/>
              <a:t>urlToImage</a:t>
            </a:r>
            <a:r>
              <a:rPr lang="en-US" dirty="0"/>
              <a:t>", </a:t>
            </a:r>
            <a:r>
              <a:rPr lang="en-US" dirty="0" err="1"/>
              <a:t>movie.urlToImage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("title", </a:t>
            </a:r>
            <a:r>
              <a:rPr lang="en-US" dirty="0" err="1"/>
              <a:t>movie.title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)</a:t>
            </a:r>
          </a:p>
          <a:p>
            <a:r>
              <a:rPr lang="en-US" dirty="0"/>
              <a:t>                            })</a:t>
            </a:r>
          </a:p>
          <a:p>
            <a:r>
              <a:rPr lang="en-US" dirty="0"/>
              <a:t>                ) {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movie.title.toString</a:t>
            </a:r>
            <a:r>
              <a:rPr lang="en-US" dirty="0"/>
              <a:t>(),</a:t>
            </a:r>
          </a:p>
          <a:p>
            <a:r>
              <a:rPr lang="en-US" dirty="0"/>
              <a:t>                        style = MaterialTheme.typography.subtitle1,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endParaRPr lang="en-US" dirty="0"/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HtmlText</a:t>
            </a:r>
            <a:r>
              <a:rPr lang="en-US" dirty="0"/>
              <a:t>(html = </a:t>
            </a:r>
            <a:r>
              <a:rPr lang="en-US" dirty="0" err="1"/>
              <a:t>movie.description.toString</a:t>
            </a:r>
            <a:r>
              <a:rPr lang="en-US" dirty="0"/>
              <a:t>())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</TotalTime>
  <Words>1233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AN ANDRIOD APPLICCATION FOR KEEPING UP THE LATEST HEADLINES    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vijaya sharathi</cp:lastModifiedBy>
  <cp:revision>15</cp:revision>
  <dcterms:created xsi:type="dcterms:W3CDTF">2024-03-18T04:06:37Z</dcterms:created>
  <dcterms:modified xsi:type="dcterms:W3CDTF">2024-11-17T16:17:34Z</dcterms:modified>
</cp:coreProperties>
</file>