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68" r:id="rId2"/>
    <p:sldId id="269" r:id="rId3"/>
    <p:sldId id="257" r:id="rId4"/>
    <p:sldId id="259" r:id="rId5"/>
    <p:sldId id="263" r:id="rId6"/>
    <p:sldId id="260" r:id="rId7"/>
    <p:sldId id="271" r:id="rId8"/>
    <p:sldId id="273" r:id="rId9"/>
    <p:sldId id="272" r:id="rId10"/>
    <p:sldId id="274" r:id="rId11"/>
    <p:sldId id="275" r:id="rId12"/>
    <p:sldId id="276" r:id="rId13"/>
    <p:sldId id="277" r:id="rId14"/>
    <p:sldId id="278"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5" d="100"/>
          <a:sy n="75" d="100"/>
        </p:scale>
        <p:origin x="-330"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73732-8E7F-45F6-B739-DFE9519837BC}" type="datetimeFigureOut">
              <a:rPr lang="en-US" smtClean="0"/>
              <a:t>14-Sep-21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6187C9-B226-43CE-B860-F037BA340EA2}" type="slidenum">
              <a:rPr lang="en-US" smtClean="0"/>
              <a:t>‹#›</a:t>
            </a:fld>
            <a:endParaRPr lang="en-US"/>
          </a:p>
        </p:txBody>
      </p:sp>
    </p:spTree>
    <p:extLst>
      <p:ext uri="{BB962C8B-B14F-4D97-AF65-F5344CB8AC3E}">
        <p14:creationId xmlns:p14="http://schemas.microsoft.com/office/powerpoint/2010/main" val="361649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DD8496B0-67EB-4820-9D82-169AA48D1099}" type="datetimeFigureOut">
              <a:rPr lang="en-US" smtClean="0"/>
              <a:t>14-Sep-21</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A803A24F-2007-41A5-9BE5-807DEA7550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496B0-67EB-4820-9D82-169AA48D1099}" type="datetimeFigureOut">
              <a:rPr lang="en-US" smtClean="0"/>
              <a:t>14-Sep-21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A24F-2007-41A5-9BE5-807DEA7550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8496B0-67EB-4820-9D82-169AA48D1099}" type="datetimeFigureOut">
              <a:rPr lang="en-US" smtClean="0"/>
              <a:t>14-Sep-21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A24F-2007-41A5-9BE5-807DEA7550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8496B0-67EB-4820-9D82-169AA48D1099}" type="datetimeFigureOut">
              <a:rPr lang="en-US" smtClean="0"/>
              <a:t>14-Sep-21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A24F-2007-41A5-9BE5-807DEA755062}"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8496B0-67EB-4820-9D82-169AA48D1099}" type="datetimeFigureOut">
              <a:rPr lang="en-US" smtClean="0"/>
              <a:t>14-Sep-21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A24F-2007-41A5-9BE5-807DEA755062}"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D8496B0-67EB-4820-9D82-169AA48D1099}" type="datetimeFigureOut">
              <a:rPr lang="en-US" smtClean="0"/>
              <a:t>14-Sep-21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A24F-2007-41A5-9BE5-807DEA755062}"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D8496B0-67EB-4820-9D82-169AA48D1099}" type="datetimeFigureOut">
              <a:rPr lang="en-US" smtClean="0"/>
              <a:t>14-Sep-21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3A24F-2007-41A5-9BE5-807DEA7550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496B0-67EB-4820-9D82-169AA48D1099}" type="datetimeFigureOut">
              <a:rPr lang="en-US" smtClean="0"/>
              <a:t>14-Sep-21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3A24F-2007-41A5-9BE5-807DEA755062}"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D8496B0-67EB-4820-9D82-169AA48D1099}" type="datetimeFigureOut">
              <a:rPr lang="en-US" smtClean="0"/>
              <a:t>14-Sep-21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A24F-2007-41A5-9BE5-807DEA7550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496B0-67EB-4820-9D82-169AA48D1099}" type="datetimeFigureOut">
              <a:rPr lang="en-US" smtClean="0"/>
              <a:t>14-Sep-21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A24F-2007-41A5-9BE5-807DEA755062}"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496B0-67EB-4820-9D82-169AA48D1099}" type="datetimeFigureOut">
              <a:rPr lang="en-US" smtClean="0"/>
              <a:t>14-Sep-21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A24F-2007-41A5-9BE5-807DEA7550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DD8496B0-67EB-4820-9D82-169AA48D1099}" type="datetimeFigureOut">
              <a:rPr lang="en-US" smtClean="0"/>
              <a:t>14-Sep-21</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A803A24F-2007-41A5-9BE5-807DEA7550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66800"/>
            <a:ext cx="6400800" cy="1524000"/>
          </a:xfrm>
        </p:spPr>
        <p:txBody>
          <a:bodyPr>
            <a:normAutofit fontScale="90000"/>
          </a:bodyPr>
          <a:lstStyle/>
          <a:p>
            <a:r>
              <a:rPr lang="en-US" b="1" dirty="0" smtClean="0"/>
              <a:t>Presentation</a:t>
            </a:r>
            <a:r>
              <a:rPr lang="en-US" b="1" dirty="0"/>
              <a:t/>
            </a:r>
            <a:br>
              <a:rPr lang="en-US" b="1" dirty="0"/>
            </a:br>
            <a:r>
              <a:rPr lang="en-US" b="1" dirty="0" smtClean="0"/>
              <a:t>on </a:t>
            </a:r>
            <a:r>
              <a:rPr lang="en-US" b="1" dirty="0"/>
              <a:t>project</a:t>
            </a:r>
            <a:br>
              <a:rPr lang="en-US" b="1" dirty="0"/>
            </a:br>
            <a:endParaRPr lang="en-US" dirty="0"/>
          </a:p>
        </p:txBody>
      </p:sp>
      <p:sp>
        <p:nvSpPr>
          <p:cNvPr id="3" name="Content Placeholder 2"/>
          <p:cNvSpPr>
            <a:spLocks noGrp="1"/>
          </p:cNvSpPr>
          <p:nvPr>
            <p:ph idx="1"/>
          </p:nvPr>
        </p:nvSpPr>
        <p:spPr>
          <a:xfrm>
            <a:off x="1447800" y="2209800"/>
            <a:ext cx="6400800" cy="2819401"/>
          </a:xfrm>
        </p:spPr>
        <p:txBody>
          <a:bodyPr>
            <a:normAutofit lnSpcReduction="10000"/>
          </a:bodyPr>
          <a:lstStyle/>
          <a:p>
            <a:pPr indent="0">
              <a:buNone/>
            </a:pPr>
            <a:endParaRPr lang="en-US" dirty="0" smtClean="0"/>
          </a:p>
          <a:p>
            <a:pPr indent="0" algn="ctr">
              <a:buNone/>
            </a:pPr>
            <a:r>
              <a:rPr lang="en-US" sz="3600" b="1" dirty="0" smtClean="0"/>
              <a:t>WEDDING PLANNER</a:t>
            </a:r>
            <a:endParaRPr lang="en-US" sz="3600" b="1" dirty="0"/>
          </a:p>
          <a:p>
            <a:pPr indent="0">
              <a:buNone/>
            </a:pPr>
            <a:endParaRPr lang="en-US" dirty="0" smtClean="0"/>
          </a:p>
          <a:p>
            <a:pPr indent="0">
              <a:buNone/>
            </a:pPr>
            <a:r>
              <a:rPr lang="en-US" dirty="0" smtClean="0"/>
              <a:t>Presented By :-</a:t>
            </a:r>
            <a:r>
              <a:rPr lang="en-US" dirty="0" err="1" smtClean="0"/>
              <a:t>Vijaykumar</a:t>
            </a:r>
            <a:r>
              <a:rPr lang="en-US" dirty="0" smtClean="0"/>
              <a:t> Mane</a:t>
            </a:r>
          </a:p>
          <a:p>
            <a:pPr indent="0">
              <a:buNone/>
            </a:pPr>
            <a:r>
              <a:rPr lang="en-US" dirty="0" err="1" smtClean="0"/>
              <a:t>Regno</a:t>
            </a:r>
            <a:r>
              <a:rPr lang="en-US" dirty="0" smtClean="0"/>
              <a:t>:- CA182006		           Guide:- </a:t>
            </a:r>
            <a:r>
              <a:rPr lang="en-US" dirty="0" err="1" smtClean="0"/>
              <a:t>Shri</a:t>
            </a:r>
            <a:r>
              <a:rPr lang="en-US" dirty="0" smtClean="0"/>
              <a:t>. T.R. </a:t>
            </a:r>
            <a:r>
              <a:rPr lang="en-US" dirty="0" err="1" smtClean="0"/>
              <a:t>Arunkumar</a:t>
            </a:r>
            <a:endParaRPr lang="en-US" dirty="0"/>
          </a:p>
        </p:txBody>
      </p:sp>
    </p:spTree>
    <p:extLst>
      <p:ext uri="{BB962C8B-B14F-4D97-AF65-F5344CB8AC3E}">
        <p14:creationId xmlns:p14="http://schemas.microsoft.com/office/powerpoint/2010/main" val="358280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24000"/>
            <a:ext cx="7054057" cy="3810000"/>
          </a:xfrm>
          <a:prstGeom prst="rect">
            <a:avLst/>
          </a:prstGeom>
        </p:spPr>
      </p:pic>
      <p:sp>
        <p:nvSpPr>
          <p:cNvPr id="3" name="TextBox 2"/>
          <p:cNvSpPr txBox="1"/>
          <p:nvPr/>
        </p:nvSpPr>
        <p:spPr>
          <a:xfrm>
            <a:off x="990600" y="977900"/>
            <a:ext cx="2209800" cy="369332"/>
          </a:xfrm>
          <a:prstGeom prst="rect">
            <a:avLst/>
          </a:prstGeom>
          <a:noFill/>
        </p:spPr>
        <p:txBody>
          <a:bodyPr wrap="square" rtlCol="0">
            <a:spAutoFit/>
          </a:bodyPr>
          <a:lstStyle/>
          <a:p>
            <a:r>
              <a:rPr lang="en-US" b="1" dirty="0" smtClean="0"/>
              <a:t>4. Category Details:</a:t>
            </a:r>
            <a:endParaRPr lang="en-US" b="1" dirty="0"/>
          </a:p>
        </p:txBody>
      </p:sp>
      <p:sp>
        <p:nvSpPr>
          <p:cNvPr id="4" name="TextBox 3"/>
          <p:cNvSpPr txBox="1"/>
          <p:nvPr/>
        </p:nvSpPr>
        <p:spPr>
          <a:xfrm>
            <a:off x="3429000" y="5346700"/>
            <a:ext cx="2362200" cy="369332"/>
          </a:xfrm>
          <a:prstGeom prst="rect">
            <a:avLst/>
          </a:prstGeom>
          <a:noFill/>
        </p:spPr>
        <p:txBody>
          <a:bodyPr wrap="square" rtlCol="0">
            <a:spAutoFit/>
          </a:bodyPr>
          <a:lstStyle/>
          <a:p>
            <a:r>
              <a:rPr lang="en-US" dirty="0" smtClean="0"/>
              <a:t>Fig: 4. category details</a:t>
            </a:r>
            <a:endParaRPr lang="en-US" dirty="0"/>
          </a:p>
        </p:txBody>
      </p:sp>
    </p:spTree>
    <p:extLst>
      <p:ext uri="{BB962C8B-B14F-4D97-AF65-F5344CB8AC3E}">
        <p14:creationId xmlns:p14="http://schemas.microsoft.com/office/powerpoint/2010/main" val="77074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34" y="1752600"/>
            <a:ext cx="7129066" cy="3581400"/>
          </a:xfrm>
          <a:prstGeom prst="rect">
            <a:avLst/>
          </a:prstGeom>
        </p:spPr>
      </p:pic>
      <p:sp>
        <p:nvSpPr>
          <p:cNvPr id="3" name="TextBox 2"/>
          <p:cNvSpPr txBox="1"/>
          <p:nvPr/>
        </p:nvSpPr>
        <p:spPr>
          <a:xfrm>
            <a:off x="1066800" y="1231900"/>
            <a:ext cx="3217267" cy="369332"/>
          </a:xfrm>
          <a:prstGeom prst="rect">
            <a:avLst/>
          </a:prstGeom>
          <a:noFill/>
        </p:spPr>
        <p:txBody>
          <a:bodyPr wrap="square" rtlCol="0">
            <a:spAutoFit/>
          </a:bodyPr>
          <a:lstStyle/>
          <a:p>
            <a:r>
              <a:rPr lang="en-US" b="1" dirty="0" smtClean="0"/>
              <a:t>5. Employee Details:</a:t>
            </a:r>
            <a:endParaRPr lang="en-US" b="1" dirty="0"/>
          </a:p>
        </p:txBody>
      </p:sp>
      <p:sp>
        <p:nvSpPr>
          <p:cNvPr id="4" name="TextBox 3"/>
          <p:cNvSpPr txBox="1"/>
          <p:nvPr/>
        </p:nvSpPr>
        <p:spPr>
          <a:xfrm>
            <a:off x="3581400" y="5334000"/>
            <a:ext cx="2362200" cy="369332"/>
          </a:xfrm>
          <a:prstGeom prst="rect">
            <a:avLst/>
          </a:prstGeom>
          <a:noFill/>
        </p:spPr>
        <p:txBody>
          <a:bodyPr wrap="square" rtlCol="0">
            <a:spAutoFit/>
          </a:bodyPr>
          <a:lstStyle/>
          <a:p>
            <a:r>
              <a:rPr lang="en-US" dirty="0" smtClean="0"/>
              <a:t>Fig:5. employee details</a:t>
            </a:r>
            <a:endParaRPr lang="en-US" dirty="0"/>
          </a:p>
        </p:txBody>
      </p:sp>
    </p:spTree>
    <p:extLst>
      <p:ext uri="{BB962C8B-B14F-4D97-AF65-F5344CB8AC3E}">
        <p14:creationId xmlns:p14="http://schemas.microsoft.com/office/powerpoint/2010/main" val="283817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776968"/>
            <a:ext cx="7147122" cy="3467100"/>
          </a:xfrm>
          <a:prstGeom prst="rect">
            <a:avLst/>
          </a:prstGeom>
        </p:spPr>
      </p:pic>
      <p:sp>
        <p:nvSpPr>
          <p:cNvPr id="3" name="TextBox 2"/>
          <p:cNvSpPr txBox="1"/>
          <p:nvPr/>
        </p:nvSpPr>
        <p:spPr>
          <a:xfrm>
            <a:off x="2971800" y="5269468"/>
            <a:ext cx="3429000" cy="369332"/>
          </a:xfrm>
          <a:prstGeom prst="rect">
            <a:avLst/>
          </a:prstGeom>
          <a:noFill/>
        </p:spPr>
        <p:txBody>
          <a:bodyPr wrap="square" rtlCol="0">
            <a:spAutoFit/>
          </a:bodyPr>
          <a:lstStyle/>
          <a:p>
            <a:r>
              <a:rPr lang="en-US" dirty="0" smtClean="0"/>
              <a:t>Fig:6. Customer Business Details</a:t>
            </a:r>
            <a:endParaRPr lang="en-US" dirty="0"/>
          </a:p>
        </p:txBody>
      </p:sp>
      <p:sp>
        <p:nvSpPr>
          <p:cNvPr id="4" name="TextBox 3"/>
          <p:cNvSpPr txBox="1"/>
          <p:nvPr/>
        </p:nvSpPr>
        <p:spPr>
          <a:xfrm>
            <a:off x="1016000" y="1186934"/>
            <a:ext cx="3124200" cy="369332"/>
          </a:xfrm>
          <a:prstGeom prst="rect">
            <a:avLst/>
          </a:prstGeom>
          <a:noFill/>
        </p:spPr>
        <p:txBody>
          <a:bodyPr wrap="square" rtlCol="0">
            <a:spAutoFit/>
          </a:bodyPr>
          <a:lstStyle/>
          <a:p>
            <a:r>
              <a:rPr lang="en-US" b="1" dirty="0" smtClean="0"/>
              <a:t>6. Customer Business Details</a:t>
            </a:r>
            <a:endParaRPr lang="en-US" b="1" dirty="0"/>
          </a:p>
        </p:txBody>
      </p:sp>
    </p:spTree>
    <p:extLst>
      <p:ext uri="{BB962C8B-B14F-4D97-AF65-F5344CB8AC3E}">
        <p14:creationId xmlns:p14="http://schemas.microsoft.com/office/powerpoint/2010/main" val="244481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1"/>
            <a:ext cx="7086600" cy="3581400"/>
          </a:xfrm>
          <a:prstGeom prst="rect">
            <a:avLst/>
          </a:prstGeom>
        </p:spPr>
      </p:pic>
      <p:sp>
        <p:nvSpPr>
          <p:cNvPr id="3" name="TextBox 2"/>
          <p:cNvSpPr txBox="1"/>
          <p:nvPr/>
        </p:nvSpPr>
        <p:spPr>
          <a:xfrm>
            <a:off x="2971800" y="5283202"/>
            <a:ext cx="3276600" cy="369332"/>
          </a:xfrm>
          <a:prstGeom prst="rect">
            <a:avLst/>
          </a:prstGeom>
          <a:noFill/>
        </p:spPr>
        <p:txBody>
          <a:bodyPr wrap="square" rtlCol="0">
            <a:spAutoFit/>
          </a:bodyPr>
          <a:lstStyle/>
          <a:p>
            <a:r>
              <a:rPr lang="en-US" dirty="0" smtClean="0"/>
              <a:t>Fig:7. Customer Booking Details</a:t>
            </a:r>
            <a:endParaRPr lang="en-US" dirty="0"/>
          </a:p>
        </p:txBody>
      </p:sp>
      <p:sp>
        <p:nvSpPr>
          <p:cNvPr id="4" name="TextBox 3"/>
          <p:cNvSpPr txBox="1"/>
          <p:nvPr/>
        </p:nvSpPr>
        <p:spPr>
          <a:xfrm>
            <a:off x="1028700" y="1143000"/>
            <a:ext cx="3352800" cy="646331"/>
          </a:xfrm>
          <a:prstGeom prst="rect">
            <a:avLst/>
          </a:prstGeom>
          <a:noFill/>
        </p:spPr>
        <p:txBody>
          <a:bodyPr wrap="square" rtlCol="0">
            <a:spAutoFit/>
          </a:bodyPr>
          <a:lstStyle/>
          <a:p>
            <a:r>
              <a:rPr lang="en-US" b="1" dirty="0" smtClean="0"/>
              <a:t>7. Customer </a:t>
            </a:r>
            <a:r>
              <a:rPr lang="en-US" b="1" dirty="0"/>
              <a:t>Booking Details</a:t>
            </a:r>
          </a:p>
          <a:p>
            <a:endParaRPr lang="en-US" dirty="0"/>
          </a:p>
        </p:txBody>
      </p:sp>
    </p:spTree>
    <p:extLst>
      <p:ext uri="{BB962C8B-B14F-4D97-AF65-F5344CB8AC3E}">
        <p14:creationId xmlns:p14="http://schemas.microsoft.com/office/powerpoint/2010/main" val="78236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81158"/>
            <a:ext cx="7086600" cy="3700442"/>
          </a:xfrm>
          <a:prstGeom prst="rect">
            <a:avLst/>
          </a:prstGeom>
        </p:spPr>
      </p:pic>
      <p:sp>
        <p:nvSpPr>
          <p:cNvPr id="3" name="TextBox 2"/>
          <p:cNvSpPr txBox="1"/>
          <p:nvPr/>
        </p:nvSpPr>
        <p:spPr>
          <a:xfrm>
            <a:off x="3505200" y="5410200"/>
            <a:ext cx="3200400" cy="369332"/>
          </a:xfrm>
          <a:prstGeom prst="rect">
            <a:avLst/>
          </a:prstGeom>
          <a:noFill/>
        </p:spPr>
        <p:txBody>
          <a:bodyPr wrap="square" rtlCol="0">
            <a:spAutoFit/>
          </a:bodyPr>
          <a:lstStyle/>
          <a:p>
            <a:r>
              <a:rPr lang="en-US" dirty="0" smtClean="0"/>
              <a:t>Fig:8. Customer Payment Details</a:t>
            </a:r>
            <a:endParaRPr lang="en-US" dirty="0"/>
          </a:p>
        </p:txBody>
      </p:sp>
      <p:sp>
        <p:nvSpPr>
          <p:cNvPr id="4" name="TextBox 3"/>
          <p:cNvSpPr txBox="1"/>
          <p:nvPr/>
        </p:nvSpPr>
        <p:spPr>
          <a:xfrm>
            <a:off x="990600" y="1066799"/>
            <a:ext cx="3124200" cy="646331"/>
          </a:xfrm>
          <a:prstGeom prst="rect">
            <a:avLst/>
          </a:prstGeom>
          <a:noFill/>
        </p:spPr>
        <p:txBody>
          <a:bodyPr wrap="square" rtlCol="0">
            <a:spAutoFit/>
          </a:bodyPr>
          <a:lstStyle/>
          <a:p>
            <a:r>
              <a:rPr lang="en-US" b="1" dirty="0" smtClean="0"/>
              <a:t>8. Customer </a:t>
            </a:r>
            <a:r>
              <a:rPr lang="en-US" b="1" dirty="0"/>
              <a:t>Payment Details</a:t>
            </a:r>
          </a:p>
          <a:p>
            <a:endParaRPr lang="en-US" dirty="0"/>
          </a:p>
        </p:txBody>
      </p:sp>
    </p:spTree>
    <p:extLst>
      <p:ext uri="{BB962C8B-B14F-4D97-AF65-F5344CB8AC3E}">
        <p14:creationId xmlns:p14="http://schemas.microsoft.com/office/powerpoint/2010/main" val="38695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you</a:t>
            </a:r>
            <a:endParaRPr lang="en-US" b="1" dirty="0"/>
          </a:p>
        </p:txBody>
      </p:sp>
    </p:spTree>
    <p:extLst>
      <p:ext uri="{BB962C8B-B14F-4D97-AF65-F5344CB8AC3E}">
        <p14:creationId xmlns:p14="http://schemas.microsoft.com/office/powerpoint/2010/main" val="124491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iNDEX</a:t>
            </a:r>
            <a:endParaRPr lang="en-US" b="1" dirty="0"/>
          </a:p>
        </p:txBody>
      </p:sp>
      <p:sp>
        <p:nvSpPr>
          <p:cNvPr id="3" name="Content Placeholder 2"/>
          <p:cNvSpPr>
            <a:spLocks noGrp="1"/>
          </p:cNvSpPr>
          <p:nvPr>
            <p:ph idx="1"/>
          </p:nvPr>
        </p:nvSpPr>
        <p:spPr/>
        <p:txBody>
          <a:bodyPr/>
          <a:lstStyle/>
          <a:p>
            <a:r>
              <a:rPr lang="en-US" dirty="0" smtClean="0"/>
              <a:t>Introduction</a:t>
            </a:r>
          </a:p>
          <a:p>
            <a:r>
              <a:rPr lang="en-US" dirty="0" smtClean="0"/>
              <a:t>System Requirement Specification</a:t>
            </a:r>
          </a:p>
          <a:p>
            <a:r>
              <a:rPr lang="en-US" dirty="0" smtClean="0"/>
              <a:t>Modules</a:t>
            </a:r>
          </a:p>
          <a:p>
            <a:r>
              <a:rPr lang="en-US" dirty="0" smtClean="0"/>
              <a:t>Implementation</a:t>
            </a:r>
          </a:p>
          <a:p>
            <a:pPr indent="0">
              <a:buNone/>
            </a:pPr>
            <a:endParaRPr lang="en-US" dirty="0"/>
          </a:p>
        </p:txBody>
      </p:sp>
    </p:spTree>
    <p:extLst>
      <p:ext uri="{BB962C8B-B14F-4D97-AF65-F5344CB8AC3E}">
        <p14:creationId xmlns:p14="http://schemas.microsoft.com/office/powerpoint/2010/main" val="302838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Introduction</a:t>
            </a:r>
            <a:endParaRPr lang="en-US" sz="3200" dirty="0"/>
          </a:p>
        </p:txBody>
      </p:sp>
      <p:sp>
        <p:nvSpPr>
          <p:cNvPr id="3" name="Content Placeholder 2"/>
          <p:cNvSpPr>
            <a:spLocks noGrp="1"/>
          </p:cNvSpPr>
          <p:nvPr>
            <p:ph idx="1"/>
          </p:nvPr>
        </p:nvSpPr>
        <p:spPr/>
        <p:txBody>
          <a:bodyPr>
            <a:normAutofit fontScale="92500" lnSpcReduction="20000"/>
          </a:bodyPr>
          <a:lstStyle/>
          <a:p>
            <a:pPr indent="0" algn="just">
              <a:buNone/>
            </a:pPr>
            <a:r>
              <a:rPr lang="en-US" sz="1900" dirty="0" smtClean="0"/>
              <a:t>	Wedding is once in a life time affair and everyone wants theirs or their children’s wedding to be a memorable one. To help you organize wedding in the most organized and well arranged manner given here are some tips from wedding experts, neatly organized by subjects. An effort has also been made in this section to provide understanding of deeper meaning behind the various rituals and cultural aspects of Indian wedding. Weddings are a relatively simple but joyful affair.</a:t>
            </a:r>
          </a:p>
          <a:p>
            <a:endParaRPr lang="en-US" dirty="0"/>
          </a:p>
        </p:txBody>
      </p:sp>
    </p:spTree>
    <p:extLst>
      <p:ext uri="{BB962C8B-B14F-4D97-AF65-F5344CB8AC3E}">
        <p14:creationId xmlns:p14="http://schemas.microsoft.com/office/powerpoint/2010/main" val="329904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95400"/>
            <a:ext cx="7696200" cy="838200"/>
          </a:xfrm>
        </p:spPr>
        <p:txBody>
          <a:bodyPr>
            <a:normAutofit fontScale="90000"/>
          </a:bodyPr>
          <a:lstStyle/>
          <a:p>
            <a:r>
              <a:rPr lang="en-US" b="1" dirty="0"/>
              <a:t>System Requirement </a:t>
            </a:r>
            <a:r>
              <a:rPr lang="en-US" b="1" dirty="0" smtClean="0"/>
              <a:t>Specification</a:t>
            </a:r>
            <a:endParaRPr lang="en-US" b="1" dirty="0"/>
          </a:p>
        </p:txBody>
      </p:sp>
      <p:sp>
        <p:nvSpPr>
          <p:cNvPr id="3" name="Content Placeholder 2"/>
          <p:cNvSpPr>
            <a:spLocks noGrp="1"/>
          </p:cNvSpPr>
          <p:nvPr>
            <p:ph idx="1"/>
          </p:nvPr>
        </p:nvSpPr>
        <p:spPr>
          <a:xfrm>
            <a:off x="1371600" y="2133600"/>
            <a:ext cx="6400800" cy="3581400"/>
          </a:xfrm>
        </p:spPr>
        <p:txBody>
          <a:bodyPr>
            <a:normAutofit/>
          </a:bodyPr>
          <a:lstStyle/>
          <a:p>
            <a:pPr indent="0">
              <a:buNone/>
            </a:pPr>
            <a:r>
              <a:rPr lang="en-US" sz="3000" b="1" dirty="0"/>
              <a:t>Software Requirement -</a:t>
            </a:r>
            <a:endParaRPr lang="en-US" sz="3000" dirty="0"/>
          </a:p>
          <a:p>
            <a:pPr lvl="0" algn="just">
              <a:buFont typeface="Wingdings" pitchFamily="2" charset="2"/>
              <a:buChar char="Ø"/>
            </a:pPr>
            <a:r>
              <a:rPr lang="en-US" dirty="0"/>
              <a:t>Operating system	</a:t>
            </a:r>
            <a:r>
              <a:rPr lang="en-US" dirty="0" smtClean="0"/>
              <a:t>:</a:t>
            </a:r>
            <a:r>
              <a:rPr lang="en-US" dirty="0"/>
              <a:t>	Windows  10 or more</a:t>
            </a:r>
          </a:p>
          <a:p>
            <a:pPr lvl="0" algn="just">
              <a:buFont typeface="Wingdings" pitchFamily="2" charset="2"/>
              <a:buChar char="Ø"/>
            </a:pPr>
            <a:r>
              <a:rPr lang="en-US" dirty="0"/>
              <a:t>Programming Language	:	PHP</a:t>
            </a:r>
          </a:p>
          <a:p>
            <a:pPr lvl="0" algn="just">
              <a:buFont typeface="Wingdings" pitchFamily="2" charset="2"/>
              <a:buChar char="Ø"/>
            </a:pPr>
            <a:r>
              <a:rPr lang="en-US" dirty="0"/>
              <a:t>Front End		:	Html, </a:t>
            </a:r>
            <a:r>
              <a:rPr lang="en-US" dirty="0" err="1"/>
              <a:t>Css</a:t>
            </a:r>
            <a:r>
              <a:rPr lang="en-US" dirty="0"/>
              <a:t>, </a:t>
            </a:r>
            <a:r>
              <a:rPr lang="en-US" dirty="0" err="1"/>
              <a:t>Javascript</a:t>
            </a:r>
            <a:endParaRPr lang="en-US" dirty="0"/>
          </a:p>
          <a:p>
            <a:pPr lvl="0" algn="just">
              <a:buFont typeface="Wingdings" pitchFamily="2" charset="2"/>
              <a:buChar char="Ø"/>
            </a:pPr>
            <a:r>
              <a:rPr lang="en-US" dirty="0" smtClean="0"/>
              <a:t>Back End</a:t>
            </a:r>
            <a:r>
              <a:rPr lang="en-US" dirty="0"/>
              <a:t>		:	</a:t>
            </a:r>
            <a:r>
              <a:rPr lang="en-US" dirty="0" smtClean="0"/>
              <a:t>MySQL</a:t>
            </a:r>
            <a:endParaRPr lang="en-US" dirty="0"/>
          </a:p>
          <a:p>
            <a:pPr lvl="0" indent="0">
              <a:buNone/>
            </a:pPr>
            <a:endParaRPr lang="en-IN" dirty="0" smtClean="0"/>
          </a:p>
          <a:p>
            <a:pPr lvl="0" indent="0">
              <a:buNone/>
            </a:pPr>
            <a:endParaRPr lang="en-US" dirty="0" smtClean="0"/>
          </a:p>
          <a:p>
            <a:pPr indent="0">
              <a:buNone/>
            </a:pPr>
            <a:endParaRPr lang="en-US" dirty="0"/>
          </a:p>
        </p:txBody>
      </p:sp>
    </p:spTree>
    <p:extLst>
      <p:ext uri="{BB962C8B-B14F-4D97-AF65-F5344CB8AC3E}">
        <p14:creationId xmlns:p14="http://schemas.microsoft.com/office/powerpoint/2010/main" val="214672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4164" y="1524000"/>
            <a:ext cx="5029200" cy="892552"/>
          </a:xfrm>
          <a:prstGeom prst="rect">
            <a:avLst/>
          </a:prstGeom>
        </p:spPr>
        <p:txBody>
          <a:bodyPr wrap="square">
            <a:spAutoFit/>
          </a:bodyPr>
          <a:lstStyle/>
          <a:p>
            <a:r>
              <a:rPr lang="en-US" sz="2400" dirty="0"/>
              <a:t> </a:t>
            </a:r>
            <a:endParaRPr lang="en-US" sz="2800" dirty="0"/>
          </a:p>
          <a:p>
            <a:r>
              <a:rPr lang="en-US" sz="2800" b="1" dirty="0"/>
              <a:t>Hardware Requirement</a:t>
            </a:r>
            <a:endParaRPr lang="en-US" sz="2800" dirty="0"/>
          </a:p>
        </p:txBody>
      </p:sp>
      <p:sp>
        <p:nvSpPr>
          <p:cNvPr id="3" name="Rectangle 2"/>
          <p:cNvSpPr/>
          <p:nvPr/>
        </p:nvSpPr>
        <p:spPr>
          <a:xfrm>
            <a:off x="1794164" y="2286000"/>
            <a:ext cx="5029200" cy="1615827"/>
          </a:xfrm>
          <a:prstGeom prst="rect">
            <a:avLst/>
          </a:prstGeom>
        </p:spPr>
        <p:txBody>
          <a:bodyPr wrap="square">
            <a:spAutoFit/>
          </a:bodyPr>
          <a:lstStyle/>
          <a:p>
            <a:r>
              <a:rPr lang="en-US" b="1" dirty="0"/>
              <a:t> </a:t>
            </a:r>
            <a:endParaRPr lang="en-US" dirty="0"/>
          </a:p>
          <a:p>
            <a:pPr marL="285750" lvl="0" indent="-285750">
              <a:lnSpc>
                <a:spcPct val="150000"/>
              </a:lnSpc>
              <a:buFont typeface="Wingdings" pitchFamily="2" charset="2"/>
              <a:buChar char="Ø"/>
            </a:pPr>
            <a:r>
              <a:rPr lang="en-US" dirty="0"/>
              <a:t>Processor		:	Intel core i3</a:t>
            </a:r>
          </a:p>
          <a:p>
            <a:pPr marL="285750" lvl="0" indent="-285750">
              <a:lnSpc>
                <a:spcPct val="150000"/>
              </a:lnSpc>
              <a:buFont typeface="Wingdings" pitchFamily="2" charset="2"/>
              <a:buChar char="Ø"/>
            </a:pPr>
            <a:r>
              <a:rPr lang="en-US" dirty="0"/>
              <a:t>Ram		</a:t>
            </a:r>
            <a:r>
              <a:rPr lang="en-US" dirty="0" smtClean="0"/>
              <a:t>	:</a:t>
            </a:r>
            <a:r>
              <a:rPr lang="en-US" dirty="0"/>
              <a:t>	4 GB</a:t>
            </a:r>
          </a:p>
          <a:p>
            <a:pPr marL="285750" lvl="0" indent="-285750">
              <a:lnSpc>
                <a:spcPct val="150000"/>
              </a:lnSpc>
              <a:buFont typeface="Wingdings" pitchFamily="2" charset="2"/>
              <a:buChar char="Ø"/>
            </a:pPr>
            <a:r>
              <a:rPr lang="en-US" dirty="0"/>
              <a:t>Hard Disk	</a:t>
            </a:r>
            <a:r>
              <a:rPr lang="en-US" dirty="0" smtClean="0"/>
              <a:t>	:</a:t>
            </a:r>
            <a:r>
              <a:rPr lang="en-US" dirty="0"/>
              <a:t>	10 GB</a:t>
            </a:r>
            <a:endParaRPr lang="en-US" dirty="0">
              <a:effectLst/>
            </a:endParaRPr>
          </a:p>
        </p:txBody>
      </p:sp>
    </p:spTree>
    <p:extLst>
      <p:ext uri="{BB962C8B-B14F-4D97-AF65-F5344CB8AC3E}">
        <p14:creationId xmlns:p14="http://schemas.microsoft.com/office/powerpoint/2010/main" val="226852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200"/>
            <a:ext cx="6400800" cy="1219200"/>
          </a:xfrm>
        </p:spPr>
        <p:txBody>
          <a:bodyPr>
            <a:normAutofit fontScale="90000"/>
          </a:bodyPr>
          <a:lstStyle/>
          <a:p>
            <a:r>
              <a:rPr lang="en-US" dirty="0"/>
              <a:t> </a:t>
            </a:r>
            <a:br>
              <a:rPr lang="en-US" dirty="0"/>
            </a:br>
            <a:r>
              <a:rPr lang="en-US" b="1" dirty="0"/>
              <a:t>Modules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285750" indent="-285750" algn="just">
              <a:buFont typeface="Wingdings" pitchFamily="2" charset="2"/>
              <a:buChar char="Ø"/>
            </a:pPr>
            <a:r>
              <a:rPr lang="en-US" dirty="0" smtClean="0"/>
              <a:t>Administrator.</a:t>
            </a:r>
          </a:p>
          <a:p>
            <a:pPr marL="342900" indent="-342900" algn="just">
              <a:buFont typeface="Wingdings" pitchFamily="2" charset="2"/>
              <a:buChar char="Ø"/>
            </a:pPr>
            <a:r>
              <a:rPr lang="en-US" sz="2000" dirty="0" smtClean="0"/>
              <a:t>Customer/Client.</a:t>
            </a:r>
          </a:p>
          <a:p>
            <a:pPr marL="342900" indent="-342900" algn="just">
              <a:buFont typeface="Wingdings" pitchFamily="2" charset="2"/>
              <a:buChar char="Ø"/>
            </a:pPr>
            <a:r>
              <a:rPr lang="en-US" sz="2000" dirty="0" smtClean="0"/>
              <a:t>Service Providers/Vendors.</a:t>
            </a:r>
            <a:endParaRPr lang="en-US" sz="2000" dirty="0"/>
          </a:p>
        </p:txBody>
      </p:sp>
    </p:spTree>
    <p:extLst>
      <p:ext uri="{BB962C8B-B14F-4D97-AF65-F5344CB8AC3E}">
        <p14:creationId xmlns:p14="http://schemas.microsoft.com/office/powerpoint/2010/main" val="42038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implementation</a:t>
            </a:r>
            <a:endParaRPr lang="en-US"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2667000"/>
            <a:ext cx="6400800" cy="2819399"/>
          </a:xfrm>
        </p:spPr>
      </p:pic>
      <p:sp>
        <p:nvSpPr>
          <p:cNvPr id="5" name="TextBox 4"/>
          <p:cNvSpPr txBox="1"/>
          <p:nvPr/>
        </p:nvSpPr>
        <p:spPr>
          <a:xfrm>
            <a:off x="1257300" y="2253734"/>
            <a:ext cx="2247900" cy="369332"/>
          </a:xfrm>
          <a:prstGeom prst="rect">
            <a:avLst/>
          </a:prstGeom>
          <a:noFill/>
        </p:spPr>
        <p:txBody>
          <a:bodyPr wrap="square" rtlCol="0">
            <a:spAutoFit/>
          </a:bodyPr>
          <a:lstStyle/>
          <a:p>
            <a:r>
              <a:rPr lang="en-US" b="1" dirty="0" smtClean="0"/>
              <a:t>1. Business details</a:t>
            </a:r>
            <a:r>
              <a:rPr lang="en-US" dirty="0" smtClean="0"/>
              <a:t>:</a:t>
            </a:r>
            <a:endParaRPr lang="en-US" dirty="0"/>
          </a:p>
        </p:txBody>
      </p:sp>
      <p:sp>
        <p:nvSpPr>
          <p:cNvPr id="6" name="TextBox 5"/>
          <p:cNvSpPr txBox="1"/>
          <p:nvPr/>
        </p:nvSpPr>
        <p:spPr>
          <a:xfrm>
            <a:off x="3530600" y="5454134"/>
            <a:ext cx="2108200" cy="369332"/>
          </a:xfrm>
          <a:prstGeom prst="rect">
            <a:avLst/>
          </a:prstGeom>
          <a:noFill/>
        </p:spPr>
        <p:txBody>
          <a:bodyPr wrap="square" rtlCol="0">
            <a:spAutoFit/>
          </a:bodyPr>
          <a:lstStyle/>
          <a:p>
            <a:r>
              <a:rPr lang="en-US" dirty="0" smtClean="0"/>
              <a:t>Fig:1. business details</a:t>
            </a:r>
            <a:endParaRPr lang="en-US" dirty="0"/>
          </a:p>
        </p:txBody>
      </p:sp>
    </p:spTree>
    <p:extLst>
      <p:ext uri="{BB962C8B-B14F-4D97-AF65-F5344CB8AC3E}">
        <p14:creationId xmlns:p14="http://schemas.microsoft.com/office/powerpoint/2010/main" val="313317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1" y="1710425"/>
            <a:ext cx="7086600" cy="3547375"/>
          </a:xfrm>
          <a:prstGeom prst="rect">
            <a:avLst/>
          </a:prstGeom>
        </p:spPr>
      </p:pic>
      <p:sp>
        <p:nvSpPr>
          <p:cNvPr id="3" name="TextBox 2"/>
          <p:cNvSpPr txBox="1"/>
          <p:nvPr/>
        </p:nvSpPr>
        <p:spPr>
          <a:xfrm>
            <a:off x="1028701" y="1099066"/>
            <a:ext cx="2209800" cy="369332"/>
          </a:xfrm>
          <a:prstGeom prst="rect">
            <a:avLst/>
          </a:prstGeom>
          <a:noFill/>
        </p:spPr>
        <p:txBody>
          <a:bodyPr wrap="square" rtlCol="0">
            <a:spAutoFit/>
          </a:bodyPr>
          <a:lstStyle/>
          <a:p>
            <a:r>
              <a:rPr lang="en-US" b="1" dirty="0" smtClean="0"/>
              <a:t>2. Business Gallery:</a:t>
            </a:r>
            <a:endParaRPr lang="en-US" b="1" dirty="0"/>
          </a:p>
        </p:txBody>
      </p:sp>
      <p:sp>
        <p:nvSpPr>
          <p:cNvPr id="4" name="TextBox 3"/>
          <p:cNvSpPr txBox="1"/>
          <p:nvPr/>
        </p:nvSpPr>
        <p:spPr>
          <a:xfrm>
            <a:off x="3581400" y="5301734"/>
            <a:ext cx="2209800" cy="369332"/>
          </a:xfrm>
          <a:prstGeom prst="rect">
            <a:avLst/>
          </a:prstGeom>
          <a:noFill/>
        </p:spPr>
        <p:txBody>
          <a:bodyPr wrap="square" rtlCol="0">
            <a:spAutoFit/>
          </a:bodyPr>
          <a:lstStyle/>
          <a:p>
            <a:r>
              <a:rPr lang="en-US" dirty="0" smtClean="0"/>
              <a:t>Fig:2.business gallery</a:t>
            </a:r>
            <a:endParaRPr lang="en-US" dirty="0"/>
          </a:p>
        </p:txBody>
      </p:sp>
    </p:spTree>
    <p:extLst>
      <p:ext uri="{BB962C8B-B14F-4D97-AF65-F5344CB8AC3E}">
        <p14:creationId xmlns:p14="http://schemas.microsoft.com/office/powerpoint/2010/main" val="24692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7433"/>
            <a:ext cx="7086600" cy="3656568"/>
          </a:xfrm>
          <a:prstGeom prst="rect">
            <a:avLst/>
          </a:prstGeom>
        </p:spPr>
      </p:pic>
      <p:sp>
        <p:nvSpPr>
          <p:cNvPr id="4" name="TextBox 3"/>
          <p:cNvSpPr txBox="1"/>
          <p:nvPr/>
        </p:nvSpPr>
        <p:spPr>
          <a:xfrm>
            <a:off x="990600" y="1123434"/>
            <a:ext cx="2362200" cy="369332"/>
          </a:xfrm>
          <a:prstGeom prst="rect">
            <a:avLst/>
          </a:prstGeom>
          <a:noFill/>
        </p:spPr>
        <p:txBody>
          <a:bodyPr wrap="square" rtlCol="0">
            <a:spAutoFit/>
          </a:bodyPr>
          <a:lstStyle/>
          <a:p>
            <a:r>
              <a:rPr lang="en-US" b="1" dirty="0"/>
              <a:t>3</a:t>
            </a:r>
            <a:r>
              <a:rPr lang="en-US" b="1" dirty="0" smtClean="0"/>
              <a:t>. Business</a:t>
            </a:r>
            <a:r>
              <a:rPr lang="en-US" b="1" u="sng" dirty="0" smtClean="0"/>
              <a:t> </a:t>
            </a:r>
            <a:r>
              <a:rPr lang="en-US" b="1" dirty="0" smtClean="0"/>
              <a:t>Payment</a:t>
            </a:r>
            <a:r>
              <a:rPr lang="en-US" u="sng" dirty="0" smtClean="0"/>
              <a:t>:</a:t>
            </a:r>
            <a:endParaRPr lang="en-US" u="sng" dirty="0"/>
          </a:p>
        </p:txBody>
      </p:sp>
      <p:sp>
        <p:nvSpPr>
          <p:cNvPr id="6" name="TextBox 5"/>
          <p:cNvSpPr txBox="1"/>
          <p:nvPr/>
        </p:nvSpPr>
        <p:spPr>
          <a:xfrm>
            <a:off x="3429000" y="5384801"/>
            <a:ext cx="2590800" cy="369332"/>
          </a:xfrm>
          <a:prstGeom prst="rect">
            <a:avLst/>
          </a:prstGeom>
          <a:noFill/>
        </p:spPr>
        <p:txBody>
          <a:bodyPr wrap="square" rtlCol="0">
            <a:spAutoFit/>
          </a:bodyPr>
          <a:lstStyle/>
          <a:p>
            <a:r>
              <a:rPr lang="en-US" dirty="0" smtClean="0"/>
              <a:t>Fig: 3.business payment</a:t>
            </a:r>
            <a:endParaRPr lang="en-US" dirty="0"/>
          </a:p>
        </p:txBody>
      </p:sp>
    </p:spTree>
    <p:extLst>
      <p:ext uri="{BB962C8B-B14F-4D97-AF65-F5344CB8AC3E}">
        <p14:creationId xmlns:p14="http://schemas.microsoft.com/office/powerpoint/2010/main" val="3323469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883</TotalTime>
  <Words>112</Words>
  <Application>Microsoft Office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Couture</vt:lpstr>
      <vt:lpstr>Presentation on project </vt:lpstr>
      <vt:lpstr>iNDEX</vt:lpstr>
      <vt:lpstr>Introduction</vt:lpstr>
      <vt:lpstr>System Requirement Specification</vt:lpstr>
      <vt:lpstr>PowerPoint Presentation</vt:lpstr>
      <vt:lpstr>  Modules </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Wedding Planner</dc:title>
  <dc:creator>vijay</dc:creator>
  <cp:lastModifiedBy>vijay</cp:lastModifiedBy>
  <cp:revision>44</cp:revision>
  <dcterms:created xsi:type="dcterms:W3CDTF">2021-08-14T06:46:57Z</dcterms:created>
  <dcterms:modified xsi:type="dcterms:W3CDTF">2021-09-14T07:19:44Z</dcterms:modified>
</cp:coreProperties>
</file>