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821367">
            <a:off x="1561708" y="2091263"/>
            <a:ext cx="9068586" cy="2590800"/>
          </a:xfrm>
        </p:spPr>
        <p:txBody>
          <a:bodyPr/>
          <a:lstStyle/>
          <a:p>
            <a:r>
              <a:rPr lang="en-US" dirty="0" smtClean="0"/>
              <a:t>GANESH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FUYCYTYUTY TYUYUTYY YTUTTYU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7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821367">
            <a:off x="1561708" y="2091263"/>
            <a:ext cx="9068586" cy="2590800"/>
          </a:xfrm>
        </p:spPr>
        <p:txBody>
          <a:bodyPr/>
          <a:lstStyle/>
          <a:p>
            <a:r>
              <a:rPr lang="en-US" dirty="0" smtClean="0"/>
              <a:t>GAGNFDFDGNESH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FUYCYTYUTY TYUYUTYY YTUTTYU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1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</vt:lpstr>
      <vt:lpstr>GANESH</vt:lpstr>
      <vt:lpstr>GAGNFDFDGNESH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GANESH</dc:title>
  <dc:creator>lenovo</dc:creator>
  <cp:lastModifiedBy>lenovo</cp:lastModifiedBy>
  <cp:revision>2</cp:revision>
  <dcterms:created xsi:type="dcterms:W3CDTF">2020-07-13T14:03:16Z</dcterms:created>
  <dcterms:modified xsi:type="dcterms:W3CDTF">2020-07-13T14:05:26Z</dcterms:modified>
</cp:coreProperties>
</file>