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0B4A-D011-C3F0-21A2-55DAD9F57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148A0-9685-D29F-16FB-7F80085BE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375A-E2A6-F7AF-19DD-12C68941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9374-4F86-8C30-4EB4-8C1BCB3B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CBB4-8DE6-1745-4384-5858E038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1CAA-ED5E-5692-A8A0-78631834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D50C2-946B-1A90-06D5-67E637E0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0112-9509-6B92-04FA-24C59309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51B3-C5C7-25AF-E3EA-63103F7F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5F51-069E-89EC-090F-926C1DB2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6CE07-F814-C6AE-E2BA-A42EE483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7305B-C910-6209-4E05-58B7F5B8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AF11-58CE-0E53-F0BF-2A0727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91C0-5E68-7D3E-52B5-6420DF6D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CA733-4BCC-B916-1E3E-FC648DD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A6B9-C544-5507-C532-642A8AEA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4E0E-EFF0-9D93-2818-DEF58D6C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9A30-E105-0BBD-7C88-F2B02534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CCB7-C7DE-ADD3-1818-29CD6031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281B-32C2-EFAB-9AC9-C9D27D4E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0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CF3F-920D-3E45-6484-A6BC5DD4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6492C-DE67-0A4D-8E04-8E28DFAB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CCA9-D8A8-0DA4-3E82-49D26275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676E-1C09-C586-5843-E64F7979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EA34-E104-BB0C-8835-C861A2F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0D47-8668-E0A6-0F51-40953735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A14F-311E-C1E3-6B81-1CE0D8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6600F-44FE-D5EF-6934-1CC9BA38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8B1CC-6A1C-4D3C-9D7B-1DC47E53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0E6B9-96D7-429C-71B8-A7DC402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92C5-8C6C-E0C8-5444-8EFEBC6E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F659-AE40-502E-1EBF-10E3EAB5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2FD11-5384-60B4-C83B-4ADFC8F90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A249B-69B7-E81A-EE5C-00445DC2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0899A-7FF5-1433-2F98-C539FCDA8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E7111-13C1-3D22-0F84-469B1B65D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77657-8552-3BA4-850F-44CCC4B5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4FFBF-D711-DA31-94B1-3162C8D8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1E049-1F0D-9821-FC4A-EB5F988F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6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13F-2CE6-F26E-B383-CC276320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CA1E0-FFBE-E763-2A66-2975B83D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7D82-0839-D547-7FDE-D3F43C08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3A9A-F81A-3DDC-23AA-AB2AB009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6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AEB30-B428-2913-0ABB-8C3F8845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63907-C5AE-EA0B-0D4C-BD71734D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5F4A-FFCA-1373-91AC-9C6CE926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3732-9D6C-E13C-2F2A-93DD9401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D446-A019-3058-B44D-B695DC4E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22EE9-594E-1825-5EA4-91F47110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D3C52-C8B3-5691-46B7-2E261B32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77651-4D32-0740-3B21-E45C7607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B735-D08E-AB12-B79F-A627684C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8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2AB0-1329-9C35-4DD0-95B71868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4F15B-583E-E29C-92F7-E4CDE4618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7D7F-AD2D-A3E9-47A9-E897EDE0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DD126-080B-E4A1-A2CD-68F0B87E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971F-48BF-E26F-B43A-AB4CC3D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71A3-60FC-5D16-5DF1-61EC697E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3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B27F4-D6D5-7B09-AEC6-ED949328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F08A9-8CA9-CDFD-9F87-4AAE08B1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0220-538F-E340-90A2-2D8433A44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7D5E-23B0-4D9C-A959-04608ECCFE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38FF-C085-6D85-612B-82858254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4DB7-F3B3-FC79-4B15-B75E3B57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0E01-795C-4AF5-85E4-E796A98F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3FE1-A7A2-5597-7B9B-39BB82476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A0617-D63B-8846-2533-2213202FC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E47AB-E1BB-95ED-6170-29E912EB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DFAD-FF2C-60B6-1800-5DC6B4C26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BF1D4-C408-AE71-0348-E55E46560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4AFB3-FD59-F77A-3462-8241A426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93F4-3127-D2E5-342D-7E13CC52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FDB89-D8DD-88FF-6B6E-CA56D4663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41CD-9631-0601-F7E5-78DC39D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0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C4CB-2987-BF6A-1A96-8332DD33F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C330-36D4-1046-4C46-A50E2B258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64803-0A8E-60E9-9662-C8D37E01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4FAD1-60B9-F972-C3F7-D040AD75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7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5FC7-D1B3-4B59-2CD7-096560DD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55764-E852-AFEF-ED01-DB17C211E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B78F-9BD4-1948-1E7E-F2A6FDF4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9415D-D901-81A9-6EDB-2F93E92E1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2023-05-14T12:57:01Z</dcterms:created>
  <dcterms:modified xsi:type="dcterms:W3CDTF">2023-05-14T12:59:07Z</dcterms:modified>
</cp:coreProperties>
</file>