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CFE1-E95B-79D8-3395-59BE79DE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8C592-37F2-5FB0-A829-3CBD5CAD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D548-4D2B-4164-66F5-6319E30E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CB7A-9660-83F4-0463-6910DED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8242-2C89-2AC2-C256-530976A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9BB8-B956-E3C1-997A-FD14EF3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3C183-4960-EA54-9288-82BA4F453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467D-5992-8327-08F0-31450A86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E93A2-3D14-8114-CB37-520E6CC4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53B5-864F-3750-E57D-BD16ECA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78591-8DA3-A114-1558-B8A20291A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2122D-2378-4E3A-9A9D-EB8D3FF6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D1A3-E582-D7BA-FE2F-33786873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B8A4-0169-0D74-06E6-C2156B2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922E-7CD9-F80A-60B9-D526C765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7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8DBC-BF53-0058-E34B-4C1B942D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F6A-EE3B-1F79-3D00-EAA2D4C9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55C8-DE77-1B94-3B86-F6422AD3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4938-FA3E-3104-1F8C-F92B96D2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E3C8-E174-DDA0-0265-3659033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80B5-5DF3-DC40-8A67-C0AB0358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6C69-B70A-86CD-57B8-13EF4E1A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E3DA-9F43-4D1F-1159-8A31B1E5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6837-9FDC-8FEA-220E-397E0DE3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2BD1-72FB-373C-C8BE-FDB244A6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85-A143-1B16-1AE3-DFDD41C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626C-6A38-90FA-BF1D-3D2CA5F51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006E7-7394-576C-E202-F98E6517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0CB6-116F-D04E-D787-931E0B8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FFB6-631C-8081-BE54-2C572B78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1D894-124C-8A3A-A0BC-C0494F6E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3FB-7F5A-4ECF-EF5F-8A6BE234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9915-CDF4-EBDB-7AC6-69D65A07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31AEF-F154-1F5A-1852-7E39ACB4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22F4E-F035-8D75-17FD-A8E68D447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A1E98-EC5B-1F36-46BB-4424F810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3EB5-9A4D-9C6A-A196-A5D1B873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64BA6-4A22-8BA3-DFEA-31BEAFA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4D4C3-E3BB-7EE5-0C8A-5FB0091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E242-EE7F-FC8A-6022-EE003AC5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1A5E7-CF92-712A-FD44-F66EF208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8B8F2-B604-CFF7-FA4B-9B185A6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55A56-9D50-D7B7-177B-E526A73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2B05-047B-03D2-4141-2740F3B4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81909-8C20-1B25-21CD-656BA663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A7E8A-B303-5379-6294-FCC26EFA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4840-D3EF-2C36-D5D4-A7EA42B2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64A2-8DF5-E5B5-5CCF-698FF380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E61B1-5C38-6E4A-22C2-DC661B4A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C906-F975-0FB7-9865-E28264D0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AF684-00C6-7F32-7E86-16AE028C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EB152-D2B6-AD44-58D3-CB8B4C0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5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CD44-88B2-735A-8ABB-C66CE19D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AE14A-09D1-C2D8-A797-4FD18A241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A243-4094-23DB-169C-B170B1F47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705D-4B0E-1EEB-3E61-0729B57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FE8D6-F198-1692-49B5-CD86DEC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6A9D2-ED76-2892-4C34-0F186FF9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B4CDA-8C68-8BC4-C55C-C105AB79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08B5-3E58-D706-10C0-BBDD628E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2C86-097D-559C-9891-B0146AA44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4D9F-EE1B-45C2-9715-38B8705E840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FD9A-973F-B3D1-ED57-8A5304470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E37C-B9DA-811F-B145-CDB1BF5A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29FC-0510-48C4-8ED7-0A9ADD0E7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4097-4715-EE1A-C367-4D1E8F7AC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74C1-8A4D-9883-989D-9C36F02A5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65EB3-A6B6-802C-ED07-CBF34BED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6434-63D4-E464-5183-C5846EE33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2DCA-82C9-E249-E10A-174AFB384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21C03-F522-D09A-C619-8C9D2F3E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634A-D5D1-DAC0-A0F4-2EE7A5A98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97FC5-C337-8ABC-755D-2BBDDF360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85CF-1FC1-0C4B-54D0-31B806EAA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5AF7-72CD-C997-2978-7D230D1F1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22DED-276E-3F6A-6593-762244CB2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819B6-5777-AA82-1933-A8FF538E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2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71DD-A78A-33BE-5EAB-51BC7A5A2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4A438-63C6-002D-A2A1-AB146A73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6795C-8E99-53DB-66B0-5A553F840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2023-05-14T12:20:53Z</dcterms:created>
  <dcterms:modified xsi:type="dcterms:W3CDTF">2023-05-14T12:20:53Z</dcterms:modified>
</cp:coreProperties>
</file>