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1F7A-1ECE-DFF7-CCEF-858595A5F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6DCAC-4D50-17AA-E894-FA30E6263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E724B-027F-34FA-B47D-5D37D8EE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5DF0-B308-F7D1-7BB3-3A42727D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01FB5-3FF1-A36C-FA77-E1139EE7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8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C825-F063-B846-EB4C-B5855551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73BA9-E8AE-8315-A249-99CA58223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3AC4-60A9-E4CA-5354-B8B2D6D4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44DD-10A4-4D07-D52C-CFA1F7E9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14E3B-39F3-2F3A-2E6A-A6EE7FC5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79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33A9F-10F1-D697-8F99-CF02676C7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01AC-45BC-04C1-B2AA-09D7538E3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3BF6-50E1-A9EF-CF86-FF6CC59C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E56C-77DD-F990-D4CD-79AC4862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3AC9-0D8C-8D40-3F25-8C8059A1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9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825E-95DD-38A8-0645-456BEEC1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31C9-EA46-5063-88D7-2271F0972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C408-731B-CEDD-A660-0CA535C0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0C4F-50E7-3558-11DB-4230D726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C840-27D9-B5F3-81FE-EA5E3456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2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9296-B156-07F7-26FE-FE81C60A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75052-5C37-FB92-43FB-D8CF459A6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F519A-D85F-E143-D893-EBC10D8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5AEB-BE89-F4FC-42CB-3978E86E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1E18D-3180-D44E-4D2B-299CC658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66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913B-4434-FD8A-685D-55F4E8AA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84DF-ED75-43D5-A5F1-6CFC4DCE5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1DCB8-3858-4119-2441-BD5CFA4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AD042-4564-3070-8F44-A25F631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E8BD6-DB14-CF86-7E0B-15B7FCCE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7E554-2D18-7E6D-EF67-616A63C4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7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3543-8778-FC52-502D-234D1C60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9CD2-588E-081F-DFFB-FBE94AC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3E6A1-8AE3-37C8-55CD-64A2B53F0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C5267-C418-79C2-C4A1-B6FD01FCC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E67E8-6437-3D8C-1275-4E56F5299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97D59-5484-4B90-F95D-47DECF57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2EB94-1D91-336D-2E23-8F61A2C8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F9C36F-FB2D-EED8-E172-255CFBD3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0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965F-FD4D-A1D1-3AD3-DE95CA10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C66973-0C96-7AE5-4495-CE8B0A24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C14CC-92DB-09E5-7CA5-23F668DE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C527F-C73C-0601-9C64-50A06960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F151D9-274D-9EFC-B388-B4D01420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94016E-CF72-9A33-1A77-0E90AF9E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82DE9-96FC-BC9E-BD24-BFE7CE78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B863-BBD0-FD43-17B7-7B201187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9760-BBDD-D23B-2C76-A54864BFB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B5307-5813-9AC2-A514-ADDF46197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46BCB-6A93-D795-7513-EAF0D33C6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48F0A-1B13-4FA6-46B5-2C5ED5F7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D521A-2C28-F333-3E70-2E0D6B91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5E5A-7987-8B59-AA36-A6791936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D6CC9-D0B9-7593-DBAB-39FF6DD1A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F33D4-545A-6E83-252B-1D27A7C6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B67B-EE99-E919-7814-3F26A14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0C388-20A4-9AB7-C25D-7B85E318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27D51-844C-28F8-5D51-A7DC3172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3BD3D-2077-3C6D-0116-7208F2EA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7AB6D-C0C7-6E59-5EDF-09A4A2102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F390-3823-C604-F657-2E5531994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E5931-7E3F-4581-AE60-0B75A440D7FC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8D11-9FD6-BA54-2095-989D4B2E7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BF18D-315C-DACB-825D-6565FDC56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7479-7607-4F37-8FC8-3BEA55162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84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4100-DB21-81B5-5D36-7AFFC4BAEE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321F7-E16A-08DF-EAD4-E9A0B7906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0F327-76DF-1DE0-935A-CF5AB8C79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4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2023-05-03T09:18:23Z</dcterms:created>
  <dcterms:modified xsi:type="dcterms:W3CDTF">2023-05-03T09:19:01Z</dcterms:modified>
</cp:coreProperties>
</file>