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A72A-DCD3-1D68-BCD0-43D25F226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9090D-0DF1-44CE-35A2-62584636A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C13F3-8222-BC1E-2CCD-69279342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C4E4-0D33-4012-975B-481A3F9A5B4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7A6EC-86D4-158B-E4DC-030ED53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1A782-5794-1B95-7988-16FBEF6E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D871-D8FD-4FFC-809F-D8318F36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8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4F8C-5CB1-5884-2060-E5F54F76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5C5FC-9A83-9D37-9AFD-AA2D72839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19F15-FE92-C00C-71A0-6E23D68B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C4E4-0D33-4012-975B-481A3F9A5B4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8B866-7D1A-0405-6791-19CE1976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966B-A784-1042-530D-42A79B32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D871-D8FD-4FFC-809F-D8318F36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01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AB40E-19D1-6529-4F72-E10A3CCBF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DCA14-B43C-3757-CA46-61C3839E4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6E204-124A-9E4D-B9C3-E7202976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C4E4-0D33-4012-975B-481A3F9A5B4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6F863-1A05-BD30-2E4A-3D3EBB8A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39DB-CA8C-C3DC-6D9B-0610884B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D871-D8FD-4FFC-809F-D8318F36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99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53FE-5AC9-A70E-55C4-C21C76F0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6ADF-C6F3-C1D8-B679-3158BAD4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68088-E754-C1CE-7362-6F0E504D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C4E4-0D33-4012-975B-481A3F9A5B4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9D6BE-4042-992D-A668-B48417B9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6AE6-FDF8-DCB1-EFF0-F0A8C11D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D871-D8FD-4FFC-809F-D8318F36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47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F3B7-D695-B58D-D8D5-E8B4AC57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BCB90-8772-75DB-1B73-DDDFB9BB9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36C63-7CBE-F43B-9AFD-878F800D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C4E4-0D33-4012-975B-481A3F9A5B4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4B4F2-6942-99CD-2BFC-29443644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1FD7E-452D-74FE-65F8-4433EE52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D871-D8FD-4FFC-809F-D8318F36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15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31A6-3B54-3EA8-401B-55DDF9FD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BECC4-4697-1F37-F5F6-AE469E1C7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640C6-8F85-C6DB-F38B-E0800B87F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C0256-D1D5-4515-1B23-223B185A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C4E4-0D33-4012-975B-481A3F9A5B4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005F-22A2-9BB8-63CE-71D0E6E4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93521-AA23-9524-4996-83334FAF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D871-D8FD-4FFC-809F-D8318F36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3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8C37-7ADC-2196-3820-4E7363D2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BE43B-55BB-73DB-0554-B9F026E4B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1D91E-B317-6290-FAEF-F085776EC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85865-76C7-3877-1CD4-1878C6CFF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DFACC-2C4C-FE4B-7188-806432A79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B5E21-F4F7-04CF-625B-67207819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C4E4-0D33-4012-975B-481A3F9A5B4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08B26-B3BE-D461-2E9F-726ADBA2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A4520-E5D1-CE65-5183-B0E4524A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D871-D8FD-4FFC-809F-D8318F36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96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3674-DAE7-7AB0-A00C-6EE607A2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DE3D2-8783-8D57-0F6C-BBE7EF52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C4E4-0D33-4012-975B-481A3F9A5B4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02891-F1A0-D0CF-C56F-C91A439B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C07B8-C026-D830-7040-46AF152C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D871-D8FD-4FFC-809F-D8318F36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7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69597-75B8-65F8-75BE-0138EB00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C4E4-0D33-4012-975B-481A3F9A5B4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B5335-DB81-EAFF-9218-0B64CA73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5F4F8-B3CB-7CF4-C4B0-2AE100A0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D871-D8FD-4FFC-809F-D8318F36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2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2ABA-A7CA-E1A3-4446-85AAAAE4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5055A-AC89-6A27-6048-94A87AF41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24CD4-6E53-CE58-7758-FD23C1E26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60554-B4A4-EE89-1C3D-7B82E247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C4E4-0D33-4012-975B-481A3F9A5B4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B1482-3CF8-E069-0493-77656162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5E043-43EF-3611-8C3E-CA2A6B67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D871-D8FD-4FFC-809F-D8318F36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65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E49C-4D08-EDC9-C117-90B020BA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E184B-F07C-C4A8-E51E-1593F7109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D82E8-2655-7568-55F4-B2A167D82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45CAC-B3A0-8839-4FD9-BFC670D3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C4E4-0D33-4012-975B-481A3F9A5B4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5CEDE-E9F6-19D9-2A0B-4E6969F1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5E61A-4C27-BE92-6FEC-F86D7EF8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D871-D8FD-4FFC-809F-D8318F36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00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D4A38-8D3F-7741-CA2D-F2BBBEA7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06205-1B41-9475-A5CF-B213B298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232EA-F5AC-122D-47DF-F8A345427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FC4E4-0D33-4012-975B-481A3F9A5B4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8A709-175A-AB4F-EA69-AB9C51E80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9DCD1-AA50-4ADA-F5F6-5207653B1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BD871-D8FD-4FFC-809F-D8318F36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71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5FD4-F1F5-7D6B-8FF7-F52DD71C3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5146B-F4FA-B3BB-653B-9C8D506F8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8F30B-41DC-503D-C9D0-04C45C9BB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2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2D97-20C4-2B35-C9F3-2AC529517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65F02-89A7-BE9F-0CEF-6ED85F4F0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35DF8-C5E8-DCBC-F900-0DC310A77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1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9F5D-0B9B-BC8F-0D35-3F535F221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DD357-8C8F-7D7C-3D67-5C63DE072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7B185-2519-F913-7874-4A9F2D980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EF23-26B6-D7D5-0302-9AC8F01C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124BAF-E5BD-59EB-5185-B9DFEF16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0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B26F-6543-0FDA-529E-F83D56E76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0987-B796-4DA6-9098-442CF7AFF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9F4B0-821F-17A6-2C83-862A43617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1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896E-73E5-474C-F246-81C83350D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37A19-725B-9D5A-1C5D-199412360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F62BB-8013-6556-D762-FED40F3C5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8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somula vijay kuamr reddy</dc:creator>
  <cp:lastModifiedBy>somula vijay kuamr reddy</cp:lastModifiedBy>
  <cp:revision>1</cp:revision>
  <dcterms:created xsi:type="dcterms:W3CDTF">2023-05-12T11:17:05Z</dcterms:created>
  <dcterms:modified xsi:type="dcterms:W3CDTF">2023-05-12T11:17:34Z</dcterms:modified>
</cp:coreProperties>
</file>