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00AF-113E-D85F-2F8C-076A93DA7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09DF2-9308-6A8E-F882-28208E40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1156-8AA7-2CAC-34C2-64F9B264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0CFA-DD25-37A0-B88D-389DA48B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497D-77DF-4A81-3876-09DC29DC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1DB3-F775-A17F-7F63-FBE121B5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521C3-8A77-8CC0-7850-47225E2A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099E-D4ED-F923-BD5D-DBAB74B0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005F-0BA9-2096-3B3F-B3E9A564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6338-EF71-EFED-B9D3-F98D84ED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28764-2A6B-68ED-9BB8-E81F10805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26BD8-252B-99E6-E4F7-59926946B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0E25-1695-C0C7-064F-D818132E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D238-3266-8210-2525-5BDC8C5E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DBE0-80AD-6871-628D-7633564E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1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45D2-4729-502C-32E9-1A9BF924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DA1C-A3C0-3E9E-B75C-52C2093D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B251-FFA7-B59A-F74F-7471110E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F190-6300-EB9D-9EFF-C6FE29C5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0F349-1F34-4B01-463C-AFF56A43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6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5008-88AD-8345-2DE7-6C1AB718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13013-791C-BBE7-808D-76A5CDEF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AE1D-B898-0911-7B1A-14A14C61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EAD0-CDC0-2DFC-AEF3-A405D491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D4BF-8322-6B8C-BE13-340DBBCD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5AE9-1CA9-A54C-CFFD-66D2A49D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74BF-00CC-6BA7-08B0-7DF2EF694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E6A8E-5E08-32DA-8334-FB4986815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3B39-D65E-3507-3143-FBEED49A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B1FE-F6AD-2653-381B-6579465C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7CB8-EE65-14A6-5286-78BB33C9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EB0E-104D-A8B1-D8BE-459FF157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9CD9B-DB1D-2088-0458-6719273E1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FC71B-C99E-EC53-1E2F-41B3408C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BB52-199D-A596-76B4-5C8280047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0F802-BB98-0F8D-5D43-63E1A95E8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CB4FE-7C38-1D4C-6DBC-E107BFFC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3CAE2-5B4E-4F9A-E640-F8523E6F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2F59C-7A28-A3DA-6121-A817B1E1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A7AD-C546-9A0B-9D71-EC1CA25C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152EC-A734-22BA-2A4D-9B25A699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B73F1-8C61-28B5-8558-858BDF7D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83DB8-E616-09CD-9BA3-D88DD428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8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93DAF-E6FA-25B1-13FE-52D745AD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924D0-F621-F6E2-D8E5-A3B07EAC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8158-D050-04E8-4ED7-57210996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69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36CE-7774-3321-E969-036D7708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F7FE-D1B6-6CC6-DCFD-4DED589E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CE724-8A74-0B27-F6AE-43A755E07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68657-46BC-01AC-3C9A-E1F76BDF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7762D-6B8C-6541-A58C-8FF83EDD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61557-2AAD-238B-DE05-B35612AA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6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BFF2-8DBE-5C00-C516-B5AA5BF7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8E0D5-3206-8B04-C4EA-2FF3A3FA3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2AD9F-930C-E7A8-E125-16055911E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0CED8-8867-F952-3520-5773825D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A3C9-EE9F-7868-D484-2B1F1206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12F41-3878-D2E4-B2C0-00E00579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CA610-6E7B-CCF1-0636-CF2E3486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5FE6B-26FC-9516-5EDF-0E0DA0BEF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629F-046C-2D6E-C3C2-68504F889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5CBB-169A-4F40-B24E-8366363E6238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7B5E-3061-175C-7904-418366AD1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55C4-42DA-21FA-F5F6-395137414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AD2C-3DCC-4627-928C-D7B4BA401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0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06893-7E59-8D53-B668-913215BC5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FF8069-A490-71C9-DA9E-8BCCB009F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1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8CDAA0-125A-A868-6050-8F4BA5199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0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2023-05-03T08:14:13Z</dcterms:created>
  <dcterms:modified xsi:type="dcterms:W3CDTF">2023-05-03T08:30:38Z</dcterms:modified>
</cp:coreProperties>
</file>