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3583-28C5-8C97-E07F-7D57E4811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45BE0-46DA-5BA7-5383-00566ABBB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CF907-6D17-083B-43B9-BCC1C054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EE2-7547-4498-9156-FDD454C3702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2D1EB-B915-0F39-42E1-4B2A4097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A21D3-6CEF-0B00-0097-E4B0E5BB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9014-49B0-4388-8B01-43E3979CD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64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EC03-9595-2304-C756-7FDC55CC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AA807-6CBA-3122-1646-1022AF724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585B9-47DC-48A9-1AA3-02110732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EE2-7547-4498-9156-FDD454C3702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A1455-C414-5CCE-501D-28465BB1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9F143-3DAF-9DE2-EDDE-A3767B94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9014-49B0-4388-8B01-43E3979CD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57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FBE4C-DC52-8C0F-B810-02D4C3B19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F63CB-22D2-1EB6-6633-1C05F56D1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2AACC-DEC5-EF6E-DE89-AABD3056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EE2-7547-4498-9156-FDD454C3702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34316-A628-F69B-1F7C-0261AC5A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BAA8A-95AE-B5B8-18A8-D2B411AE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9014-49B0-4388-8B01-43E3979CD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61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00DC-5673-AFC4-3413-2924BBD9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198F-ED46-99A9-1DD2-FC4F8626D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36E3-B60F-50D9-2C1C-4D26E47B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EE2-7547-4498-9156-FDD454C3702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3B71F-BB1C-8041-432A-43297B17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1A7D5-A1AE-1D56-5AA9-313AF13E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9014-49B0-4388-8B01-43E3979CD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9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9163-DA26-500C-B839-BA2748A9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DD279-ED10-2713-86A9-43149BC0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84B67-FD3D-FF47-EF27-3B335ABB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EE2-7547-4498-9156-FDD454C3702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660C2-A409-5EAA-22A2-03B1F88E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30071-A529-177E-6959-930D9C83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9014-49B0-4388-8B01-43E3979CD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9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1EE0-FFD5-B906-2649-CC4DC04E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D432C-1E54-D652-1218-A3D34BD44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9A0AD-417E-E5C0-F13D-C1A70376F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E7268-AE18-CF51-5D57-E8B08A25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EE2-7547-4498-9156-FDD454C3702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77D70-0875-AA79-C505-167420B7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A94B9-D8D8-9886-8FE2-F780CD4E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9014-49B0-4388-8B01-43E3979CD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82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9791-0FB1-F4F2-3061-053BE229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10BDC-519B-1DA4-91CA-4398D5A00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A783F-9E26-D625-7E42-CE94BFC09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0FF59-0BE5-BDD1-A0CC-E6BE538DE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EF110-58FA-C7EC-EA8E-D6C1CD461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3F0BF-96A5-190C-9A80-C0088CD3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EE2-7547-4498-9156-FDD454C3702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5B85B-CDED-7771-69FF-D4965AA5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CD18B-BE26-AB95-1615-EF800720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9014-49B0-4388-8B01-43E3979CD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1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D8C8-69FD-8542-7A12-A232C4B4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8F71D-A06C-55A1-5929-543A2EFD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EE2-7547-4498-9156-FDD454C3702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0E38A-53E2-911A-A4DE-F6107823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98EBD-4E1D-8F9D-8EAA-DEE220DD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9014-49B0-4388-8B01-43E3979CD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81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8A9AC-AFE8-A325-17CD-76DA5453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EE2-7547-4498-9156-FDD454C3702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C9B70-B0BF-9829-CD44-C118E956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A1694-A35C-10EA-C496-053FB1D9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9014-49B0-4388-8B01-43E3979CD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05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85C7-9EA8-CE13-2C7C-69DC8760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80021-8C35-54D2-68DD-8491AF835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68126-9804-67BF-038C-2762A93D8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1F98C-E08F-50E1-CA6A-BC5E2E41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EE2-7547-4498-9156-FDD454C3702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E58DC-B3F3-9B5B-61EA-FF152BA8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56436-7141-9336-209C-EB355E75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9014-49B0-4388-8B01-43E3979CD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75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5E28-148C-EA60-F1A3-679E200E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0C7F8-D9C3-CEF0-8731-F8D4F75F3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13333-B036-930E-BE99-D4A2E2A27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8EA7E-C509-0994-3847-7C2EA082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EE2-7547-4498-9156-FDD454C3702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F6E8B-E6E3-4369-B144-BF96B7EE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EDF21-FAC8-723A-0938-AA6ABC47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9014-49B0-4388-8B01-43E3979CD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83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CDE4D-F792-C720-832B-8EE0A06B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14990-6B92-A789-53B1-92F3EC575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A36C9-66AF-365E-E433-5D5590A26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DEEE2-7547-4498-9156-FDD454C3702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4ADD5-7329-5C0F-C598-94C6059F2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6E316-60E9-41BE-B55E-A08FF9785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49014-49B0-4388-8B01-43E3979CD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2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6622-83AB-EC85-85A2-F83E0455F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1599A-67C9-A246-72CA-42E3EE3F5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13890-9307-0019-08BC-F1ED1A684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0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ED71E1-6A17-5ED8-4DB5-270C9CAB5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2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32AF64-572D-481E-3250-7E8BA7784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somula vijay kuamr reddy</dc:creator>
  <cp:lastModifiedBy>somula vijay kuamr reddy</cp:lastModifiedBy>
  <cp:revision>1</cp:revision>
  <dcterms:created xsi:type="dcterms:W3CDTF">2023-05-06T07:41:46Z</dcterms:created>
  <dcterms:modified xsi:type="dcterms:W3CDTF">2023-05-06T07:41:47Z</dcterms:modified>
</cp:coreProperties>
</file>