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FE29-813C-BF96-6317-64078489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5142E-E74A-2CE2-FA59-151DBE30D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EE1F-0FB3-8188-2C94-985DC2D5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3839-60EB-82B2-5C54-70E08F9D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D6C1-AF55-88CD-D59F-27E2BAAF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E564-87E2-A277-6443-60DD5B9F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66277-CA69-8847-EEF0-EDA2CEE1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6452-147A-F664-B85A-24DBA0E4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4601-FD38-464F-82E1-9189B02F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AF25-0CC5-1B63-6253-49F03C36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0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4B14D-F77F-90DC-03F9-55F14BE18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CB5AB-542D-AB21-A3A3-BC5332B0A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DFF9-9E58-EB06-4FDA-C26D92CE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8D54-9652-850E-1C66-DEBA433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7F14-467C-AD2B-A80C-83A46D95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E1B2-ADBE-7B2A-7A78-54654FDD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0F4C-D05A-2B73-580B-5858DDAF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8A16-9205-7A5C-33D2-5D5E3B9D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1801-431C-5475-7A79-45A642F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837A-5BA8-4FE1-D015-F2BF48D7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4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CF35-D8AC-508E-057C-39CB82D5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4E58D-C9C1-6D61-CFDA-D7470A41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EA5E-B830-6F00-2A4D-C1233F34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CFEF-A0D7-2799-8566-056C7257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B9E5-BF0C-AB72-F204-581E05C8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4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9952-A514-2B21-D955-EBE4676F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08FB-FB1F-9671-2F17-6D1C712C3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4376-B93E-6A27-5D17-2B612DFA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BE28-2EE8-4ED6-6D56-A3B4A937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C6FB-5869-9D13-2687-AB8AB140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757B-20EB-E8F9-8F99-119FED27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7C66-8CF5-40AA-DC80-5AC06C7E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87FD4-657C-9A00-D926-0009913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0093-B654-BF8B-35EE-82947FBF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C2D06-51F2-EF24-564D-053902EF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56A64-3E24-FC13-27B9-F635F673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81D74-0BF9-5269-92E3-B978916F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72AF0-6E5B-C738-D8ED-7D8550A8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59290-E098-DC7F-60D4-9B259A8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B7E1-4085-9252-EFCE-EB25C51D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E2782-DBC3-065E-5B7D-B3D6078B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22A85-F918-B8A1-C3D3-231332B8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1871-C154-8F4C-258F-1ECC5EC7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AA47A-7C30-31AB-DA93-EB0EB91F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6A19C-D9E6-1A63-AFCC-9430CB49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C24DF-DE6C-F432-E873-E3A9099C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8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51EF-FEA5-2438-D8CE-94B3EDF8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D4E0-C3DC-7697-58F4-E7B6815A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54ADB-8953-A274-B91D-DD433549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58166-C5EB-D894-8F87-536367DB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E1334-9846-E7B6-A131-B4D7DEF0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99A4B-CD14-3B75-AC7D-9D14CB24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50DF-6424-DFD6-5EC5-52AEA20F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BC2E1-826C-D5EB-8C86-CE6566427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7A8F-065B-AF86-3DB1-2B7A438F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0C60C-3745-7749-115E-8FA996BD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8352-4491-BAC9-E019-6DCE543A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A685-7FCE-5C6D-ADFF-818AC892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9101A-9293-8441-F5D4-E4913FA0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094A-C0F2-555D-4764-F9D79726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F253-1B66-E17A-6004-B637A9D30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9A2C-F6AA-4FFF-AF6F-BD121F44F5A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2C3B-D346-3E3B-C1EE-CC7F8B1B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9D2B-E117-651E-9C65-79A72C8DB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233-D095-46E9-B9C8-C494F46FD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808F-0F80-6069-F53D-99638CA66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AB526-5CBE-A8C8-C313-A5D19FB4E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09425-AF15-C750-7A9F-E3F16098E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FCB-0411-2EB7-CA59-C0080AE2A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CCB38-6135-57A4-44F0-79DF7519E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D6C12-C615-65DB-8ACB-64FDCB54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1A2FC-94F8-C85B-6B27-C2435AF80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4D1A-209A-E1C5-B559-4398060D0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DE99-944F-C027-9520-657140C3D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CA2EA-61CF-1D19-AB1A-C32D205EE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96356-FF66-58A2-7F20-6BC7F2567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9FCB-0411-2EB7-CA59-C0080AE2A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CCB38-6135-57A4-44F0-79DF7519E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5A5C2-90CC-5BB2-D556-659E514CD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2023-05-12T11:35:54Z</dcterms:created>
  <dcterms:modified xsi:type="dcterms:W3CDTF">2023-05-12T11:38:29Z</dcterms:modified>
</cp:coreProperties>
</file>