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AC5-1240-CD55-BCF7-D68928DCB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14924-D55D-F5BC-3140-E0BF125E7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F8E5-A706-CBCC-D7A8-D68417B9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D3A6-E286-07B0-F166-77EFD9B9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81B6-375A-B230-C4C9-1E6B372F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4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DAA1-A863-F6D6-BBD5-AD148914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092FD-1319-9C15-B1DE-4B07C83D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FFC6-D1C4-E334-6355-CD334D08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E7A3-BB01-3A82-80BC-36378960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8D1D9-9B9A-AC51-6ACD-22DDE7D5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0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0D7AC-C4C8-8A82-C12C-508701806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44EF-F5EE-A81C-2946-EE09793A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93AA9-FC40-0CE1-5101-64AE1E89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829F-FDF8-6B7C-0005-454D212C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236F-8CF4-F756-1BA6-FF271B0A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7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4F81-7E35-FB34-F67F-F3CB8026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8108-D07F-5069-7B90-E102A2A9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744A2-4455-69B6-FCDB-8C7C62BD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E42B-5560-898E-7FA6-93365E58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45F4-3487-E1F0-8B67-53C8E238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9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8B4F-3FF3-75D1-9DB0-162F61B9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D5987-F375-7F2D-C979-12B8B62F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B935-03A8-EFC2-67EC-F3DDC37D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DEC8-650A-BC5D-9927-B25CD219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04B6-02B7-1783-7D4A-4D8066D0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A2F0-FE0A-88F4-3EAE-430E4DF3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028B-F3D7-3699-1029-D0C55138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4C32C-25AB-C109-801B-0A9E0431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0EC1E-1C92-7902-096F-BD16DEB5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104E9-0765-D1CA-AF40-65324D4F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03FA5-D4D1-3288-39D2-2CE87A72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1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C8FF-A527-91F6-4D54-89A22DC4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BFD71-04B0-3A26-FBBA-A7F1FBF1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1E88-73C6-66FF-B711-7A1E6341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BC121-3E56-444B-C2D9-E897F2131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437F8-9C06-E9B7-0DF1-D92265BA1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32AEC-2C77-622A-070A-2BEB24A4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279E7-C5A2-103C-7A6B-7052D05F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78071-A8BA-BE8D-434E-7016E154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1B8C-FC04-320C-E448-1953B95E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ECC1F-A156-948A-E084-8CDB9C1A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FA53E-BF80-7A71-69F7-B4BA92FE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3F3C-0351-88F2-79A7-EE0A4A82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3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D6D74-2210-FA24-E86F-9D113D83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D9608-BC71-552F-EB22-C356E93D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DE373-8814-D41A-41F8-CD61E8AA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4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A744-C578-3802-3303-0EAA3F3E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90CB-B030-8A00-FB4C-6FD0452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17396-117A-1CA3-6197-5E4AEC45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8E33F-2CED-FA99-7815-8ADE84F1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B91A-AB76-77B2-A35B-D84E7D89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21ABD-9DCC-0F16-5255-D8593C22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87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E27B-17E7-DA02-2726-AFC0156B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A8D33-38CF-B5F8-9561-996CEB298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3EC95-7068-1498-A776-6FB20055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D1A26-BAEF-BA3D-A3B0-B60201F5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F69C-3B13-345A-4D9D-FABDF555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E8567-3AC9-A6BB-971B-3279FECF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8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1246C-1FC7-ADA2-CC86-F71EEFB9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CB90-737C-CF9A-CD53-21BC760C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CA8E-99E6-CF69-8A9A-273DA85FE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D0F0-836D-48D0-B43B-E9640A2AB563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51D-FD33-3203-1724-B514084B9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F4B6-5799-1F3F-43B8-64B9C512D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A0D6A-741E-456D-AE6E-B06E402E4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3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1763-FA33-E433-89D2-5B1569954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F022-747A-0CFE-ECAC-5A911245B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1B0FF-27D2-BD29-D1B4-62577CDFF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97FB-7AB8-4441-80D5-79B7971C0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3F915-E00B-5E06-F190-2B1CC76E9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9B525-EF78-D84B-F11E-C77BB0526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C381-D63E-8524-9DDD-2ED483354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CC3C1-D882-CF8A-4CF0-623087A2F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6EFB8-AFE8-B0BA-56F5-4B6F313A4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2023-05-14T13:08:33Z</dcterms:created>
  <dcterms:modified xsi:type="dcterms:W3CDTF">2023-05-14T13:08:33Z</dcterms:modified>
</cp:coreProperties>
</file>