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68B2-E47D-575D-B8FD-548DE0380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D8D8-492C-B161-33F0-6E5EFF0C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16392-FEDC-4078-09FE-B18256E4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8208-A6A7-FF7E-5757-7D584E06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2347-20E4-9132-763C-D48B15CB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3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1A72-06FE-15DA-F40D-7FF17D0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09D4D-318D-77B5-B965-E88B14A27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E30E-F05A-F8E4-2519-A1D47D38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0AEA-5DFE-DA22-FDE9-6EBCA42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CE02-3AB9-182F-007D-73464319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3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80E7E-EF6F-F50B-1B1E-D27435116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1E15A-2509-446A-C1B8-99A812E3D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EE34-5C3E-1A4E-1544-93D3732A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F6CD-576F-C720-CD57-ED5DE851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50FE-D088-1D60-B7D2-EBCB278A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9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51A7-7CCF-D926-B534-B8194AAA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0879-FCDB-BB18-436D-23D69160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D466C-93FA-7171-4380-1CE563C5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DE0A-8267-C9B8-22ED-8F0DD645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4FAE7-E782-B745-5F4B-0416DD2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1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0EC0-3AA2-82A9-9D0E-BF02E9AE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412C-C7AC-31ED-2103-7D8AC8FB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BB89-676D-9EF9-DE1E-80133518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D7E7-6B86-7681-5345-29338AC1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C6B5-CE1F-DC67-AE00-857AEC0A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9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8A29-AE54-6972-49C6-5302E00E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0504-B5E2-A701-984E-9AA1C06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82253-394E-856E-4DBD-04AD5E13A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6D650-5745-D041-3D67-52743211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B141B-210E-4748-F23C-F174A9F0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C542-F971-08C6-A7E6-6BD5C67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3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5E75-8DE2-9BF6-DB08-F9A9A26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47874-834C-6EDA-0AD7-B990862C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9D83D-4A74-A25B-C0E0-14A6D9888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86818-1781-F64A-1EB4-7269E1913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6256A-A8BE-BADC-C186-AEFF7AEF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51EA0-7DAB-373A-5041-ADE6746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01DD-7949-30E6-CA15-2C422B23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4818E-9384-499A-E34B-B469A72C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CF52-A250-2C88-74E2-A15BC56B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6ECE8-83DE-F452-3A68-4A83AB46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7427C-0997-0DE7-5EAE-B12B686E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93379-D358-24FE-F5B0-B567C89E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1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0CDE5-BFB7-101B-FB29-2034F203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70508-1C0A-D6B8-EF16-6D31AD64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A2C60-E506-937E-4C70-5692A50D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D0F2-EFEC-499E-7B41-E448EEA0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682D-9EFF-FDFA-C291-69ADE103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94FF-7594-251F-0F59-4ED40243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306EE-3B96-0087-0E6D-192B4C5C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2E19A-E2FE-1CD5-E41E-31BB960E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1BA61-D423-B7F7-3EED-B658DDEA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77B0-EBFB-306C-49F7-046E050F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EB9BA-89F9-0B37-3D17-E8F6B1267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2726A-E84D-63A4-BD46-02628D3B4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DCB8-4777-38CC-60C8-46D36BFF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EA4C1-0093-571D-0BBB-DD7D2038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110FA-6659-6226-D7E2-C4CEEAD7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CBE40-D445-7CED-814E-221E1345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BCAF-AA60-81FE-9045-1169ACF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400B-0E9B-C142-AD02-DA0CEFE24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CE0CE-2437-4542-9749-2E3DFF33FCF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FBB4-E440-95F7-AA85-BCB29CC84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8320-7869-6F20-D7AB-072956599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184A-77E4-4AD4-8AE0-B53A88CC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6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4B4B-B908-B846-795C-FCAD5AD31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7FA4D-88E5-E619-E7E2-6CF67546B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4E192-308C-836D-AC1B-4791CF7C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3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D2592-2CA0-FD51-C404-4E1C4250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2023-05-12T11:50:44Z</dcterms:created>
  <dcterms:modified xsi:type="dcterms:W3CDTF">2023-05-12T11:51:05Z</dcterms:modified>
</cp:coreProperties>
</file>