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E854-3E8E-5CD0-6B92-AD0123D96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2067D-C43D-E2BD-2C76-C82A0C67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31D20-F806-91ED-9816-AC21D43C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50C2-3D09-4A14-B36C-A3EDD3B980D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E12F-60D8-3C89-3320-AB9D243C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D82B1-1F53-9E71-0854-C0680D01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C2EB-66BB-4EF9-9C64-9A6342F3C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40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3712-1A46-BADB-0276-ECC53A6F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6E2BD-7630-25C1-556D-6B39F2E08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57929-F12A-5DC8-834D-F41CFF0E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50C2-3D09-4A14-B36C-A3EDD3B980D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88944-5D2A-5928-AD27-88EEDE50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5E981-2F85-D32A-8EFF-3C73B53F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C2EB-66BB-4EF9-9C64-9A6342F3C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14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82CFC-C9CA-BA0B-088B-9D26F98E7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A1618-4806-0F45-3067-FD25D0CAC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D5F11-6CC5-4CF7-AE0E-60819437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50C2-3D09-4A14-B36C-A3EDD3B980D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861A8-23FE-8C22-E758-6EBC22D2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09CE7-BBAC-D591-01B5-429FB821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C2EB-66BB-4EF9-9C64-9A6342F3C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46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3268-7945-C986-E108-DB05F79F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5524-87D3-987A-778D-A9FF66599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3BBC-DA14-389E-DCBB-3403D1FE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50C2-3D09-4A14-B36C-A3EDD3B980D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B42E4-2A68-C5B7-DE98-76BC9768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1B74-26DF-D897-AB0D-444E60CF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C2EB-66BB-4EF9-9C64-9A6342F3C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00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FC27-F0CB-6CF2-9CE1-568F8F3C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16E3B-9CF1-529C-7B4B-61BBA2449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21C0B-AF53-DC74-F4CC-5DCA135A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50C2-3D09-4A14-B36C-A3EDD3B980D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71798-E710-CF67-9281-879CEB0E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2AD40-CB78-84DD-3BFC-E3A05E2B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C2EB-66BB-4EF9-9C64-9A6342F3C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45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26BB-6CF5-C343-0EF0-33109083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814B-1C5D-314B-0527-DD6C98EA0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42412-4F0C-E8E3-D0CF-A53FED10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2A10F-A555-35FD-8CCD-5BCD947C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50C2-3D09-4A14-B36C-A3EDD3B980D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5D9AB-6B29-A45B-FDF2-1413382D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574F3-9A35-5140-B4B3-5194A756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C2EB-66BB-4EF9-9C64-9A6342F3C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97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F449-228A-72E1-AD19-BDE2EC1B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F76E4-9ED3-52C5-61A3-3568CD59A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D41B1-F9F0-77BE-192F-E4157286A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23AEE-F482-FDA5-32C2-1C62D28B2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1D24F-2142-61B2-52B7-276F395A9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76F75-5601-B35E-3DC3-F42BC0FA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50C2-3D09-4A14-B36C-A3EDD3B980D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B284E-9773-4233-8736-53B9B312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3365B-F8FF-9D2B-09F0-4C468187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C2EB-66BB-4EF9-9C64-9A6342F3C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17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B7F2-B3FB-FC86-0682-95AC9D1B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F48B1-4EC8-2B61-8877-594D3718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50C2-3D09-4A14-B36C-A3EDD3B980D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E77FC-D142-33CB-29AC-890CA6C5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E83D1-4EFE-0E0F-02AF-982ED53E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C2EB-66BB-4EF9-9C64-9A6342F3C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67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12550-97B2-4CEC-4A4C-866CF04D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50C2-3D09-4A14-B36C-A3EDD3B980D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5D6A6-C467-DC52-945E-974F246B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D247-ADDE-8170-2BDD-B80E6FD9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C2EB-66BB-4EF9-9C64-9A6342F3C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34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1ADB-0758-D0F8-C2ED-13DC614D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CCAE-E9DF-1A4F-608A-E4D78ABE8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77DB4-ADC6-CA88-AF8A-2C815C314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7250C-E30D-1D1E-14E3-C07DC2B0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50C2-3D09-4A14-B36C-A3EDD3B980D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8B693-AA4D-4DB8-B563-4A89ED36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A5B4A-C800-DBE7-C9FA-0BA19F00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C2EB-66BB-4EF9-9C64-9A6342F3C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50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9D53-B5C2-1174-F39B-5C57F559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3425E-B0DE-A459-CE99-F8F5F3B0B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9D5AB-0D80-E57B-98E1-840CD7B4B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0EF8B-DDAE-9080-5DF3-B372E8EF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50C2-3D09-4A14-B36C-A3EDD3B980D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C9797-3D42-182F-BB67-73F24CDA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97A44-9F0C-7066-BDD6-5FBC7BBE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C2EB-66BB-4EF9-9C64-9A6342F3C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89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A29B0-5D64-26D0-E249-E1EB5D39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21D29-C772-BC2B-76FA-768A25690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186C2-0A15-29A3-CC2E-5C4F44C5B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450C2-3D09-4A14-B36C-A3EDD3B980D1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E1FE-A0A7-E439-B375-D1B7D12E2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3A69A-CE8E-4BFE-6AFD-E9805FF0E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EC2EB-66BB-4EF9-9C64-9A6342F3C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78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D0612A-7B0A-0BDA-C6AA-B04613042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1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3364-DF41-B4DD-7315-18E289E95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2C8F1-C57B-1BA2-0BB7-5E01D13C2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26B71-13EF-EE5F-84B3-6A2881EA1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0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somula vijay kuamr reddy</dc:creator>
  <cp:lastModifiedBy>somula vijay kuamr reddy</cp:lastModifiedBy>
  <cp:revision>1</cp:revision>
  <dcterms:created xsi:type="dcterms:W3CDTF">2023-05-03T08:59:39Z</dcterms:created>
  <dcterms:modified xsi:type="dcterms:W3CDTF">2023-05-03T08:59:48Z</dcterms:modified>
</cp:coreProperties>
</file>