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82FF-517C-0682-E347-46E2ABA0B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73812-22D6-4E15-1D41-53855F99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0479-1CD1-A7E4-5B32-353EF97D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FEAE-5673-1995-F9A7-62BC1F77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9C23-E049-733C-1D9C-0E06D090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6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59F3-D535-16EC-7CE8-2D58E98F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B0D69-E88B-6194-BD74-84465BDF9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C568-D511-3D4D-8CA1-45A4AD51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BE85-BD45-2AED-FB1A-DC8A6209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C9C-8D8D-F661-9E15-CCE4C65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89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AE8FD-A4DD-AE9F-9A98-CD4C26829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C9484-D218-F7B9-0373-5C2D1B14D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0678-605E-EBDD-1D79-EA0801AC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520EE-709B-29B6-3028-BE89E912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48CC-05CD-5DDF-2F19-43FE7BC2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1E35-5C43-2463-08A4-8EDCA025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CB46-3C3C-7223-5FE9-C76A6DDA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442A-F2BD-3D8E-2B6F-32E63DEB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F729D-073E-FD0C-CAE9-1B3475FA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60AE-3EA2-D30F-9405-A85BAA21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76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D078-8C31-E5B6-A0AD-27BFB0C5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B612-144B-B877-F73F-B92DB3B6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70F7-8902-00BB-ED8E-F91C778E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FAC5-E488-4A4A-0BAA-2FCF1D11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BEFE-49F4-3C85-A568-20A89FB3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66AC-755F-6429-7827-70DE0608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40AD-20CE-C411-89D9-C874501F7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DD6C-0A09-20D5-B85E-0D4B95014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9102-A64A-E38C-C5E6-5F8D3C4E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8CF7B-725A-4754-82B7-806AD796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6CA6D-123D-FE9A-1D36-49186B68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4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1B93-2971-F92A-7F6A-0E950E02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3702-A8F8-C3DA-2DE0-4EFEFB69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1A27D-529B-4680-98FB-3576A50C7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FAB98-F45F-F716-350F-F345942F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2EF32-91A7-E629-ABB5-B7B0793DC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C3DB3-375F-CAB8-2E73-D6AE89E6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4BDC2-99B5-6222-9C52-BE1FE3E9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7136B-F517-8DFB-1E52-91A86C39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4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0E36-5F1A-532B-C768-97C3F35C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047A4-A2AE-9564-BF18-009382FB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6EAFD-EC7B-6F44-1652-BEB2E53B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28125-712E-E1BD-6C28-74F80DFF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0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907E5-3A96-D5CE-965B-565BAC46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9789B-D09B-27C2-ACE9-D28FBAE2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EBBDD-3A93-F4D8-7C39-7C523CF5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78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8E54-56F1-3103-616E-1E0EFBBB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F3B7-4677-969C-37FE-83938671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0F9A-5768-C8A7-A692-A00BDA2F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D572-9062-20CA-EAFA-FDD4BAB4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E1FE2-2254-DCC7-5A2C-DD164274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7103B-6AFD-9510-BE90-E50A2E0D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1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165C-6ABB-A2FB-FE27-477F8C14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D7A9B-285E-2F94-4D25-4D694A2B3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98DAC-8CE6-C39D-9149-CDF9D3948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62AD8-506C-5D69-6DF9-C897C09B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AF951-B725-7101-7F43-26F419F1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DB263-4251-32F0-52DB-55263203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2C71F-49BD-AEDE-BA37-152EE680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07AB9-048B-8EA5-8D3E-D5839DBCF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D876-CAB8-B12D-DBFC-9D1013587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FCC7-DD89-48C4-85D3-E0183A1AFF09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7A42-CA4D-3275-3C10-AA3AC35A0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4B71-38D0-DAF3-AD73-E69625641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5B5D-4656-455E-BB8F-EC449DBDF3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9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B74CAD-E307-16AC-E69B-7AD4232A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2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40750-C2FB-2C0A-A6B7-6D57178F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C640-7702-BFAB-6FDF-30C9A63DC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0B265-1F43-1094-F55E-2913B8BEA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84DBA-5CEE-A268-C58E-E75A4343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2023-05-03T08:42:44Z</dcterms:created>
  <dcterms:modified xsi:type="dcterms:W3CDTF">2023-05-03T08:42:53Z</dcterms:modified>
</cp:coreProperties>
</file>