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A1DF-8F0A-2381-75F9-1C82B108D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733DC-7BA8-A4E8-6696-850FF9DB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BBF7-E368-F3CE-AD7E-B2D1A03D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66D8-E619-AF9A-D1FB-A276C230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C755-F2F3-340F-5A72-92C57CEB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436B-690C-FCBA-CEEE-42942225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3E72C-0E5E-6126-929B-F32DFE51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F1FA-E835-B6AB-A9A0-D6BA6BA5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757F-CEEF-0794-0D04-75014C54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9494-BF82-BC5E-650C-A6F4F7A1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2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1D151-3873-5887-3CE3-A58FAB21D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0A041-8FF8-B420-9381-A32E556FF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72B4-FC01-1BD4-E171-394961D0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188F-BECA-8276-4593-264DC891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97AB-A272-3D03-E175-2C43ABA0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2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D0C5-A71C-6A27-5281-67ABC141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71F5-5C4B-9E50-8328-8BF1F9F9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222F-C214-54B9-5468-ABCE452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3CD0-ABD8-3395-3F0C-55E1139A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CA11-74F6-F5FD-65EA-5FE788B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0846-FCC1-3B29-A330-5D2A3C3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A3DB-A90C-37C1-A37E-CFB2074F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0127-4C28-D85C-74E7-8E211E70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9A93-6746-0D70-3E0A-082431C6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EA35-7D5F-C0D8-65FA-2A2A9A7D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5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E67B-9663-E84A-4FF5-54C69C3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C2DA-8CF6-2C94-96BB-C1F3C557A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4B15-7E70-7065-6F2F-D29AB2B1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3694D-3E04-4ED2-D67D-EF22C47F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76F73-C075-508B-36DF-ECE0DB9C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59238-15E0-0647-67EB-4D264412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71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DCDD-9059-4616-2F2F-9B8EAE30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A816-B0E7-686C-8010-5E9FF25F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D5A33-079B-6413-6648-74ED6D46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A7C29-9102-238E-97A8-97670A36B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1FFB2-9134-34B7-6CE5-96B7950CB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BAD7D-AB00-14B8-74C3-D1B3E203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3FFB8-A99F-4DE1-2ABB-72A16E2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EBFF-FA8B-AE49-85C2-C69BEDC2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60C4-FD0C-236F-9307-0796D9D1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18032-D052-376B-9420-271AAF1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98598-DB9B-541A-1ED8-0B09ADD9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C1837-F396-E104-6841-D5B1A02F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2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F06BB-B885-A280-3F44-138BC5C8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7B0BF-353C-6C15-D767-4529ED7D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9ED8-9BD1-1146-C92D-577A74C5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3518-216A-48AD-DE60-95F6B236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2F31-3896-064B-821F-9BADA108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B20A-8008-F1A1-EC20-F938CF14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16BB-5290-3484-457A-962CDAEA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DCAE0-9A96-13C8-8112-CC9EF8D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762B-29C3-5D82-AEC2-6ADD40F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6E50-8BC0-BB0B-BDAC-4C03686A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7A886-601C-CCFF-9B2B-B8A5EE8DB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33A2F-B4BD-FF0C-9FE2-28421BB4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D99C5-2AF3-E407-F9C1-5F3C3C4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20BC-B48A-DF7B-994F-C9584CF5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995B-97CD-02A4-B685-3E7CFC17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EB1AA-F979-41CF-68F8-81E80F4C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0AA9-D0C9-0F0C-A160-0A6B79CF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907A-5820-6195-E204-6498B192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7694-D264-425E-8C37-40F391943318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7186-0FDE-3E54-2A35-467F14472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F475-ED49-2C81-252A-31A3A152A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F4BA-F8C6-4887-B93B-59BB2E8C0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8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72A6-1A97-CBAD-A714-058C80CC1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40BEA-B113-5E0A-003A-000DF983E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F7EC7-4783-D36A-2369-1B294CE8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E574-E453-B6B1-CAB1-019831142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D6946-4896-6A22-DB59-F83F1E5C0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B9D2E-1896-FE24-759F-12A2437B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2023-05-12T11:47:55Z</dcterms:created>
  <dcterms:modified xsi:type="dcterms:W3CDTF">2023-05-12T11:47:55Z</dcterms:modified>
</cp:coreProperties>
</file>