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93B7-9468-5380-F642-94C45A4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76174-40E1-6414-BC88-DD451FE32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DA00-5477-946A-5805-8B200C29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BB3F-5257-0AC5-B9AE-CFC322D0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D888-1D07-4058-C907-BB5240C2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ECAB-6206-B29A-CF99-9204578A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2E57-3FBA-535F-4247-C4EBB10E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A491-932F-16A9-7247-2CC9FD88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042F-E5C4-BDDE-8F8F-079C0E3D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415F-1D0F-F78A-6F0A-BCB09ACD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6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19A01-F2D7-BBB7-AE27-D959E44F8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337B1-A32D-D3DE-A797-8F14DD2A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365A-8F8F-A89B-3912-83AC5EAB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F4BB-F25A-A6F9-31DC-509FED1A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395C-BAC5-C842-A64B-E64D042D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9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9615-9BAA-67EB-9024-40045360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05D3-1B3A-6EF3-D0EA-E7561B09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D4D4-29C7-75E8-B41E-95ABA0BE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EF32-26B9-749E-11FB-F90DACDF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7B6A-4722-470A-A7D0-EB96B47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93EB-6F2C-7AF8-263E-B0A2F1E5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7D4D0-4B91-8997-765F-D1A8217DE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8F65-0A41-7156-70A5-330ADBC3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946D-69D4-3824-B2AF-C67F421B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7788F-6E7C-BDFC-D9CE-DF78A9F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2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B732-3BD4-534E-5E54-8D8193C8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E47C-82D2-3507-25D2-CC1E7FEB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94312-4C0C-9DB1-02EF-72AEE101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DD9D1-25F9-4D00-3682-25C485C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8812D-F458-0A2A-7BFD-C6E982A3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B502-61B5-BAA8-3F63-4C659DAE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5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561F-405E-4865-F43D-44527BB4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126B2-B709-143B-BB6D-9509FACCA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CD036-1229-4361-5766-2C5B07A94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4741D-04DC-B54E-8C32-274BB1B12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7646-659F-62A9-C3D0-7E42F0F50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1A451-E7D0-6122-FE66-414FA16C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AA9FC-0EB5-0FB7-9774-0BA148C5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12A27-C926-17F1-591E-04A1157F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2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1633-B373-7F39-E9C0-161C6BF5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296DC-45FD-729C-6B0C-108ECE7C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F5B76-6CB4-3B6F-098E-D7B28CC2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4B382-251B-71BB-2E05-0F8BE936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9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16A-73BE-C472-FE79-692120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6AB12-A60C-0BF6-6B3D-849B229D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0894-87F5-9213-2AF4-C6F2B1A1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8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9E3E-45CB-3896-7913-34977367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12B4-F6A8-5BA5-3659-1435A3EF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721AD-9E38-D7F4-3697-66798B52D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37313-2B23-58D1-D24E-865107F1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9F2D7-D06F-119E-7A19-1379BE2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B53A1-9CF0-C963-36FF-50498A5F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3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BFC4-65DE-F441-8722-28A217A9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5DB59-1D7A-27DF-54FD-0AEB2DDB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BC05-F28F-EF45-BA17-0CEDC425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25431-9E32-3E88-423E-AC4E3141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C34AB-FB84-859B-0AEB-C22463C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846A-2430-1401-9DB8-DC0269B0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6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4FFEE-1D15-1E4C-B35A-DD6F422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A7D4-B9D0-FC6B-5565-8554DC82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2697-F26B-E83D-3BEB-76988F2AA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001C-13C3-490D-9D31-DEAE049014B4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A4C2A-D5F0-7D7E-F05B-67B6BB3E9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D569-9A7C-7E54-81CB-FE5669BD6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DFE7-4DBD-4D7B-9D07-DE4509512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0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4696-A83C-4066-E5A2-806807942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70FF4-1EC6-A9A1-78AC-333866B22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5B49F-AB90-AE2F-88D1-9CD09F8B7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CE5DC-468F-2551-CBAB-B7169667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4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AD0CD-D2A3-B662-9E5C-B08230180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976E35-FB66-E070-D81B-A30EB0152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7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2023-05-06T07:54:32Z</dcterms:created>
  <dcterms:modified xsi:type="dcterms:W3CDTF">2023-05-06T07:54:32Z</dcterms:modified>
</cp:coreProperties>
</file>