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8" autoAdjust="0"/>
    <p:restoredTop sz="94660"/>
  </p:normalViewPr>
  <p:slideViewPr>
    <p:cSldViewPr snapToGrid="0">
      <p:cViewPr varScale="1">
        <p:scale>
          <a:sx n="53" d="100"/>
          <a:sy n="53" d="100"/>
        </p:scale>
        <p:origin x="53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076A7-E725-35CE-9B42-142B5A07B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0EDBD-87CC-FD56-EC6B-3182AFEBC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B7FBF-B8E7-F3DB-4E5E-933091472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3E20-836D-41A2-A6CE-08465B01AC82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0102C-88F3-CEF7-93BA-4B8DB2F30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49520-7C83-4B63-4C17-A7366723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2520-D9A0-434B-B6AF-9E4B720EC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28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5E40-5ECD-4F8A-8B0A-93B4D2B7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95043-80D9-99BA-1BA7-9122831CE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1A336-D264-EE89-C593-85FF79A7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3E20-836D-41A2-A6CE-08465B01AC82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203B2-CA35-F8CB-5A1E-9192335CA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BD4ED-BBE6-4E88-1F71-D79F8334F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2520-D9A0-434B-B6AF-9E4B720EC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03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DA0BC4-2882-96D2-5AC1-C12CC20E0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ADC9C-7E5F-E85C-961F-371A6D67A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598E-E5A3-6F64-F0A1-5D174FF2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3E20-836D-41A2-A6CE-08465B01AC82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F79F0-A6D6-4100-7AEC-D620C57A5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AE8F4-CB70-9F3E-C734-EA0FEB034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2520-D9A0-434B-B6AF-9E4B720EC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464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9DE0-4B89-D6BD-F374-68E310A6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4A884-411E-E93F-C9C8-6E1CA9916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37A11-072D-730C-F0B1-B58F1A19A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3E20-836D-41A2-A6CE-08465B01AC82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D2C30-358F-B081-037E-02B370C4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8E53D-7494-B166-A59D-EAAD4B1F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2520-D9A0-434B-B6AF-9E4B720EC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51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100F9-5F94-AC19-9C8A-6BB4AE55B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77E2C-8296-3B30-7201-EEA551704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0C064-B41A-A12F-C350-1045ECE68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3E20-836D-41A2-A6CE-08465B01AC82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B1E6F-FEC5-E521-1441-52C69BB1F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5107E-90FA-34D6-C2FE-CA2DC936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2520-D9A0-434B-B6AF-9E4B720EC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35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6E055-90FB-8B6A-5A97-4ECB89CE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D89F5-2C4A-E6AC-CF4B-644CDAD41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F8D63-19D5-39AF-D5B2-FB378D842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F41AC-B441-95EF-CE4E-ED83CE4D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3E20-836D-41A2-A6CE-08465B01AC82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81883-0B0E-1632-A53F-E69935C2A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8A397-F4D8-DB2D-5F26-6B5E0610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2520-D9A0-434B-B6AF-9E4B720EC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99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6090-3354-E54D-FE11-230B0FBFE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ED834-6A97-3FB8-818C-BB7F263EA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D15D1-1D03-F5FD-D479-024E44235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98E99-45CD-420D-2226-ADAACB155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70BA9F-B786-D346-3FD6-73D0C85C1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054DAA-7301-C719-117E-A4ABC3883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3E20-836D-41A2-A6CE-08465B01AC82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D4F300-9E36-4A57-2B5E-8D7411E1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4631FD-B2FF-2121-1BB4-46A301E2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2520-D9A0-434B-B6AF-9E4B720EC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60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2090-9F2D-EFE7-28A2-41278908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6ECCB-361D-BD73-F057-3BD3F6BE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3E20-836D-41A2-A6CE-08465B01AC82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386CE-F057-2DC8-668E-8C10300A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B6971-3BCE-911C-8876-EF22DCD69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2520-D9A0-434B-B6AF-9E4B720EC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90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3990F-6F41-CCE9-89DC-D5CF3A3CD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3E20-836D-41A2-A6CE-08465B01AC82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D275D6-04B6-F472-BDB4-B5230CCF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D9BDB-78D5-63F4-6309-8B4044D3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2520-D9A0-434B-B6AF-9E4B720EC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46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DCD8-8AD9-2E63-1EF1-C976260C5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C0C6C-156C-0F1F-A78E-5B9A1A7C8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04553-1317-C241-513D-CC2683AB6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A03D0-3C84-8CCF-4855-CA1D5A47C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3E20-836D-41A2-A6CE-08465B01AC82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45527-D96F-1D4C-20F0-D9FF5778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419A9-024D-DE36-0865-7D3D3920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2520-D9A0-434B-B6AF-9E4B720EC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77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26D4-17A4-0AFE-9699-7C0366A1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CE1C60-2C1E-57C4-F629-70A28FECF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7A76B-1038-820C-6CF2-E63CE1B0F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4F23F-CF3E-0724-E563-75F2C99A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3E20-836D-41A2-A6CE-08465B01AC82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A716E-77CD-919C-5F4B-EE129934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45849-25A8-149E-AD35-816933EC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82520-D9A0-434B-B6AF-9E4B720EC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61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C4BD85-1AAC-F141-C2F8-1EC0726E6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85B8A-159B-2447-9243-9CB89BA5B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93C32-8494-E345-C668-ACCF08CD4A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73E20-836D-41A2-A6CE-08465B01AC82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5432D-A4C1-F432-B39A-CE4455A40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09597-5040-FB8A-BCEC-E6A7B13B6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82520-D9A0-434B-B6AF-9E4B720EC9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0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64CF-6B1A-1581-C099-1D52328AF6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76815-02DA-ACA4-0B1F-EBF54521A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75CBD-894F-EABA-07D9-192103A0F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8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24EE-329D-EAD7-494A-ACA2F2D1FA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681F2-63C9-E71E-13E1-CA483FBC22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53426-53A3-2261-150A-E64B2E213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01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E5EC-6EFA-59C1-F5FA-AD37DE2A6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FB993-8743-7D11-E931-CF0F84B9B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33F21-53BE-E4B1-12CC-80C4982FD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2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0BF8-2C3F-6C4A-BDC8-22ADEFA671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E3174-A830-F897-3D4F-AF2AB839B0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780AE-4DC4-D2C3-DEDC-1B9306352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01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B88A-3DA9-0008-20FC-7CB21CD6E1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1AEB9-DF6D-777A-5662-E5A2CB6A20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F029D-FEA4-794E-AE86-9BBA7AC44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6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somula vijay kuamr reddy</dc:creator>
  <cp:lastModifiedBy>somula vijay kuamr reddy</cp:lastModifiedBy>
  <cp:revision>1</cp:revision>
  <dcterms:created xsi:type="dcterms:W3CDTF">2023-05-14T12:11:20Z</dcterms:created>
  <dcterms:modified xsi:type="dcterms:W3CDTF">2023-05-14T12:12:17Z</dcterms:modified>
</cp:coreProperties>
</file>