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1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C4AF-1781-48D7-B301-9C3CFEF1ACC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041-21D9-4FE7-823C-FF6744872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2284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01526"/>
              </p:ext>
            </p:extLst>
          </p:nvPr>
        </p:nvGraphicFramePr>
        <p:xfrm>
          <a:off x="-1" y="0"/>
          <a:ext cx="11996383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026"/>
                <a:gridCol w="2135188"/>
                <a:gridCol w="2008763"/>
                <a:gridCol w="1535836"/>
                <a:gridCol w="2683031"/>
                <a:gridCol w="2734539"/>
              </a:tblGrid>
              <a:tr h="315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Rahim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Mahavir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Yeshu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03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 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Requirement Gathering &amp; analysis: Short hands,Body Fit, Inside Pocket, Body Measurements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Design : Preparing the cloth, Stitching Machines and setting up the environment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Acceptance Test 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405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 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Designing the  best model of Shirt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Cutting the cloth and tesing Individual Pieces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Acceptance Test 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089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 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Stitching and tesing Individual Pieces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Setting up a mannequin which matches the customer.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139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 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Fixing the Shirt if any change need to be made.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Testing the whole shirt, if anything is not as expected giving to back to </a:t>
                      </a:r>
                      <a:r>
                        <a:rPr lang="en-US" sz="1100" u="none" strike="noStrike" dirty="0" err="1">
                          <a:effectLst/>
                        </a:rPr>
                        <a:t>Mahavir</a:t>
                      </a:r>
                      <a:r>
                        <a:rPr lang="en-US" sz="1100" u="none" strike="noStrike" dirty="0">
                          <a:effectLst/>
                        </a:rPr>
                        <a:t> by afternoon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 to start Testing the Shirt from afternoon by matching the requirements.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188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 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Buffer time if something goes wrong in the middle and Delivery by 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2019-11-21T17:59:15Z</dcterms:created>
  <dcterms:modified xsi:type="dcterms:W3CDTF">2019-11-21T18:00:28Z</dcterms:modified>
</cp:coreProperties>
</file>