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3" d="100"/>
          <a:sy n="73" d="100"/>
        </p:scale>
        <p:origin x="-600"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270679"/>
            <a:ext cx="7784239" cy="1323439"/>
          </a:xfrm>
          <a:prstGeom prst="rect">
            <a:avLst/>
          </a:prstGeom>
          <a:noFill/>
        </p:spPr>
        <p:txBody>
          <a:bodyPr wrap="square" lIns="91440" tIns="45720" rIns="91440" bIns="45720" rtlCol="0" anchor="t">
            <a:spAutoFit/>
          </a:bodyPr>
          <a:lstStyle/>
          <a:p>
            <a:r>
              <a:rPr lang="en-US" sz="2000" b="1" dirty="0">
                <a:solidFill>
                  <a:srgbClr val="FF0000"/>
                </a:solidFill>
                <a:latin typeface="Arial"/>
                <a:cs typeface="Arial"/>
              </a:rPr>
              <a:t>Presented By:</a:t>
            </a:r>
          </a:p>
          <a:p>
            <a:r>
              <a:rPr lang="en-US" sz="2000" b="1" dirty="0">
                <a:solidFill>
                  <a:srgbClr val="FF0000"/>
                </a:solidFill>
                <a:latin typeface="Arial"/>
                <a:cs typeface="Arial"/>
              </a:rPr>
              <a:t>                      </a:t>
            </a:r>
            <a:r>
              <a:rPr lang="en-US" sz="2000" b="1" dirty="0" smtClean="0">
                <a:solidFill>
                  <a:srgbClr val="FF0000"/>
                </a:solidFill>
                <a:latin typeface="Arial"/>
                <a:cs typeface="Arial"/>
              </a:rPr>
              <a:t>M.VIJAYAKUMAR 3</a:t>
            </a:r>
            <a:r>
              <a:rPr lang="en-US" sz="2000" b="1" baseline="30000" dirty="0" smtClean="0">
                <a:solidFill>
                  <a:srgbClr val="FF0000"/>
                </a:solidFill>
                <a:latin typeface="Arial"/>
                <a:cs typeface="Arial"/>
              </a:rPr>
              <a:t>rd</a:t>
            </a:r>
            <a:r>
              <a:rPr lang="en-US" sz="2000" b="1" dirty="0" smtClean="0">
                <a:solidFill>
                  <a:srgbClr val="FF0000"/>
                </a:solidFill>
                <a:latin typeface="Arial"/>
                <a:cs typeface="Arial"/>
              </a:rPr>
              <a:t> YEAR EEE</a:t>
            </a:r>
            <a:endParaRPr lang="en-US" sz="2000" b="1" dirty="0">
              <a:solidFill>
                <a:srgbClr val="FF0000"/>
              </a:solidFill>
              <a:latin typeface="Arial"/>
              <a:cs typeface="Arial"/>
            </a:endParaRPr>
          </a:p>
          <a:p>
            <a:r>
              <a:rPr lang="en-US" sz="2000" b="1" dirty="0">
                <a:solidFill>
                  <a:srgbClr val="FF0000"/>
                </a:solidFill>
                <a:latin typeface="Arial"/>
                <a:cs typeface="Arial"/>
              </a:rPr>
              <a:t>                      </a:t>
            </a:r>
            <a:r>
              <a:rPr lang="en-US" sz="2000" b="1" dirty="0" smtClean="0">
                <a:solidFill>
                  <a:srgbClr val="FF0000"/>
                </a:solidFill>
                <a:latin typeface="Arial"/>
                <a:cs typeface="Arial"/>
              </a:rPr>
              <a:t>SREE SOWDAMBIKA COLLEGE OF ENGINEERING</a:t>
            </a:r>
            <a:r>
              <a:rPr lang="en-US" sz="2000" b="1" dirty="0">
                <a:solidFill>
                  <a:srgbClr val="FF0000"/>
                </a:solidFill>
                <a:latin typeface="Arial"/>
                <a:cs typeface="Arial"/>
              </a:rPr>
              <a:t>    </a:t>
            </a:r>
            <a:endParaRPr lang="en-US" dirty="0">
              <a:solidFill>
                <a:srgbClr val="FF0000"/>
              </a:solidFil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56</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160</cp:revision>
  <dcterms:created xsi:type="dcterms:W3CDTF">2021-05-26T16:50:10Z</dcterms:created>
  <dcterms:modified xsi:type="dcterms:W3CDTF">2024-04-22T10:10:43Z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