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06-01-2020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 smtClean="0"/>
              <a:t>LENDING CLUB </a:t>
            </a:r>
            <a:r>
              <a:rPr lang="en-IN" sz="2800" dirty="0"/>
              <a:t>ASSIGNMENT</a:t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Name</a:t>
            </a:r>
            <a:r>
              <a:rPr lang="en-IN" sz="1800" dirty="0" smtClean="0"/>
              <a:t>: </a:t>
            </a:r>
            <a:r>
              <a:rPr lang="en-IN" sz="1800" smtClean="0"/>
              <a:t>Vijay Mishra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&lt;Conclusions&gt;</a:t>
            </a:r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case we categories the loan amounts into categories</a:t>
            </a:r>
          </a:p>
          <a:p>
            <a:r>
              <a:rPr lang="en-US" dirty="0"/>
              <a:t>Divide the loan amount into 3 categories High, medium and low.</a:t>
            </a:r>
          </a:p>
          <a:p>
            <a:r>
              <a:rPr lang="en-US" dirty="0"/>
              <a:t>High - Loan amount is greater than 20000</a:t>
            </a:r>
          </a:p>
          <a:p>
            <a:r>
              <a:rPr lang="en-US" dirty="0"/>
              <a:t>Medium -Loan amount is between 10000 to 20000</a:t>
            </a:r>
          </a:p>
          <a:p>
            <a:r>
              <a:rPr lang="en-US" dirty="0"/>
              <a:t>Low -Loan amount is less than 10000</a:t>
            </a:r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dirty="0" smtClean="0"/>
              <a:t>Total Defaulter By Category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dirty="0"/>
              <a:t>Total Defaulter By Category</a:t>
            </a:r>
            <a:endParaRPr lang="en-IN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139" y="2311036"/>
            <a:ext cx="8214632" cy="344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Average Defaulter By Grade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 the loan status values charge off =1 and fully paid =0.</a:t>
            </a:r>
          </a:p>
          <a:p>
            <a:r>
              <a:rPr lang="en-US" dirty="0"/>
              <a:t>Find the average value of loan status values and group by grade</a:t>
            </a:r>
          </a:p>
          <a:p>
            <a:r>
              <a:rPr lang="en-US" dirty="0"/>
              <a:t>Values are lies between the 0 to 1 shows the percentage of defaulter</a:t>
            </a:r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Average Defaulter By Grade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1418" y="2436018"/>
            <a:ext cx="8908868" cy="344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Total Defaulters By Term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 the month term into year.</a:t>
            </a:r>
          </a:p>
          <a:p>
            <a:r>
              <a:rPr lang="en-US" dirty="0"/>
              <a:t>List out the charge off and </a:t>
            </a:r>
            <a:r>
              <a:rPr lang="en-US" dirty="0" smtClean="0"/>
              <a:t>fully paid</a:t>
            </a:r>
            <a:endParaRPr lang="en-US" dirty="0"/>
          </a:p>
          <a:p>
            <a:r>
              <a:rPr lang="en-US" dirty="0"/>
              <a:t>Find out the defaulter on the basis on term </a:t>
            </a:r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dirty="0"/>
              <a:t>Total Defaulters By Term</a:t>
            </a:r>
            <a:endParaRPr lang="en-IN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230" y="1719262"/>
            <a:ext cx="8170408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3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</TotalTime>
  <Words>159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LENDING CLUB ASSIGNMENT  SUBMISSION </vt:lpstr>
      <vt:lpstr>Total Defaulter By Category</vt:lpstr>
      <vt:lpstr>Total Defaulter By Category</vt:lpstr>
      <vt:lpstr>Average Defaulter By Grade</vt:lpstr>
      <vt:lpstr>Average Defaulter By Grade</vt:lpstr>
      <vt:lpstr>Total Defaulters By Term</vt:lpstr>
      <vt:lpstr>Total Defaulters By Term</vt:lpstr>
      <vt:lpstr> &lt;Results&gt;</vt:lpstr>
      <vt:lpstr> &lt;Results&gt;</vt:lpstr>
      <vt:lpstr> &lt;Conclusions&gt;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Vijay Mishra</cp:lastModifiedBy>
  <cp:revision>28</cp:revision>
  <dcterms:created xsi:type="dcterms:W3CDTF">2016-06-09T08:16:28Z</dcterms:created>
  <dcterms:modified xsi:type="dcterms:W3CDTF">2020-01-06T18:00:10Z</dcterms:modified>
</cp:coreProperties>
</file>