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Liver Disease Prediction using ML Classification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0"/>
              <a:t>Prepared by: [Your Name]</a:t>
            </a:r>
          </a:p>
          <a:p>
            <a:r>
              <a:rPr sz="2000" b="0"/>
              <a:t>Department: CSE</a:t>
            </a:r>
          </a:p>
          <a:p>
            <a:r>
              <a:rPr sz="2000" b="0"/>
              <a:t>College: [Your College Name]</a:t>
            </a:r>
          </a:p>
          <a:p>
            <a:r>
              <a:rPr sz="2000" b="0"/>
              <a:t>Year: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- Streamlit App</a:t>
            </a:r>
          </a:p>
        </p:txBody>
      </p:sp>
      <p:pic>
        <p:nvPicPr>
          <p:cNvPr id="3" name="Picture 2" descr="ap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Programming: Python</a:t>
            </a:r>
          </a:p>
          <a:p>
            <a:r>
              <a:rPr sz="2200" b="0"/>
              <a:t>- Libraries: Pandas, NumPy, scikit-learn</a:t>
            </a:r>
          </a:p>
          <a:p>
            <a:r>
              <a:rPr sz="2200" b="0"/>
              <a:t>- Visualization: Matplotlib, Seaborn</a:t>
            </a:r>
          </a:p>
          <a:p>
            <a:r>
              <a:rPr sz="2200" b="0"/>
              <a:t>- Deployment: Streamlit</a:t>
            </a:r>
          </a:p>
          <a:p>
            <a:r>
              <a:rPr sz="2200" b="0"/>
              <a:t>- Notebook: Jupyter</a:t>
            </a:r>
          </a:p>
          <a:p>
            <a:r>
              <a:rPr sz="2200" b="0"/>
              <a:t>- Dataset Source: UCI Repository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Fast preliminary diagnosis for liver disease.</a:t>
            </a:r>
          </a:p>
          <a:p>
            <a:r>
              <a:rPr sz="2200" b="0"/>
              <a:t>- Supports doctors in decision-making.</a:t>
            </a:r>
          </a:p>
          <a:p>
            <a:r>
              <a:rPr sz="2200" b="0"/>
              <a:t>- Simple web app that even rural hospitals can use.</a:t>
            </a:r>
          </a:p>
          <a:p>
            <a:r>
              <a:rPr sz="2200" b="0"/>
              <a:t>- Cost-effective technology for early screening.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Add more advanced models like Random Forest, SVM, Neural Networks.</a:t>
            </a:r>
          </a:p>
          <a:p>
            <a:r>
              <a:rPr sz="2200" b="0"/>
              <a:t>- Collect larger and more diverse dataset from multiple hospitals.</a:t>
            </a:r>
          </a:p>
          <a:p>
            <a:r>
              <a:rPr sz="2200" b="0"/>
              <a:t>- Add real-time data entry and report generation in the app.</a:t>
            </a:r>
          </a:p>
          <a:p>
            <a:r>
              <a:rPr sz="2200" b="0"/>
              <a:t>- Integrate the system with hospital management software.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/>
              <a:t>Questions &amp; Feedback are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Liver is the second largest organ in the human body.</a:t>
            </a:r>
          </a:p>
          <a:p>
            <a:r>
              <a:rPr sz="2200" b="0"/>
              <a:t>- Liver diseases like Hepatitis and Cirrhosis are serious health issues.</a:t>
            </a:r>
          </a:p>
          <a:p>
            <a:r>
              <a:rPr sz="2200" b="0"/>
              <a:t>- Early detection can help doctors save lives.</a:t>
            </a:r>
          </a:p>
          <a:p>
            <a:r>
              <a:rPr sz="2200" b="0"/>
              <a:t>- Machine Learning can assist doctors by predicting disease based on medical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To predict liver disease from patient medical reports.</a:t>
            </a:r>
          </a:p>
          <a:p>
            <a:r>
              <a:rPr sz="2200" b="0"/>
              <a:t>- Use classification algorithms like Logistic Regression, Decision Tree.</a:t>
            </a:r>
          </a:p>
          <a:p>
            <a:r>
              <a:rPr sz="2200" b="0"/>
              <a:t>- Build a simple web application for doctors to check reports online.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- ILPD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Dataset: Indian Liver Patient Dataset (ILPD)</a:t>
            </a:r>
          </a:p>
          <a:p>
            <a:r>
              <a:rPr sz="2200" b="0"/>
              <a:t>- 583 patient records from Andhra Pradesh, India.</a:t>
            </a:r>
          </a:p>
          <a:p>
            <a:r>
              <a:rPr sz="2200" b="0"/>
              <a:t>- Features: Age, Gender, Total Bilirubin, Albumin, Enzymes etc.</a:t>
            </a:r>
          </a:p>
          <a:p>
            <a:r>
              <a:rPr sz="2200" b="0"/>
              <a:t>- Target Column: Disease Present (1) or Absent (0)</a:t>
            </a:r>
          </a:p>
          <a:p>
            <a:r>
              <a:rPr sz="2200" b="0"/>
              <a:t>- Data Source: UCI Machine Learning Repository.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Steps followed:</a:t>
            </a:r>
          </a:p>
          <a:p>
            <a:r>
              <a:rPr sz="2200" b="0"/>
              <a:t>1. Data Preprocessing</a:t>
            </a:r>
          </a:p>
          <a:p>
            <a:r>
              <a:rPr sz="2200" b="0"/>
              <a:t>   - Fill missing values</a:t>
            </a:r>
          </a:p>
          <a:p>
            <a:r>
              <a:rPr sz="2200" b="0"/>
              <a:t>   - Encode categorical values</a:t>
            </a:r>
          </a:p>
          <a:p>
            <a:r>
              <a:rPr sz="2200" b="0"/>
              <a:t>2. Exploratory Data Analysis (EDA)</a:t>
            </a:r>
          </a:p>
          <a:p>
            <a:r>
              <a:rPr sz="2200" b="0"/>
              <a:t>3. Model Training</a:t>
            </a:r>
          </a:p>
          <a:p>
            <a:r>
              <a:rPr sz="2200" b="0"/>
              <a:t>   - Logistic Regression</a:t>
            </a:r>
          </a:p>
          <a:p>
            <a:r>
              <a:rPr sz="2200" b="0"/>
              <a:t>   - Decision Tree</a:t>
            </a:r>
          </a:p>
          <a:p>
            <a:r>
              <a:rPr sz="2200" b="0"/>
              <a:t>4. Evaluation and Comparison</a:t>
            </a:r>
          </a:p>
          <a:p>
            <a:r>
              <a:rPr sz="2200" b="0"/>
              <a:t>5. Web Application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Flowchart</a:t>
            </a:r>
          </a:p>
        </p:txBody>
      </p:sp>
      <p:pic>
        <p:nvPicPr>
          <p:cNvPr id="3" name="Picture 2" descr="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- Logistic Regression:</a:t>
            </a:r>
          </a:p>
          <a:p>
            <a:r>
              <a:rPr sz="2200" b="0"/>
              <a:t>   - Suitable for binary classification (Disease or No Disease).</a:t>
            </a:r>
          </a:p>
          <a:p>
            <a:r>
              <a:rPr sz="2200" b="0"/>
              <a:t>   - Finds a linear relationship between features and target.</a:t>
            </a:r>
          </a:p>
          <a:p/>
          <a:p>
            <a:r>
              <a:rPr sz="2200" b="0"/>
              <a:t>- Decision Tree:</a:t>
            </a:r>
          </a:p>
          <a:p>
            <a:r>
              <a:rPr sz="2200" b="0"/>
              <a:t>   - Tree-like structure that splits data into branches.</a:t>
            </a:r>
          </a:p>
          <a:p>
            <a:r>
              <a:rPr sz="2200" b="0"/>
              <a:t>   - Easy to understand and interpret.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/>
              <a:t>Model Accuracy:</a:t>
            </a:r>
          </a:p>
          <a:p/>
          <a:p>
            <a:r>
              <a:rPr sz="2200" b="0"/>
              <a:t>1. Logistic Regression: 71%</a:t>
            </a:r>
          </a:p>
          <a:p>
            <a:r>
              <a:rPr sz="2200" b="0"/>
              <a:t>2. Decision Tree: 68%</a:t>
            </a:r>
          </a:p>
          <a:p>
            <a:r>
              <a:rPr sz="2200" b="0"/>
              <a:t>3. (Optional) Add other models if needed in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