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Liver Disease Prediction using Machine Learning Classification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[Your Name]</a:t>
            </a:r>
          </a:p>
          <a:p>
            <a:r>
              <a:t>Department: Computer Science Engineering</a:t>
            </a:r>
          </a:p>
          <a:p>
            <a:r>
              <a:t>College: [Your College Name]</a:t>
            </a:r>
          </a:p>
          <a:p>
            <a:r>
              <a:t>Year: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Pandas, NumPy</a:t>
            </a:r>
          </a:p>
          <a:p>
            <a:r>
              <a:t>- scikit-learn</a:t>
            </a:r>
          </a:p>
          <a:p>
            <a:r>
              <a:t>- Streamlit</a:t>
            </a:r>
          </a:p>
          <a:p>
            <a:r>
              <a:t>- Jupyter Notebook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Machine learning helps in early liver disease detection.</a:t>
            </a:r>
          </a:p>
          <a:p>
            <a:r>
              <a:t>- Logistic Regression gave better results than Decision Tree.</a:t>
            </a:r>
          </a:p>
          <a:p>
            <a:r>
              <a:t>- Doctors can easily use the app to predict liver disease.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deep learning models</a:t>
            </a:r>
          </a:p>
          <a:p>
            <a:r>
              <a:t>- Collect larger and more detailed dataset</a:t>
            </a:r>
          </a:p>
          <a:p>
            <a:r>
              <a:t>- Predict more liver disease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Liver is a vital organ.</a:t>
            </a:r>
          </a:p>
          <a:p>
            <a:r>
              <a:t>- Liver diseases are common and dangerous if detected late.</a:t>
            </a:r>
          </a:p>
          <a:p>
            <a:r>
              <a:t>- Early detection can save lives.</a:t>
            </a:r>
          </a:p>
          <a:p>
            <a:r>
              <a:t>- This project uses machine learning to predict liver disease.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liver disease from medical test data.</a:t>
            </a:r>
          </a:p>
          <a:p>
            <a:r>
              <a:t>- Use machine learning classification models.</a:t>
            </a:r>
          </a:p>
          <a:p>
            <a:r>
              <a:t>- Build a web app for doctors to check patient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Indian Liver Patient Dataset (ILPD)</a:t>
            </a:r>
          </a:p>
          <a:p>
            <a:r>
              <a:t>- 583 patient records</a:t>
            </a:r>
          </a:p>
          <a:p>
            <a:r>
              <a:t>- Features like Age, Gender, Bilirubin, Enzymes, Proteins, etc.</a:t>
            </a:r>
          </a:p>
          <a:p>
            <a:r>
              <a:t>- Label: Disease Present / No Disease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Preprocessing (handling missing values, encoding gender)</a:t>
            </a:r>
          </a:p>
          <a:p>
            <a:r>
              <a:t>- Exploratory Data Analysis (EDA)</a:t>
            </a:r>
          </a:p>
          <a:p>
            <a:r>
              <a:t>- Model Training (Logistic Regression, Decision Tree)</a:t>
            </a:r>
          </a:p>
          <a:p>
            <a:r>
              <a:t>- Model Evaluation (Accuracy Check)</a:t>
            </a:r>
          </a:p>
          <a:p>
            <a:r>
              <a:t>- Streamlit App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Flowchart</a:t>
            </a:r>
          </a:p>
        </p:txBody>
      </p:sp>
      <p:pic>
        <p:nvPicPr>
          <p:cNvPr id="3" name="Picture 2" descr="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Diagram</a:t>
            </a:r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 &amp;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Model                 | Accuracy |</a:t>
            </a:r>
          </a:p>
          <a:p>
            <a:r>
              <a:t>|------------------|-----------|</a:t>
            </a:r>
          </a:p>
          <a:p>
            <a:r>
              <a:t>| Logistic Regression | 71% |</a:t>
            </a:r>
          </a:p>
          <a:p>
            <a:r>
              <a:t>| Decision Tree     | 68%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Screenshot</a:t>
            </a:r>
          </a:p>
        </p:txBody>
      </p:sp>
      <p:pic>
        <p:nvPicPr>
          <p:cNvPr id="3" name="Picture 2" descr="ap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