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2"/>
  </p:notesMasterIdLst>
  <p:handoutMasterIdLst>
    <p:handoutMasterId r:id="rId23"/>
  </p:handoutMasterIdLst>
  <p:sldIdLst>
    <p:sldId id="256" r:id="rId6"/>
    <p:sldId id="274" r:id="rId7"/>
    <p:sldId id="271" r:id="rId8"/>
    <p:sldId id="272" r:id="rId9"/>
    <p:sldId id="276" r:id="rId10"/>
    <p:sldId id="285" r:id="rId11"/>
    <p:sldId id="286" r:id="rId12"/>
    <p:sldId id="287" r:id="rId13"/>
    <p:sldId id="277" r:id="rId14"/>
    <p:sldId id="282" r:id="rId15"/>
    <p:sldId id="284" r:id="rId16"/>
    <p:sldId id="281" r:id="rId17"/>
    <p:sldId id="278" r:id="rId18"/>
    <p:sldId id="288" r:id="rId19"/>
    <p:sldId id="279" r:id="rId20"/>
    <p:sldId id="269" r:id="rId2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FF"/>
    <a:srgbClr val="000000"/>
    <a:srgbClr val="FFCC00"/>
    <a:srgbClr val="00CCFF"/>
    <a:srgbClr val="00008C"/>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106" d="100"/>
          <a:sy n="106" d="100"/>
        </p:scale>
        <p:origin x="758"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16</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10/9/2020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48105" y="2818504"/>
            <a:ext cx="5556738" cy="893556"/>
          </a:xfrm>
        </p:spPr>
        <p:txBody>
          <a:bodyPr/>
          <a:lstStyle/>
          <a:p>
            <a:pPr algn="ctr"/>
            <a:r>
              <a:rPr lang="en-US" sz="3200" dirty="0">
                <a:solidFill>
                  <a:srgbClr val="001EFF"/>
                </a:solidFill>
                <a:latin typeface="Calibri Light" panose="020F0302020204030204" pitchFamily="34" charset="0"/>
                <a:cs typeface="Calibri Light" panose="020F0302020204030204" pitchFamily="34" charset="0"/>
              </a:rPr>
              <a:t>An Online Shopping Website</a:t>
            </a:r>
          </a:p>
        </p:txBody>
      </p:sp>
      <p:sp>
        <p:nvSpPr>
          <p:cNvPr id="4" name="Title 3"/>
          <p:cNvSpPr>
            <a:spLocks noGrp="1"/>
          </p:cNvSpPr>
          <p:nvPr>
            <p:ph type="ctrTitle"/>
          </p:nvPr>
        </p:nvSpPr>
        <p:spPr>
          <a:xfrm>
            <a:off x="1348105" y="1678194"/>
            <a:ext cx="5561624" cy="830997"/>
          </a:xfrm>
        </p:spPr>
        <p:txBody>
          <a:bodyPr/>
          <a:lstStyle/>
          <a:p>
            <a:pPr algn="ctr">
              <a:defRPr/>
            </a:pPr>
            <a:r>
              <a:rPr lang="en-US" sz="5400" dirty="0" err="1">
                <a:solidFill>
                  <a:schemeClr val="accent1">
                    <a:lumMod val="60000"/>
                    <a:lumOff val="40000"/>
                  </a:schemeClr>
                </a:solidFill>
                <a:latin typeface="Times New Roman" panose="02020603050405020304" pitchFamily="18" charset="0"/>
                <a:cs typeface="Times New Roman" panose="02020603050405020304" pitchFamily="18" charset="0"/>
              </a:rPr>
              <a:t>WingBuy</a:t>
            </a:r>
            <a:endParaRPr lang="en-US" sz="5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404" y="1408493"/>
            <a:ext cx="4692141" cy="1572964"/>
          </a:xfrm>
          <a:prstGeom prst="rect">
            <a:avLst/>
          </a:prstGeom>
        </p:spPr>
      </p:pic>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C003FAF9-3E47-4671-921C-C0C7FC2738F8}"/>
              </a:ext>
            </a:extLst>
          </p:cNvPr>
          <p:cNvPicPr>
            <a:picLocks noGrp="1" noChangeAspect="1"/>
          </p:cNvPicPr>
          <p:nvPr>
            <p:ph idx="1"/>
          </p:nvPr>
        </p:nvPicPr>
        <p:blipFill rotWithShape="1">
          <a:blip r:embed="rId2"/>
          <a:srcRect t="12466" b="10986"/>
          <a:stretch/>
        </p:blipFill>
        <p:spPr>
          <a:xfrm>
            <a:off x="827314" y="718457"/>
            <a:ext cx="7663543" cy="3679371"/>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 y="367200"/>
            <a:ext cx="8307291" cy="4240518"/>
          </a:xfrm>
          <a:prstGeom prst="rect">
            <a:avLst/>
          </a:prstGeom>
        </p:spPr>
      </p:pic>
    </p:spTree>
    <p:extLst>
      <p:ext uri="{BB962C8B-B14F-4D97-AF65-F5344CB8AC3E}">
        <p14:creationId xmlns:p14="http://schemas.microsoft.com/office/powerpoint/2010/main" val="181813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63" y="388538"/>
            <a:ext cx="8662910" cy="4263776"/>
          </a:xfrm>
        </p:spPr>
      </p:pic>
    </p:spTree>
    <p:extLst>
      <p:ext uri="{BB962C8B-B14F-4D97-AF65-F5344CB8AC3E}">
        <p14:creationId xmlns:p14="http://schemas.microsoft.com/office/powerpoint/2010/main" val="180053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342" y="460537"/>
            <a:ext cx="8045161" cy="3984869"/>
          </a:xfrm>
        </p:spPr>
      </p:pic>
    </p:spTree>
    <p:extLst>
      <p:ext uri="{BB962C8B-B14F-4D97-AF65-F5344CB8AC3E}">
        <p14:creationId xmlns:p14="http://schemas.microsoft.com/office/powerpoint/2010/main" val="216139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1DBA2-9451-49FB-B278-1A96431EB7DA}"/>
              </a:ext>
            </a:extLst>
          </p:cNvPr>
          <p:cNvSpPr>
            <a:spLocks noGrp="1"/>
          </p:cNvSpPr>
          <p:nvPr>
            <p:ph type="title"/>
          </p:nvPr>
        </p:nvSpPr>
        <p:spPr>
          <a:xfrm>
            <a:off x="269878" y="240427"/>
            <a:ext cx="8024283" cy="553998"/>
          </a:xfrm>
        </p:spPr>
        <p:txBody>
          <a:bodyPr/>
          <a:lstStyle/>
          <a:p>
            <a:pPr algn="ctr"/>
            <a:r>
              <a:rPr lang="en-IN" sz="3600" dirty="0">
                <a:latin typeface="Calibri Light" panose="020F0302020204030204" pitchFamily="34" charset="0"/>
                <a:cs typeface="Calibri Light" panose="020F0302020204030204" pitchFamily="34" charset="0"/>
              </a:rPr>
              <a:t>SCRUM TABLE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124" y="794425"/>
            <a:ext cx="4797380" cy="3938148"/>
          </a:xfrm>
        </p:spPr>
      </p:pic>
    </p:spTree>
    <p:extLst>
      <p:ext uri="{BB962C8B-B14F-4D97-AF65-F5344CB8AC3E}">
        <p14:creationId xmlns:p14="http://schemas.microsoft.com/office/powerpoint/2010/main" val="3028302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9E3DD0-63D7-44DF-9CD6-41CE9ACCB58B}"/>
              </a:ext>
            </a:extLst>
          </p:cNvPr>
          <p:cNvPicPr>
            <a:picLocks noGrp="1" noChangeAspect="1"/>
          </p:cNvPicPr>
          <p:nvPr>
            <p:ph idx="1"/>
          </p:nvPr>
        </p:nvPicPr>
        <p:blipFill>
          <a:blip r:embed="rId2"/>
          <a:stretch>
            <a:fillRect/>
          </a:stretch>
        </p:blipFill>
        <p:spPr>
          <a:xfrm>
            <a:off x="699082" y="468000"/>
            <a:ext cx="6856324" cy="4320000"/>
          </a:xfrm>
        </p:spPr>
      </p:pic>
    </p:spTree>
    <p:extLst>
      <p:ext uri="{BB962C8B-B14F-4D97-AF65-F5344CB8AC3E}">
        <p14:creationId xmlns:p14="http://schemas.microsoft.com/office/powerpoint/2010/main" val="331830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BE3498-D355-4FBA-B4D9-C189B320BF64}"/>
              </a:ext>
            </a:extLst>
          </p:cNvPr>
          <p:cNvSpPr>
            <a:spLocks noGrp="1"/>
          </p:cNvSpPr>
          <p:nvPr>
            <p:ph idx="1"/>
          </p:nvPr>
        </p:nvSpPr>
        <p:spPr/>
        <p:txBody>
          <a:bodyPr/>
          <a:lstStyle/>
          <a:p>
            <a:pPr marL="147463" lvl="1" indent="0">
              <a:buNone/>
            </a:pPr>
            <a:endParaRPr lang="en-IN" sz="2000"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The Project will help the many small scale retailers who would never be in business if they had to incur the high cost of owning a brick and mortar store .</a:t>
            </a:r>
          </a:p>
          <a:p>
            <a:pPr lvl="1"/>
            <a:r>
              <a:rPr lang="en-IN" sz="2000" dirty="0">
                <a:latin typeface="Times New Roman" panose="02020603050405020304" pitchFamily="18" charset="0"/>
                <a:cs typeface="Times New Roman" panose="02020603050405020304" pitchFamily="18" charset="0"/>
              </a:rPr>
              <a:t>The UI will be user-friendly and working with it will be efficient , thus an easy to use interface for all users .</a:t>
            </a:r>
          </a:p>
          <a:p>
            <a:pPr lvl="1"/>
            <a:r>
              <a:rPr lang="en-IN" sz="2000" dirty="0">
                <a:latin typeface="Times New Roman" panose="02020603050405020304" pitchFamily="18" charset="0"/>
                <a:cs typeface="Times New Roman" panose="02020603050405020304" pitchFamily="18" charset="0"/>
              </a:rPr>
              <a:t>All the products are verified by our admin so quality is ensured.</a:t>
            </a:r>
          </a:p>
          <a:p>
            <a:pPr marL="147463" lvl="1" indent="0">
              <a:buNone/>
            </a:pPr>
            <a:endParaRPr lang="en-IN" dirty="0"/>
          </a:p>
        </p:txBody>
      </p:sp>
      <p:sp>
        <p:nvSpPr>
          <p:cNvPr id="3" name="Title 2">
            <a:extLst>
              <a:ext uri="{FF2B5EF4-FFF2-40B4-BE49-F238E27FC236}">
                <a16:creationId xmlns:a16="http://schemas.microsoft.com/office/drawing/2014/main" id="{FDDFD2D5-04D3-43C5-AFF7-61B676C91D42}"/>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93509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6400B-98C3-41E3-AD23-8BB7E0386737}"/>
              </a:ext>
            </a:extLst>
          </p:cNvPr>
          <p:cNvSpPr>
            <a:spLocks noGrp="1"/>
          </p:cNvSpPr>
          <p:nvPr>
            <p:ph idx="1"/>
          </p:nvPr>
        </p:nvSpPr>
        <p:spPr/>
        <p:txBody>
          <a:bodyPr/>
          <a:lstStyle/>
          <a:p>
            <a:pPr marL="0" indent="0">
              <a:buNone/>
            </a:pPr>
            <a:r>
              <a:rPr lang="en-IN" sz="2000" dirty="0">
                <a:latin typeface="Calibri Light" panose="020F0302020204030204" pitchFamily="34" charset="0"/>
                <a:cs typeface="Calibri Light" panose="020F0302020204030204" pitchFamily="34" charset="0"/>
              </a:rPr>
              <a:t>  </a:t>
            </a:r>
            <a:r>
              <a:rPr lang="en-IN" sz="2400" dirty="0">
                <a:latin typeface="Calibri Light" panose="020F0302020204030204" pitchFamily="34" charset="0"/>
                <a:cs typeface="Calibri Light" panose="020F0302020204030204" pitchFamily="34" charset="0"/>
              </a:rPr>
              <a:t>TEAM MEMBERS:</a:t>
            </a:r>
          </a:p>
          <a:p>
            <a:pPr lvl="1"/>
            <a:r>
              <a:rPr lang="en-IN" sz="2000" dirty="0">
                <a:latin typeface="Calibri Light" panose="020F0302020204030204" pitchFamily="34" charset="0"/>
                <a:cs typeface="Calibri Light" panose="020F0302020204030204" pitchFamily="34" charset="0"/>
              </a:rPr>
              <a:t>VIJAY DHAKAD (TEAM LEADER)-</a:t>
            </a:r>
          </a:p>
          <a:p>
            <a:pPr marL="147463" lvl="1" indent="0">
              <a:buNone/>
            </a:pPr>
            <a:r>
              <a:rPr lang="en-IN" dirty="0">
                <a:latin typeface="Calibri Light" panose="020F0302020204030204" pitchFamily="34" charset="0"/>
                <a:cs typeface="Calibri Light" panose="020F0302020204030204" pitchFamily="34" charset="0"/>
              </a:rPr>
              <a:t>   PSNO: 10671396</a:t>
            </a:r>
          </a:p>
          <a:p>
            <a:pPr lvl="1"/>
            <a:r>
              <a:rPr lang="en-IN" sz="2000" dirty="0">
                <a:latin typeface="Calibri Light" panose="020F0302020204030204" pitchFamily="34" charset="0"/>
                <a:cs typeface="Calibri Light" panose="020F0302020204030204" pitchFamily="34" charset="0"/>
              </a:rPr>
              <a:t>VISHAL SINGH</a:t>
            </a:r>
          </a:p>
          <a:p>
            <a:pPr marL="147463" lvl="1" indent="0">
              <a:buNone/>
            </a:pPr>
            <a:r>
              <a:rPr lang="en-IN" dirty="0">
                <a:latin typeface="Calibri Light" panose="020F0302020204030204" pitchFamily="34" charset="0"/>
                <a:cs typeface="Calibri Light" panose="020F0302020204030204" pitchFamily="34" charset="0"/>
              </a:rPr>
              <a:t>   PSNO: 10671399</a:t>
            </a:r>
          </a:p>
          <a:p>
            <a:pPr lvl="1"/>
            <a:r>
              <a:rPr lang="en-IN" sz="2000" dirty="0">
                <a:latin typeface="Calibri Light" panose="020F0302020204030204" pitchFamily="34" charset="0"/>
                <a:cs typeface="Calibri Light" panose="020F0302020204030204" pitchFamily="34" charset="0"/>
              </a:rPr>
              <a:t>GNAPIKA ANKAM</a:t>
            </a:r>
          </a:p>
          <a:p>
            <a:pPr marL="147463" lvl="1" indent="0">
              <a:buNone/>
            </a:pPr>
            <a:r>
              <a:rPr lang="en-IN" dirty="0">
                <a:latin typeface="Calibri Light" panose="020F0302020204030204" pitchFamily="34" charset="0"/>
                <a:cs typeface="Calibri Light" panose="020F0302020204030204" pitchFamily="34" charset="0"/>
              </a:rPr>
              <a:t>   PSNO: 10671349</a:t>
            </a:r>
          </a:p>
          <a:p>
            <a:pPr lvl="1"/>
            <a:r>
              <a:rPr lang="en-IN" sz="2000" dirty="0">
                <a:latin typeface="Calibri Light" panose="020F0302020204030204" pitchFamily="34" charset="0"/>
                <a:cs typeface="Calibri Light" panose="020F0302020204030204" pitchFamily="34" charset="0"/>
              </a:rPr>
              <a:t>KIRTIRAJ BHAGAT</a:t>
            </a:r>
          </a:p>
          <a:p>
            <a:pPr marL="147463" lvl="1" indent="0">
              <a:buNone/>
            </a:pPr>
            <a:r>
              <a:rPr lang="en-IN" dirty="0">
                <a:latin typeface="Calibri Light" panose="020F0302020204030204" pitchFamily="34" charset="0"/>
                <a:cs typeface="Calibri Light" panose="020F0302020204030204" pitchFamily="34" charset="0"/>
              </a:rPr>
              <a:t>   PSNO: 10671525</a:t>
            </a:r>
          </a:p>
          <a:p>
            <a:pPr marL="147463" lvl="1" indent="0">
              <a:buNone/>
            </a:pPr>
            <a:endParaRPr lang="en-IN" dirty="0">
              <a:latin typeface="Calibri Light" panose="020F0302020204030204" pitchFamily="34" charset="0"/>
              <a:cs typeface="Calibri Light" panose="020F0302020204030204" pitchFamily="34" charset="0"/>
            </a:endParaRPr>
          </a:p>
        </p:txBody>
      </p:sp>
      <p:sp>
        <p:nvSpPr>
          <p:cNvPr id="3" name="Title 2">
            <a:extLst>
              <a:ext uri="{FF2B5EF4-FFF2-40B4-BE49-F238E27FC236}">
                <a16:creationId xmlns:a16="http://schemas.microsoft.com/office/drawing/2014/main" id="{2FCAF4BA-B924-449B-BB8E-2CF1D4E2C7AC}"/>
              </a:ext>
            </a:extLst>
          </p:cNvPr>
          <p:cNvSpPr>
            <a:spLocks noGrp="1"/>
          </p:cNvSpPr>
          <p:nvPr>
            <p:ph type="title"/>
          </p:nvPr>
        </p:nvSpPr>
        <p:spPr>
          <a:xfrm>
            <a:off x="269878" y="240427"/>
            <a:ext cx="8024283" cy="553998"/>
          </a:xfrm>
        </p:spPr>
        <p:txBody>
          <a:bodyPr/>
          <a:lstStyle/>
          <a:p>
            <a:r>
              <a:rPr lang="en-IN" sz="3600" dirty="0">
                <a:latin typeface="Calibri Light" panose="020F0302020204030204" pitchFamily="34" charset="0"/>
                <a:cs typeface="Calibri Light" panose="020F0302020204030204" pitchFamily="34" charset="0"/>
              </a:rPr>
              <a:t>TEAM INFORMATION</a:t>
            </a:r>
          </a:p>
        </p:txBody>
      </p:sp>
    </p:spTree>
    <p:extLst>
      <p:ext uri="{BB962C8B-B14F-4D97-AF65-F5344CB8AC3E}">
        <p14:creationId xmlns:p14="http://schemas.microsoft.com/office/powerpoint/2010/main" val="144108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a:xfrm>
            <a:off x="258189" y="1183341"/>
            <a:ext cx="8615227" cy="3481964"/>
          </a:xfrm>
        </p:spPr>
        <p:txBody>
          <a:bodyPr/>
          <a:lstStyle/>
          <a:p>
            <a:pPr marL="147463" lvl="1" indent="0">
              <a:buNone/>
            </a:pPr>
            <a:endParaRPr lang="en-IN" sz="2000" dirty="0">
              <a:latin typeface="Calibri Light" panose="020F0302020204030204" pitchFamily="34" charset="0"/>
              <a:cs typeface="Calibri Light" panose="020F0302020204030204" pitchFamily="34" charset="0"/>
            </a:endParaRPr>
          </a:p>
          <a:p>
            <a:pPr marL="147463" lvl="1" indent="0">
              <a:buNone/>
            </a:pPr>
            <a:r>
              <a:rPr lang="en-IN" sz="2000" dirty="0" err="1">
                <a:latin typeface="Calibri Light" panose="020F0302020204030204" pitchFamily="34" charset="0"/>
                <a:cs typeface="Calibri Light" panose="020F0302020204030204" pitchFamily="34" charset="0"/>
              </a:rPr>
              <a:t>WingBuy</a:t>
            </a:r>
            <a:r>
              <a:rPr lang="en-IN" sz="2000" dirty="0">
                <a:latin typeface="Calibri Light" panose="020F0302020204030204" pitchFamily="34" charset="0"/>
                <a:cs typeface="Calibri Light" panose="020F0302020204030204" pitchFamily="34" charset="0"/>
              </a:rPr>
              <a:t> is a project in E-Commerce domain which will provide several individuals and companies to sell their products .The system will be available to all users but compare and checkout component will require user to signup or login. Goal of our application is to provide a quick and easy to use interface for all the Users and Retailers </a:t>
            </a:r>
          </a:p>
          <a:p>
            <a:pPr marL="147463" lvl="1" indent="0">
              <a:buNone/>
            </a:pPr>
            <a:r>
              <a:rPr lang="en-IN" sz="2000" dirty="0">
                <a:latin typeface="Calibri Light" panose="020F0302020204030204" pitchFamily="34" charset="0"/>
                <a:cs typeface="Calibri Light" panose="020F0302020204030204" pitchFamily="34" charset="0"/>
              </a:rPr>
              <a:t>The goal of our system is not just to sell the products to buyer , but also to make him aware of what he/she is buying.</a:t>
            </a:r>
          </a:p>
          <a:p>
            <a:pPr marL="147463" lvl="1" indent="0">
              <a:buNone/>
            </a:pPr>
            <a:endParaRPr lang="en-SG" dirty="0"/>
          </a:p>
        </p:txBody>
      </p:sp>
      <p:sp>
        <p:nvSpPr>
          <p:cNvPr id="5" name="Title 4">
            <a:extLst>
              <a:ext uri="{FF2B5EF4-FFF2-40B4-BE49-F238E27FC236}">
                <a16:creationId xmlns:a16="http://schemas.microsoft.com/office/drawing/2014/main" id="{6676701D-A4FD-423D-B706-8A803B75DB1F}"/>
              </a:ext>
            </a:extLst>
          </p:cNvPr>
          <p:cNvSpPr>
            <a:spLocks noGrp="1"/>
          </p:cNvSpPr>
          <p:nvPr>
            <p:ph type="title"/>
          </p:nvPr>
        </p:nvSpPr>
        <p:spPr>
          <a:xfrm>
            <a:off x="269878" y="240427"/>
            <a:ext cx="8024283" cy="553998"/>
          </a:xfrm>
        </p:spPr>
        <p:txBody>
          <a:bodyPr/>
          <a:lstStyle/>
          <a:p>
            <a:pPr algn="ctr"/>
            <a:r>
              <a:rPr lang="en-IN" sz="3600" dirty="0">
                <a:latin typeface="Calibri Light" panose="020F0302020204030204" pitchFamily="34" charset="0"/>
                <a:cs typeface="Calibri Light" panose="020F0302020204030204" pitchFamily="34" charset="0"/>
              </a:rPr>
              <a:t>PROBLEM STATEMENT</a:t>
            </a:r>
          </a:p>
        </p:txBody>
      </p:sp>
    </p:spTree>
    <p:extLst>
      <p:ext uri="{BB962C8B-B14F-4D97-AF65-F5344CB8AC3E}">
        <p14:creationId xmlns:p14="http://schemas.microsoft.com/office/powerpoint/2010/main" val="76088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6AD907-6B26-49A2-B95B-69749A350DCD}"/>
              </a:ext>
            </a:extLst>
          </p:cNvPr>
          <p:cNvSpPr>
            <a:spLocks noGrp="1"/>
          </p:cNvSpPr>
          <p:nvPr>
            <p:ph idx="1"/>
          </p:nvPr>
        </p:nvSpPr>
        <p:spPr/>
        <p:txBody>
          <a:bodyPr/>
          <a:lstStyle/>
          <a:p>
            <a:pPr marL="0" lvl="0" indent="0">
              <a:buNone/>
            </a:pPr>
            <a:endParaRPr lang="en-IN" sz="2000" dirty="0">
              <a:latin typeface="Calibri Light" panose="020F0302020204030204" pitchFamily="34" charset="0"/>
              <a:cs typeface="Calibri Light" panose="020F0302020204030204" pitchFamily="34" charset="0"/>
            </a:endParaRPr>
          </a:p>
          <a:p>
            <a:pPr marL="0" lvl="0" indent="0">
              <a:buNone/>
            </a:pPr>
            <a:r>
              <a:rPr lang="en-IN" sz="2000" dirty="0" err="1">
                <a:latin typeface="Calibri Light" panose="020F0302020204030204" pitchFamily="34" charset="0"/>
                <a:cs typeface="Calibri Light" panose="020F0302020204030204" pitchFamily="34" charset="0"/>
              </a:rPr>
              <a:t>WingBuy</a:t>
            </a:r>
            <a:r>
              <a:rPr lang="en-IN" sz="2000" dirty="0">
                <a:latin typeface="Calibri Light" panose="020F0302020204030204" pitchFamily="34" charset="0"/>
                <a:cs typeface="Calibri Light" panose="020F0302020204030204" pitchFamily="34" charset="0"/>
              </a:rPr>
              <a:t> is an online shopping website to ease the way of shopping. It provides wide range of Mobiles, Electronics, Appliances, and many more . The retailers are prior verified  and quality products are added for sale by our Admin. </a:t>
            </a:r>
            <a:r>
              <a:rPr lang="en-IN" sz="2000" dirty="0" err="1">
                <a:latin typeface="Calibri Light" panose="020F0302020204030204" pitchFamily="34" charset="0"/>
                <a:cs typeface="Calibri Light" panose="020F0302020204030204" pitchFamily="34" charset="0"/>
              </a:rPr>
              <a:t>WingBuy</a:t>
            </a:r>
            <a:r>
              <a:rPr lang="en-IN" sz="2000" dirty="0">
                <a:latin typeface="Calibri Light" panose="020F0302020204030204" pitchFamily="34" charset="0"/>
                <a:cs typeface="Calibri Light" panose="020F0302020204030204" pitchFamily="34" charset="0"/>
              </a:rPr>
              <a:t> provides safe and easy online shopping to all its customers.</a:t>
            </a:r>
          </a:p>
          <a:p>
            <a:pPr marL="0" lvl="0" indent="0">
              <a:buNone/>
            </a:pPr>
            <a:r>
              <a:rPr lang="en-IN" sz="2000" b="1" i="1" dirty="0">
                <a:latin typeface="Calibri Light" panose="020F0302020204030204" pitchFamily="34" charset="0"/>
                <a:cs typeface="Calibri Light" panose="020F0302020204030204" pitchFamily="34" charset="0"/>
              </a:rPr>
              <a:t>YOUR WISH , OUR PASSION!!!</a:t>
            </a:r>
          </a:p>
          <a:p>
            <a:endParaRPr lang="en-IN" dirty="0">
              <a:latin typeface="Calibri Light" panose="020F0302020204030204" pitchFamily="34" charset="0"/>
              <a:cs typeface="Calibri Light" panose="020F0302020204030204" pitchFamily="34" charset="0"/>
            </a:endParaRPr>
          </a:p>
        </p:txBody>
      </p:sp>
      <p:sp>
        <p:nvSpPr>
          <p:cNvPr id="3" name="Title 2">
            <a:extLst>
              <a:ext uri="{FF2B5EF4-FFF2-40B4-BE49-F238E27FC236}">
                <a16:creationId xmlns:a16="http://schemas.microsoft.com/office/drawing/2014/main" id="{0C4FD4BD-EB07-499E-9762-17E49D64D324}"/>
              </a:ext>
            </a:extLst>
          </p:cNvPr>
          <p:cNvSpPr>
            <a:spLocks noGrp="1"/>
          </p:cNvSpPr>
          <p:nvPr>
            <p:ph type="title"/>
          </p:nvPr>
        </p:nvSpPr>
        <p:spPr>
          <a:xfrm>
            <a:off x="269878" y="240427"/>
            <a:ext cx="8024283" cy="553998"/>
          </a:xfrm>
        </p:spPr>
        <p:txBody>
          <a:bodyPr/>
          <a:lstStyle/>
          <a:p>
            <a:pPr algn="ctr"/>
            <a:r>
              <a:rPr lang="en-IN" sz="3600" dirty="0">
                <a:latin typeface="Calibri Light" panose="020F0302020204030204" pitchFamily="34" charset="0"/>
                <a:cs typeface="Calibri Light" panose="020F0302020204030204" pitchFamily="34" charset="0"/>
              </a:rPr>
              <a:t>OBJECTIVES</a:t>
            </a:r>
          </a:p>
        </p:txBody>
      </p:sp>
    </p:spTree>
    <p:extLst>
      <p:ext uri="{BB962C8B-B14F-4D97-AF65-F5344CB8AC3E}">
        <p14:creationId xmlns:p14="http://schemas.microsoft.com/office/powerpoint/2010/main" val="165469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5A0D3-2680-4993-8411-A632A533CB66}"/>
              </a:ext>
            </a:extLst>
          </p:cNvPr>
          <p:cNvSpPr>
            <a:spLocks noGrp="1"/>
          </p:cNvSpPr>
          <p:nvPr>
            <p:ph type="title"/>
          </p:nvPr>
        </p:nvSpPr>
        <p:spPr>
          <a:xfrm>
            <a:off x="269878" y="240427"/>
            <a:ext cx="8024283" cy="553998"/>
          </a:xfrm>
        </p:spPr>
        <p:txBody>
          <a:bodyPr/>
          <a:lstStyle/>
          <a:p>
            <a:pPr algn="ctr"/>
            <a:r>
              <a:rPr lang="en-US" sz="3600" dirty="0">
                <a:latin typeface="Calibri Light" panose="020F0302020204030204" pitchFamily="34" charset="0"/>
                <a:cs typeface="Calibri Light" panose="020F0302020204030204" pitchFamily="34" charset="0"/>
              </a:rPr>
              <a:t>GLIMPSE OF THE PROJECT</a:t>
            </a:r>
            <a:endParaRPr lang="en-IN" sz="3600" dirty="0">
              <a:latin typeface="Calibri Light" panose="020F0302020204030204" pitchFamily="34" charset="0"/>
              <a:cs typeface="Calibri Light" panose="020F0302020204030204" pitchFamily="34" charset="0"/>
            </a:endParaRPr>
          </a:p>
        </p:txBody>
      </p:sp>
      <p:sp>
        <p:nvSpPr>
          <p:cNvPr id="2" name="Content Placeholder 1"/>
          <p:cNvSpPr>
            <a:spLocks noGrp="1"/>
          </p:cNvSpPr>
          <p:nvPr>
            <p:ph idx="1"/>
          </p:nvPr>
        </p:nvSpPr>
        <p:spPr/>
        <p:txBody>
          <a:bodyPr/>
          <a:lstStyle/>
          <a:p>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40" y="940222"/>
            <a:ext cx="6500489" cy="3585426"/>
          </a:xfrm>
          <a:prstGeom prst="rect">
            <a:avLst/>
          </a:prstGeom>
        </p:spPr>
      </p:pic>
    </p:spTree>
    <p:extLst>
      <p:ext uri="{BB962C8B-B14F-4D97-AF65-F5344CB8AC3E}">
        <p14:creationId xmlns:p14="http://schemas.microsoft.com/office/powerpoint/2010/main" val="727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59" y="747538"/>
            <a:ext cx="8048842" cy="3864729"/>
          </a:xfrm>
        </p:spPr>
      </p:pic>
      <p:sp>
        <p:nvSpPr>
          <p:cNvPr id="7" name="Content Placeholder 6"/>
          <p:cNvSpPr>
            <a:spLocks noGrp="1"/>
          </p:cNvSpPr>
          <p:nvPr>
            <p:ph sz="quarter" idx="10"/>
          </p:nvPr>
        </p:nvSpPr>
        <p:spPr/>
        <p:txBody>
          <a:bodyPr/>
          <a:lstStyle/>
          <a:p>
            <a:r>
              <a:rPr lang="en-IN" dirty="0"/>
              <a:t>.</a:t>
            </a:r>
          </a:p>
        </p:txBody>
      </p:sp>
    </p:spTree>
    <p:extLst>
      <p:ext uri="{BB962C8B-B14F-4D97-AF65-F5344CB8AC3E}">
        <p14:creationId xmlns:p14="http://schemas.microsoft.com/office/powerpoint/2010/main" val="184490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078" y="580925"/>
            <a:ext cx="7468917" cy="3837784"/>
          </a:xfrm>
        </p:spPr>
      </p:pic>
    </p:spTree>
    <p:extLst>
      <p:ext uri="{BB962C8B-B14F-4D97-AF65-F5344CB8AC3E}">
        <p14:creationId xmlns:p14="http://schemas.microsoft.com/office/powerpoint/2010/main" val="130282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58" y="407143"/>
            <a:ext cx="7774804" cy="4251846"/>
          </a:xfrm>
        </p:spPr>
      </p:pic>
      <p:sp>
        <p:nvSpPr>
          <p:cNvPr id="3" name="Title 2"/>
          <p:cNvSpPr>
            <a:spLocks noGrp="1"/>
          </p:cNvSpPr>
          <p:nvPr>
            <p:ph type="title"/>
          </p:nvPr>
        </p:nvSpPr>
        <p:spPr/>
        <p:txBody>
          <a:bodyPr/>
          <a:lstStyle/>
          <a:p>
            <a:r>
              <a:rPr lang="en-IN" dirty="0"/>
              <a:t>.</a:t>
            </a:r>
          </a:p>
        </p:txBody>
      </p:sp>
      <p:sp>
        <p:nvSpPr>
          <p:cNvPr id="4" name="Content Placeholder 3"/>
          <p:cNvSpPr>
            <a:spLocks noGrp="1"/>
          </p:cNvSpPr>
          <p:nvPr>
            <p:ph sz="quarter" idx="10"/>
          </p:nvPr>
        </p:nvSpPr>
        <p:spPr/>
        <p:txBody>
          <a:bodyPr/>
          <a:lstStyle/>
          <a:p>
            <a:r>
              <a:rPr lang="en-IN" dirty="0"/>
              <a:t>.</a:t>
            </a:r>
          </a:p>
        </p:txBody>
      </p:sp>
    </p:spTree>
    <p:extLst>
      <p:ext uri="{BB962C8B-B14F-4D97-AF65-F5344CB8AC3E}">
        <p14:creationId xmlns:p14="http://schemas.microsoft.com/office/powerpoint/2010/main" val="76153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57" y="387575"/>
            <a:ext cx="8016018" cy="4064372"/>
          </a:xfrm>
        </p:spPr>
      </p:pic>
    </p:spTree>
    <p:extLst>
      <p:ext uri="{BB962C8B-B14F-4D97-AF65-F5344CB8AC3E}">
        <p14:creationId xmlns:p14="http://schemas.microsoft.com/office/powerpoint/2010/main" val="290896501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559248-63FA-4C6E-A37D-96FF4426E5C5}">
  <ds:schemaRefs>
    <ds:schemaRef ds:uri="71bf3f0a-df54-467d-89c2-87f8d534ba77"/>
    <ds:schemaRef ds:uri="http://schemas.microsoft.com/office/2006/metadata/properties"/>
    <ds:schemaRef ds:uri="http://purl.org/dc/dcmitype/"/>
    <ds:schemaRef ds:uri="http://purl.org/dc/elements/1.1/"/>
    <ds:schemaRef ds:uri="http://schemas.openxmlformats.org/package/2006/metadata/core-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24319</TotalTime>
  <Words>272</Words>
  <Application>Microsoft Office PowerPoint</Application>
  <PresentationFormat>On-screen Show (16:9)</PresentationFormat>
  <Paragraphs>32</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 Light</vt:lpstr>
      <vt:lpstr>Symbol</vt:lpstr>
      <vt:lpstr>Times New Roman</vt:lpstr>
      <vt:lpstr>Wingdings</vt:lpstr>
      <vt:lpstr>L&amp;T Infotech</vt:lpstr>
      <vt:lpstr>Custom Design</vt:lpstr>
      <vt:lpstr>WingBuy</vt:lpstr>
      <vt:lpstr>TEAM INFORMATION</vt:lpstr>
      <vt:lpstr>PROBLEM STATEMENT</vt:lpstr>
      <vt:lpstr>OBJECTIVES</vt:lpstr>
      <vt:lpstr>GLIMPSE OF THE PROJECT</vt:lpstr>
      <vt:lpstr>PowerPoint Presentation</vt:lpstr>
      <vt:lpstr>PowerPoint Presentation</vt:lpstr>
      <vt:lpstr>.</vt:lpstr>
      <vt:lpstr>PowerPoint Presentation</vt:lpstr>
      <vt:lpstr>PowerPoint Presentation</vt:lpstr>
      <vt:lpstr>PowerPoint Presentation</vt:lpstr>
      <vt:lpstr>PowerPoint Presentation</vt:lpstr>
      <vt:lpstr>SCRUM TABLE</vt:lpstr>
      <vt:lpstr>PowerPoint Presentation</vt:lpstr>
      <vt:lpstr>CONCLUSION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GNAPIKA ANKAM</cp:lastModifiedBy>
  <cp:revision>1905</cp:revision>
  <cp:lastPrinted>2015-11-28T12:28:20Z</cp:lastPrinted>
  <dcterms:created xsi:type="dcterms:W3CDTF">2007-05-25T22:38:05Z</dcterms:created>
  <dcterms:modified xsi:type="dcterms:W3CDTF">2020-10-09T11:54:32Z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