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Deepthi Neela" userId="4e56cdd5-0071-453a-ae81-ae60c8460b2c" providerId="ADAL" clId="{DB6E03D3-D452-4EF7-A3A1-601E2FA59A1B}"/>
    <pc:docChg chg="addSld modSld">
      <pc:chgData name="Naga Deepthi Neela" userId="4e56cdd5-0071-453a-ae81-ae60c8460b2c" providerId="ADAL" clId="{DB6E03D3-D452-4EF7-A3A1-601E2FA59A1B}" dt="2024-11-26T02:32:58.347" v="41" actId="14100"/>
      <pc:docMkLst>
        <pc:docMk/>
      </pc:docMkLst>
      <pc:sldChg chg="modSp new mod">
        <pc:chgData name="Naga Deepthi Neela" userId="4e56cdd5-0071-453a-ae81-ae60c8460b2c" providerId="ADAL" clId="{DB6E03D3-D452-4EF7-A3A1-601E2FA59A1B}" dt="2024-11-26T02:32:58.347" v="41" actId="14100"/>
        <pc:sldMkLst>
          <pc:docMk/>
          <pc:sldMk cId="1489061476" sldId="267"/>
        </pc:sldMkLst>
        <pc:spChg chg="mod">
          <ac:chgData name="Naga Deepthi Neela" userId="4e56cdd5-0071-453a-ae81-ae60c8460b2c" providerId="ADAL" clId="{DB6E03D3-D452-4EF7-A3A1-601E2FA59A1B}" dt="2024-11-26T02:32:58.347" v="41" actId="14100"/>
          <ac:spMkLst>
            <pc:docMk/>
            <pc:sldMk cId="1489061476" sldId="267"/>
            <ac:spMk id="2" creationId="{2DAFFD22-3974-D4B3-8347-CA25F66EC9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8306C-571E-4304-BB65-380C2727BB81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5FC8D-A394-44C2-A452-E70057275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everyone. Today I'll be presenting our project on developing a real-time analysis system for online purchasing behavior using Django and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2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forward, there are several areas for potential improvement, including enhancing our recommendation algorithms and implementing advanced analytics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focuses on developing a Python-based recommendation system using Django framework. The system is designed to analyze and track user interactions in an online store environment, providing personalized product suggestions based on user behavior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today's digital marketplace, personalized recommendations have become crucial for enhancing user experience and driving sales. Our system leverages machine learning to analyze purchasing patterns and provide targeted suggestions to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methodology involved developing a comprehensive system with robust user authentication and core shopping features. We implemented secure user registration and login processes, along with a dedicated admin interface for store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identified several key challenges in online retail, primarily focusing on creating personalized shopping experiences while ensuring secure handling of user data and efficient tracking of user interactions.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implementation utilizes Django framework with PostgreSQL database. We incorporated machine learning models for recommendation generation and implemented security measures such as password hashing to protect user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testing demonstrated successful implementation of all core features. The system effectively manages user registration, product listings, and shopping functionality while generating relevant recommendations based on user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development, we encountered two major challenges. First, achieving accurate model training required extensive fine-tuning. Second, we addressed the cold start problem for new users by implementing fallback recommendation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successfully developed a functional e-commerce system with integrated recommendation capabilities. The system meets our initial objectives while maintaining security and user privacy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5FC8D-A394-44C2-A452-E70057275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4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2533338"/>
          </a:xfrm>
        </p:spPr>
        <p:txBody>
          <a:bodyPr/>
          <a:lstStyle/>
          <a:p>
            <a:pPr algn="ctr"/>
            <a:r>
              <a:rPr lang="en-US" sz="4000" dirty="0"/>
              <a:t>Real-Time Analysis of Online Purchasing Behavior using Django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978" y="3597639"/>
            <a:ext cx="7766936" cy="21136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Venkata Haritha Kancharla</a:t>
            </a:r>
          </a:p>
          <a:p>
            <a:pPr algn="ctr"/>
            <a:r>
              <a:rPr lang="en-US" dirty="0"/>
              <a:t>Mohana Manikanta Naidu Somineni</a:t>
            </a:r>
          </a:p>
          <a:p>
            <a:pPr algn="ctr"/>
            <a:r>
              <a:rPr lang="en-US" dirty="0"/>
              <a:t>Vijaya Lakshmi Chintapalli</a:t>
            </a:r>
          </a:p>
          <a:p>
            <a:pPr algn="ctr"/>
            <a:r>
              <a:rPr lang="en-US" dirty="0"/>
              <a:t>MCIS</a:t>
            </a:r>
          </a:p>
          <a:p>
            <a:pPr algn="ctr"/>
            <a:r>
              <a:rPr lang="en-US" dirty="0"/>
              <a:t>Youngstown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88697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1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505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Potential Improvements: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Enhanced recommendation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Mobile responsiveness for better user experience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Advanced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Performance optimization to handle large user bases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99153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60C5-D2F1-0B32-C624-1A467E97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Contribution of Team Members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83D-D442-3194-0A80-08FBC109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075"/>
            <a:ext cx="8596668" cy="520158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Mohana Manikanta Naidu Somineni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Focused on designing and implementing machine learning algorithms to analyze user behavior and provide personalized product suggestions.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Contributed to handling data securely to address security concerns in user behavior tracking.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Vijaya Lakshmi Chintapalli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Worked on building user interaction tracking mechanisms to enhance the recommendation system's accuracy.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Optimized the backend using Django to ensure seamless integration of recommendation features with the online store.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Venkata Haritha Kancharla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Led the integration of recommendation system features into the platform, ensuring real-time product suggestions.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Addressed challenges related to user data security and personalized shopping experiences by implementing robust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8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DF15-449E-C178-3E04-A34F4954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3318"/>
            <a:ext cx="8596668" cy="27432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337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>
            <a:normAutofit/>
          </a:bodyPr>
          <a:lstStyle/>
          <a:p>
            <a:r>
              <a:rPr lang="en-US" sz="2800" dirty="0"/>
              <a:t>Overview of the project </a:t>
            </a:r>
          </a:p>
          <a:p>
            <a:r>
              <a:rPr lang="en-US" sz="2800" dirty="0"/>
              <a:t>Purpose: Building a Python-based recommendation system using Django for an online store.</a:t>
            </a:r>
          </a:p>
          <a:p>
            <a:r>
              <a:rPr lang="en-US" sz="2800" dirty="0"/>
              <a:t>Key features: User interaction tracking and product suggestions</a:t>
            </a:r>
          </a:p>
        </p:txBody>
      </p:sp>
    </p:spTree>
    <p:extLst>
      <p:ext uri="{BB962C8B-B14F-4D97-AF65-F5344CB8AC3E}">
        <p14:creationId xmlns:p14="http://schemas.microsoft.com/office/powerpoint/2010/main" val="301148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>
            <a:normAutofit/>
          </a:bodyPr>
          <a:lstStyle/>
          <a:p>
            <a:r>
              <a:rPr lang="en-US" sz="2800" dirty="0"/>
              <a:t>Growth of e-commerce : The fast expansion of online shopping platforms, along with increasing competition.</a:t>
            </a:r>
          </a:p>
          <a:p>
            <a:r>
              <a:rPr lang="en-US" sz="2800" dirty="0"/>
              <a:t>Importance of recommendation systems : Improve customer satisfaction and Increase sales by personalized recommendations</a:t>
            </a:r>
          </a:p>
          <a:p>
            <a:r>
              <a:rPr lang="en-US" sz="2800" dirty="0"/>
              <a:t>Role of machine learning in online retail : Machine learning algorithms help in analyzing user behavior and making real-time product suggestions.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3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Challenges in online retail</a:t>
            </a:r>
          </a:p>
          <a:p>
            <a:r>
              <a:rPr lang="en-US" sz="2800" dirty="0"/>
              <a:t>Need for personalized shopping experience : Customers expect recommendations based on their preferences.</a:t>
            </a:r>
          </a:p>
          <a:p>
            <a:r>
              <a:rPr lang="en-US" sz="2800" dirty="0"/>
              <a:t>Complex user behavior tracking : Managing user data securely while providing personalized experiences.</a:t>
            </a:r>
          </a:p>
          <a:p>
            <a:r>
              <a:rPr lang="en-US" sz="2800" dirty="0"/>
              <a:t>Security concerns in user data handling : Ensuring secure handling of sensitive user information.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2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50582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System Components:</a:t>
            </a:r>
          </a:p>
          <a:p>
            <a:pPr marL="0" indent="0">
              <a:buNone/>
            </a:pPr>
            <a:r>
              <a:rPr lang="en-US" sz="2400" dirty="0"/>
              <a:t>User Authentication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	Registration : User account creation.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	Login : Allows registered users to access their accounts.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	Admin access : Admin privileges to manage product listings and user data.</a:t>
            </a:r>
          </a:p>
          <a:p>
            <a:pPr marL="0" indent="0">
              <a:buNone/>
            </a:pPr>
            <a:r>
              <a:rPr lang="en-US" sz="2400" dirty="0"/>
              <a:t>Core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	Shop interface : Users browse products after login.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	Shopping basket : Users manage items for checkout.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	Recommendation engine : Machine learning engine tracks behavior and suggests products.</a:t>
            </a:r>
          </a:p>
        </p:txBody>
      </p:sp>
    </p:spTree>
    <p:extLst>
      <p:ext uri="{BB962C8B-B14F-4D97-AF65-F5344CB8AC3E}">
        <p14:creationId xmlns:p14="http://schemas.microsoft.com/office/powerpoint/2010/main" val="412261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1"/>
          </a:xfrm>
        </p:spPr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505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Django framework : Web framework for backend development.</a:t>
            </a:r>
          </a:p>
          <a:p>
            <a:pPr marL="0" indent="0">
              <a:buNone/>
            </a:pPr>
            <a:r>
              <a:rPr lang="en-US" sz="2400" dirty="0"/>
              <a:t>PostgreSQL database : Database for storing user, product, and transaction data.</a:t>
            </a:r>
          </a:p>
          <a:p>
            <a:pPr marL="0" indent="0">
              <a:buNone/>
            </a:pPr>
            <a:r>
              <a:rPr lang="en-US" sz="2400" dirty="0"/>
              <a:t>Machine learning models for recommendations : Algorithms to generate personalized suggestions.</a:t>
            </a:r>
          </a:p>
          <a:p>
            <a:pPr marL="0" indent="0">
              <a:buNone/>
            </a:pPr>
            <a:r>
              <a:rPr lang="en-US" sz="2400" dirty="0"/>
              <a:t>Security features : Password hashing for secure user authentication.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06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1"/>
          </a:xfrm>
        </p:spPr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505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Completed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	User registration and authentication : Users can register and log in securely.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	Product listing and management : Admins can add, update, and manage products.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	Shopping basket functionality : Users can add items to their cart for purchase.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	Recommendation system : Machine learning engine tracks behavior and suggests products.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23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1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505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Challenges Faced: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Model Accuracy Training 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Data preprocessing complexity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Algorithm fine-tuning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Cold Start Problem 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New user recommendations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Limited interaction history</a:t>
            </a:r>
          </a:p>
        </p:txBody>
      </p:sp>
    </p:spTree>
    <p:extLst>
      <p:ext uri="{BB962C8B-B14F-4D97-AF65-F5344CB8AC3E}">
        <p14:creationId xmlns:p14="http://schemas.microsoft.com/office/powerpoint/2010/main" val="372123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505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Successful implementation of core features such as user registration, shopping basket, and recommendation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Secure user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recommendation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Scalable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31085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847</Words>
  <Application>Microsoft Office PowerPoint</Application>
  <PresentationFormat>Widescreen</PresentationFormat>
  <Paragraphs>91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Real-Time Analysis of Online Purchasing Behavior using Django and Python</vt:lpstr>
      <vt:lpstr>Introduction</vt:lpstr>
      <vt:lpstr>Background</vt:lpstr>
      <vt:lpstr>Problem Statement</vt:lpstr>
      <vt:lpstr>Methodology</vt:lpstr>
      <vt:lpstr>Technical Implementation</vt:lpstr>
      <vt:lpstr>Experiment and Results</vt:lpstr>
      <vt:lpstr>Discussion</vt:lpstr>
      <vt:lpstr>Conclusion</vt:lpstr>
      <vt:lpstr>Future Work</vt:lpstr>
      <vt:lpstr>Contribution of Team Members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Analysis of Online Purchasing Behavior using Django and Python</dc:title>
  <dc:creator>Michael Makali</dc:creator>
  <cp:lastModifiedBy>Haritha Kancharla</cp:lastModifiedBy>
  <cp:revision>4</cp:revision>
  <dcterms:created xsi:type="dcterms:W3CDTF">2024-11-17T09:59:12Z</dcterms:created>
  <dcterms:modified xsi:type="dcterms:W3CDTF">2024-11-28T14:04:42Z</dcterms:modified>
</cp:coreProperties>
</file>