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5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1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3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6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2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Insights of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SanFranscisco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City Employee’s Salaries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Vijayalakshmi</a:t>
            </a:r>
          </a:p>
          <a:p>
            <a:pPr algn="l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 Updated :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13th, January 2023</a:t>
            </a:r>
            <a:endParaRPr lang="en-I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2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of Contents</a:t>
            </a:r>
            <a:endParaRPr lang="en-I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 of the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Insights of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Objective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the Analysis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72425" cy="4356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dataset, "San Francisco City Employee Salary Data," contains information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salaries and benefits for employees of the City and County of San Francisco.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often sourced from public records.  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this analysis are :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Planning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513" y="228600"/>
            <a:ext cx="3932237" cy="6445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Insights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985295"/>
            <a:ext cx="6287237" cy="48757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1066800" y="1628775"/>
            <a:ext cx="3333750" cy="2657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This displays the most common job titles together with their mean salary.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It illustrates how closely related the particular employment roles are to city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There are more workers in such departments than in others.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09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24" y="704851"/>
            <a:ext cx="5840413" cy="383353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306514" y="1169058"/>
            <a:ext cx="3198812" cy="290512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picture of the number of employees working on county welfare is shown.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Its annual growth is encouraging for the direction of development.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0118" y="700881"/>
            <a:ext cx="2458364" cy="36464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can use this to determine which departments offer the highest remuneration. 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those particular departments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their employees are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tells, Total comprehensive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of the cost of employment for different roles and departments.</a:t>
            </a:r>
            <a:endParaRPr lang="en-IN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82" y="290513"/>
            <a:ext cx="7656993" cy="54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738" y="1641526"/>
            <a:ext cx="6172200" cy="285263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8788" y="1162050"/>
            <a:ext cx="3932237" cy="33321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illustrates that a budget of $3–4.0 billion will be set aside annually for salaries.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this data accessible to the public promotes accountability and transparency by enabling citizens to comprehend the use of public expenditures.</a:t>
            </a:r>
            <a:endParaRPr lang="en-IN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00975" cy="1444625"/>
          </a:xfrm>
        </p:spPr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71674"/>
            <a:ext cx="7800975" cy="3852863"/>
          </a:xfrm>
        </p:spPr>
        <p:txBody>
          <a:bodyPr>
            <a:normAutofit fontScale="77500" lnSpcReduction="20000"/>
          </a:bodyPr>
          <a:lstStyle/>
          <a:p>
            <a:pPr lvl="1" algn="just"/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algn="just"/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provides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valuable 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such as:</a:t>
            </a:r>
          </a:p>
          <a:p>
            <a:pPr marL="457200" lvl="1" indent="0" algn="just">
              <a:buNone/>
            </a:pPr>
            <a:endParaRPr lang="en-US" sz="21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ompensation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workforce in the City and County of San Francisco. </a:t>
            </a:r>
            <a:endParaRPr lang="en-US" sz="21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IN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</a:t>
            </a:r>
            <a:r>
              <a:rPr lang="en-IN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salaries across different sectors </a:t>
            </a:r>
            <a:endParaRPr lang="en-US" sz="21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IN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</a:t>
            </a:r>
            <a:r>
              <a:rPr lang="en-IN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planning and resource 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examination by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reveals changes in employment and pay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rends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salary changes, workforce 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pPr marL="914400" lvl="2" indent="0" algn="just">
              <a:buNone/>
            </a:pPr>
            <a:endParaRPr lang="en-US" sz="21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serves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administrative and societal goals by promoting </a:t>
            </a:r>
            <a:endParaRPr lang="en-US" sz="21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within the city 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  <a:p>
            <a:pPr marL="914400" lvl="2" indent="0" algn="just">
              <a:buNone/>
            </a:pPr>
            <a:endParaRPr lang="en-IN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81" y="3167434"/>
            <a:ext cx="10515600" cy="879117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Thank</a:t>
            </a:r>
            <a:r>
              <a:rPr lang="en-US" sz="9600" b="1" dirty="0" smtClean="0">
                <a:ln/>
                <a:solidFill>
                  <a:schemeClr val="accent3"/>
                </a:solidFill>
                <a:latin typeface="High Tower Text" panose="02040502050506030303" pitchFamily="18" charset="0"/>
              </a:rPr>
              <a:t> </a:t>
            </a:r>
            <a:r>
              <a:rPr lang="en-US" sz="9600" b="1" dirty="0" smtClean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You</a:t>
            </a:r>
            <a:r>
              <a:rPr lang="en-US" sz="9600" b="1" dirty="0" smtClean="0">
                <a:ln/>
                <a:solidFill>
                  <a:schemeClr val="accent3"/>
                </a:solidFill>
                <a:latin typeface="High Tower Text" panose="02040502050506030303" pitchFamily="18" charset="0"/>
              </a:rPr>
              <a:t> !</a:t>
            </a:r>
            <a:endParaRPr lang="en-IN" sz="9600" b="1" dirty="0">
              <a:ln/>
              <a:solidFill>
                <a:schemeClr val="accent3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37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High Tower Text</vt:lpstr>
      <vt:lpstr>Times New Roman</vt:lpstr>
      <vt:lpstr>Wingdings</vt:lpstr>
      <vt:lpstr>Office Theme</vt:lpstr>
      <vt:lpstr>Insights of SanFranscisco City Employee’s Salaries</vt:lpstr>
      <vt:lpstr>Table of Contents</vt:lpstr>
      <vt:lpstr> 1. Objective of the Analysis </vt:lpstr>
      <vt:lpstr>2. Insights</vt:lpstr>
      <vt:lpstr>PowerPoint Presentation</vt:lpstr>
      <vt:lpstr>PowerPoint Presentation</vt:lpstr>
      <vt:lpstr>PowerPoint Presentation</vt:lpstr>
      <vt:lpstr> 3. Conclusion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of SanFranscisco City Employee’s Salaries</dc:title>
  <dc:creator>Vijayalakshmi</dc:creator>
  <cp:lastModifiedBy>Vijayalakshmi</cp:lastModifiedBy>
  <cp:revision>71</cp:revision>
  <dcterms:created xsi:type="dcterms:W3CDTF">2024-01-13T00:49:22Z</dcterms:created>
  <dcterms:modified xsi:type="dcterms:W3CDTF">2024-01-13T02:30:05Z</dcterms:modified>
</cp:coreProperties>
</file>