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68" r:id="rId8"/>
    <p:sldId id="265" r:id="rId9"/>
    <p:sldId id="259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60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1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3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25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4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6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A484-24EC-4218-BF95-02B70CE689C3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8273-9262-4C57-9CE6-EA5F408F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2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Analysis on 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iFood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Vijayalakshmi</a:t>
            </a:r>
          </a:p>
          <a:p>
            <a:pPr algn="l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 Updated :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13th, January 2023</a:t>
            </a:r>
            <a:endParaRPr lang="en-I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2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702527"/>
            <a:ext cx="8924925" cy="4255235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6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Recommended Solutions:</a:t>
            </a:r>
          </a:p>
          <a:p>
            <a:pPr marL="457200" lvl="1" indent="0" algn="just">
              <a:buNone/>
            </a:pPr>
            <a:endParaRPr lang="en-US" sz="16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that are primarily consumed or drawn to children and teenagers can be offered in addition to sweet products.    For example: milk powders, cakes, bread, meat/fish, fruits, and sugary items that can be modified for use with children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to encourage more purchases, deals and discounts should be expanded.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Daily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highest incomes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persuaded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buy gold products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Also,  can run  a Health Awareness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campaigns encouraging people to eat more fish, meat, and fruits.  This awareness program explores how people's work cultures and lack of time cause them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unhealthy.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dataset, campaigns generate a profit margin of 2%.  Nonetheless, there are other tactics that should be used to boost sales.	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81" y="3167434"/>
            <a:ext cx="10515600" cy="879117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Thank</a:t>
            </a:r>
            <a:r>
              <a:rPr lang="en-US" sz="9600" b="1" dirty="0" smtClean="0">
                <a:ln/>
                <a:solidFill>
                  <a:schemeClr val="accent3"/>
                </a:solidFill>
                <a:latin typeface="High Tower Text" panose="02040502050506030303" pitchFamily="18" charset="0"/>
              </a:rPr>
              <a:t> </a:t>
            </a:r>
            <a:r>
              <a:rPr lang="en-US" sz="9600" b="1" dirty="0" smtClean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You</a:t>
            </a:r>
            <a:r>
              <a:rPr lang="en-US" sz="9600" b="1" dirty="0" smtClean="0">
                <a:ln/>
                <a:solidFill>
                  <a:schemeClr val="accent3"/>
                </a:solidFill>
                <a:latin typeface="High Tower Text" panose="02040502050506030303" pitchFamily="18" charset="0"/>
              </a:rPr>
              <a:t> !</a:t>
            </a:r>
            <a:endParaRPr lang="en-IN" sz="9600" b="1" dirty="0">
              <a:ln/>
              <a:solidFill>
                <a:schemeClr val="accent3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37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of Contents</a:t>
            </a:r>
            <a:endParaRPr lang="en-IN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Objective of the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Insights of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Objective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of the Analysis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72425" cy="4356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iFood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delivery app in Brazil, present in over a thousand cities. Keeping a high customer engagement is key for growing and consolidating the company’s position as the market leader.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analysis is to provide insights and value to business.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 Following EDA are performed: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wise purchase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Vs Purchase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Households Vs Purchase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 VS Income Vs Purchase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 &amp; Campaign –are really attracting the purchases?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Purchase or Web Purchases Analysis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74" y="309165"/>
            <a:ext cx="3932237" cy="644525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Insights</a:t>
            </a:r>
            <a:endParaRPr lang="en-IN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1137425" y="1315844"/>
            <a:ext cx="3021980" cy="3044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shows approx.50% of the products are consumed by the customers who don’t have kids.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Gold, they are witnessed  a very low % of Amount spent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Adults Household customers are better than Kids Household. But still, not to the peak.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48" y="659605"/>
            <a:ext cx="7711652" cy="47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537079" y="1956302"/>
            <a:ext cx="3198812" cy="178601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Deal Purchases are worth full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It directly hikes the business if it is increased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98" y="589194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7113" y="4806176"/>
            <a:ext cx="9790771" cy="1416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6-7% of customers are accepting the campaigns except campaign no:2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13" y="1405053"/>
            <a:ext cx="10936341" cy="28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634" y="859590"/>
            <a:ext cx="7842754" cy="422858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72521" y="1705905"/>
            <a:ext cx="1881110" cy="33822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From the above , we can conclude only 2.5 % purchases are happened if customer accepted any of the campaigns.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139176" y="4683511"/>
            <a:ext cx="8209156" cy="93692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Upt0 80 K , the income is reflecting in the purchases. Then it is immediately cut down like a bell curve.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1" y="0"/>
            <a:ext cx="9829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00975" cy="1444625"/>
          </a:xfrm>
        </p:spPr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71674"/>
            <a:ext cx="7800975" cy="38528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listed below have been determined to be the main movers in the business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likelihood that a consumer will purchase products is adversely correlated with the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number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young children and teenagers living in their home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Income is also a key factor but for certain range(</a:t>
            </a:r>
            <a:r>
              <a:rPr lang="en-US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80K) only it is reflecting.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 Highest Income Customers are consuming less than others, this to be boosted.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Marketing Campaign 2 % purchases happened.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Deals accounted for 15% of all purchases.</a:t>
            </a:r>
            <a:endParaRPr lang="en-US" sz="1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407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High Tower Text</vt:lpstr>
      <vt:lpstr>Times New Roman</vt:lpstr>
      <vt:lpstr>Wingdings</vt:lpstr>
      <vt:lpstr>Office Theme</vt:lpstr>
      <vt:lpstr>Analysis on iFood</vt:lpstr>
      <vt:lpstr>Table of Contents</vt:lpstr>
      <vt:lpstr> 1. Objective of the Analysis </vt:lpstr>
      <vt:lpstr>2. Insights</vt:lpstr>
      <vt:lpstr>PowerPoint Presentation</vt:lpstr>
      <vt:lpstr>PowerPoint Presentation</vt:lpstr>
      <vt:lpstr>PowerPoint Presentation</vt:lpstr>
      <vt:lpstr>PowerPoint Presentation</vt:lpstr>
      <vt:lpstr> 3. Conclusion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of SanFranscisco City Employee’s Salaries</dc:title>
  <dc:creator>Vijayalakshmi</dc:creator>
  <cp:lastModifiedBy>Vijayalakshmi</cp:lastModifiedBy>
  <cp:revision>140</cp:revision>
  <dcterms:created xsi:type="dcterms:W3CDTF">2024-01-13T00:49:22Z</dcterms:created>
  <dcterms:modified xsi:type="dcterms:W3CDTF">2024-01-13T05:34:09Z</dcterms:modified>
</cp:coreProperties>
</file>