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Vijayabalan.P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24131060500121065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Bachelor of Computer Applications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Shree </a:t>
            </a:r>
            <a:r>
              <a:rPr lang="en-US" sz="2400" dirty="0" err="1" smtClean="0"/>
              <a:t>Raghvendra</a:t>
            </a:r>
            <a:r>
              <a:rPr lang="en-US" sz="2400" dirty="0" smtClean="0"/>
              <a:t> Arts and Science College.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95600" y="2507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9786" y="200024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Improved business accuracy and </a:t>
            </a:r>
            <a:r>
              <a:rPr lang="en-US" sz="2400" dirty="0" smtClean="0"/>
              <a:t>forecasting</a:t>
            </a:r>
          </a:p>
          <a:p>
            <a:endParaRPr lang="en-US" sz="2400" dirty="0" smtClean="0"/>
          </a:p>
          <a:p>
            <a:r>
              <a:rPr lang="en-US" sz="2400" dirty="0" smtClean="0"/>
              <a:t>Reduced </a:t>
            </a:r>
            <a:r>
              <a:rPr lang="en-US" sz="2400" dirty="0" smtClean="0"/>
              <a:t>operational </a:t>
            </a:r>
            <a:r>
              <a:rPr lang="en-US" sz="2400" dirty="0" smtClean="0"/>
              <a:t>costs</a:t>
            </a:r>
          </a:p>
          <a:p>
            <a:endParaRPr lang="en-US" sz="2400" dirty="0" smtClean="0"/>
          </a:p>
          <a:p>
            <a:r>
              <a:rPr lang="en-US" sz="2400" dirty="0" smtClean="0"/>
              <a:t>Enhanced </a:t>
            </a:r>
            <a:r>
              <a:rPr lang="en-US" sz="2400" dirty="0" smtClean="0"/>
              <a:t>customer experience through </a:t>
            </a:r>
            <a:r>
              <a:rPr lang="en-US" sz="2400" dirty="0" smtClean="0"/>
              <a:t>personalization</a:t>
            </a:r>
          </a:p>
          <a:p>
            <a:endParaRPr lang="en-US" sz="2400" dirty="0" smtClean="0"/>
          </a:p>
          <a:p>
            <a:r>
              <a:rPr lang="en-US" sz="2400" dirty="0" smtClean="0"/>
              <a:t>Real-life </a:t>
            </a:r>
            <a:r>
              <a:rPr lang="en-US" sz="2400" dirty="0" smtClean="0"/>
              <a:t>examples (Amazon, Netflix, healthcare analytics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Market </a:t>
            </a:r>
            <a:r>
              <a:rPr lang="en-US" sz="2400" dirty="0" smtClean="0"/>
              <a:t>growth statistics for big data adoption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150" y="1857364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Big </a:t>
            </a:r>
            <a:r>
              <a:rPr lang="en-US" sz="3200" dirty="0" smtClean="0"/>
              <a:t>data is essential for competitive </a:t>
            </a:r>
            <a:r>
              <a:rPr lang="en-US" sz="3200" dirty="0" smtClean="0"/>
              <a:t>advantage</a:t>
            </a:r>
          </a:p>
          <a:p>
            <a:endParaRPr lang="en-US" sz="3200" dirty="0" smtClean="0"/>
          </a:p>
          <a:p>
            <a:r>
              <a:rPr lang="en-US" sz="3200" dirty="0" smtClean="0"/>
              <a:t>Future </a:t>
            </a:r>
            <a:r>
              <a:rPr lang="en-US" sz="3200" dirty="0" smtClean="0"/>
              <a:t>trends: AI + Big Data, real-time analytics, edge </a:t>
            </a:r>
            <a:r>
              <a:rPr lang="en-US" sz="3200" dirty="0" smtClean="0"/>
              <a:t>computing</a:t>
            </a:r>
          </a:p>
          <a:p>
            <a:endParaRPr lang="en-US" sz="3200" dirty="0" smtClean="0"/>
          </a:p>
          <a:p>
            <a:r>
              <a:rPr lang="en-US" sz="3200" dirty="0" smtClean="0"/>
              <a:t>Need </a:t>
            </a:r>
            <a:r>
              <a:rPr lang="en-US" sz="3200" dirty="0" smtClean="0"/>
              <a:t>for skilled professionals and ethical use of data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</a:t>
            </a: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The Role of Big Data </a:t>
            </a: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   in Decision making</a:t>
            </a:r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      </a:t>
            </a:r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</a:t>
            </a:r>
          </a:p>
          <a:p>
            <a:endParaRPr lang="en-US" sz="4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 </a:t>
            </a:r>
            <a:endParaRPr sz="48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80960" y="19288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Traditional decision-making methods rely on limited </a:t>
            </a:r>
            <a:r>
              <a:rPr lang="en-US" sz="2800" dirty="0" smtClean="0"/>
              <a:t>data</a:t>
            </a:r>
          </a:p>
          <a:p>
            <a:endParaRPr lang="en-US" sz="2800" dirty="0" smtClean="0"/>
          </a:p>
          <a:p>
            <a:r>
              <a:rPr lang="en-US" sz="2800" dirty="0" smtClean="0"/>
              <a:t>Businesses </a:t>
            </a:r>
            <a:r>
              <a:rPr lang="en-US" sz="2800" dirty="0" smtClean="0"/>
              <a:t>face challenges handling massive, unstructured </a:t>
            </a:r>
            <a:r>
              <a:rPr lang="en-US" sz="2800" dirty="0" smtClean="0"/>
              <a:t>data</a:t>
            </a:r>
          </a:p>
          <a:p>
            <a:endParaRPr lang="en-US" sz="2800" dirty="0" smtClean="0"/>
          </a:p>
          <a:p>
            <a:r>
              <a:rPr lang="en-US" sz="2800" dirty="0" smtClean="0"/>
              <a:t>Poor </a:t>
            </a:r>
            <a:r>
              <a:rPr lang="en-US" sz="2800" dirty="0" smtClean="0"/>
              <a:t>decisions due to lack of real-time insights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95274" y="192880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Explosion of data from social media, </a:t>
            </a:r>
            <a:r>
              <a:rPr lang="en-US" sz="2400" dirty="0" err="1" smtClean="0"/>
              <a:t>IoT</a:t>
            </a:r>
            <a:r>
              <a:rPr lang="en-US" sz="2400" dirty="0" smtClean="0"/>
              <a:t>, </a:t>
            </a:r>
            <a:r>
              <a:rPr lang="en-US" sz="2400" dirty="0" smtClean="0"/>
              <a:t>transactions</a:t>
            </a:r>
          </a:p>
          <a:p>
            <a:endParaRPr lang="en-US" sz="2400" dirty="0" smtClean="0"/>
          </a:p>
          <a:p>
            <a:r>
              <a:rPr lang="en-US" sz="2400" dirty="0" smtClean="0"/>
              <a:t>Difficulties </a:t>
            </a:r>
            <a:r>
              <a:rPr lang="en-US" sz="2400" dirty="0" smtClean="0"/>
              <a:t>in storing, processing, and analyzing huge data </a:t>
            </a:r>
            <a:r>
              <a:rPr lang="en-US" sz="2400" dirty="0" smtClean="0"/>
              <a:t>volumes</a:t>
            </a:r>
          </a:p>
          <a:p>
            <a:endParaRPr lang="en-US" sz="2400" dirty="0" smtClean="0"/>
          </a:p>
          <a:p>
            <a:r>
              <a:rPr lang="en-US" sz="2400" dirty="0" smtClean="0"/>
              <a:t>Need </a:t>
            </a:r>
            <a:r>
              <a:rPr lang="en-US" sz="2400" dirty="0" smtClean="0"/>
              <a:t>for accurate, fast, and data-driven </a:t>
            </a:r>
            <a:r>
              <a:rPr lang="en-US" sz="2400" dirty="0" smtClean="0"/>
              <a:t>decisions</a:t>
            </a:r>
          </a:p>
          <a:p>
            <a:endParaRPr lang="en-US" sz="2400" dirty="0" smtClean="0"/>
          </a:p>
          <a:p>
            <a:r>
              <a:rPr lang="en-US" sz="2400" dirty="0" smtClean="0"/>
              <a:t>Impact </a:t>
            </a:r>
            <a:r>
              <a:rPr lang="en-US" sz="2400" dirty="0" smtClean="0"/>
              <a:t>of wrong decisions on business growth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380960" y="192880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Business Analysts &amp; Decision </a:t>
            </a:r>
            <a:r>
              <a:rPr lang="en-US" sz="2400" dirty="0" smtClean="0"/>
              <a:t>Makers</a:t>
            </a:r>
          </a:p>
          <a:p>
            <a:endParaRPr lang="en-US" sz="2400" dirty="0" smtClean="0"/>
          </a:p>
          <a:p>
            <a:r>
              <a:rPr lang="en-US" sz="2400" dirty="0" smtClean="0"/>
              <a:t>Marketing Teams</a:t>
            </a:r>
          </a:p>
          <a:p>
            <a:endParaRPr lang="en-US" sz="2400" dirty="0" smtClean="0"/>
          </a:p>
          <a:p>
            <a:r>
              <a:rPr lang="en-US" sz="2400" dirty="0" smtClean="0"/>
              <a:t>Healthcare Organizations</a:t>
            </a:r>
          </a:p>
          <a:p>
            <a:endParaRPr lang="en-US" sz="2400" dirty="0" smtClean="0"/>
          </a:p>
          <a:p>
            <a:r>
              <a:rPr lang="en-US" sz="2400" dirty="0" smtClean="0"/>
              <a:t>E-commerce Companies</a:t>
            </a:r>
          </a:p>
          <a:p>
            <a:endParaRPr lang="en-US" sz="2400" dirty="0" smtClean="0"/>
          </a:p>
          <a:p>
            <a:r>
              <a:rPr lang="en-US" sz="2400" dirty="0" smtClean="0"/>
              <a:t>Financial Institutions</a:t>
            </a:r>
          </a:p>
          <a:p>
            <a:endParaRPr lang="en-US" sz="2400" dirty="0" smtClean="0"/>
          </a:p>
          <a:p>
            <a:r>
              <a:rPr lang="en-US" sz="2400" dirty="0" smtClean="0"/>
              <a:t>Government </a:t>
            </a:r>
            <a:r>
              <a:rPr lang="en-US" sz="2400" dirty="0" smtClean="0"/>
              <a:t>&amp; Policy Makers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66976" y="214311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Data Storage: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</a:t>
            </a:r>
            <a:r>
              <a:rPr lang="en-US" sz="2400" dirty="0" smtClean="0"/>
              <a:t>HDFS</a:t>
            </a:r>
          </a:p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 smtClean="0"/>
              <a:t>Processing: Apache Spark, </a:t>
            </a:r>
            <a:r>
              <a:rPr lang="en-US" sz="2400" dirty="0" smtClean="0"/>
              <a:t>Map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ReduceAnalytics</a:t>
            </a:r>
            <a:r>
              <a:rPr lang="en-US" sz="2400" dirty="0" smtClean="0"/>
              <a:t>: Tableau, Power </a:t>
            </a:r>
            <a:r>
              <a:rPr lang="en-US" sz="2400" dirty="0" smtClean="0"/>
              <a:t>BI</a:t>
            </a:r>
          </a:p>
          <a:p>
            <a:endParaRPr lang="en-US" sz="2400" dirty="0" smtClean="0"/>
          </a:p>
          <a:p>
            <a:r>
              <a:rPr lang="en-US" sz="2400" dirty="0" smtClean="0"/>
              <a:t>Databases</a:t>
            </a:r>
            <a:r>
              <a:rPr lang="en-US" sz="2400" dirty="0" smtClean="0"/>
              <a:t>: </a:t>
            </a:r>
            <a:r>
              <a:rPr lang="en-US" sz="2400" dirty="0" err="1" smtClean="0"/>
              <a:t>NoSQL</a:t>
            </a:r>
            <a:r>
              <a:rPr lang="en-US" sz="2400" dirty="0" smtClean="0"/>
              <a:t> (</a:t>
            </a:r>
            <a:r>
              <a:rPr lang="en-US" sz="2400" dirty="0" err="1" smtClean="0"/>
              <a:t>MongoDB</a:t>
            </a:r>
            <a:r>
              <a:rPr lang="en-US" sz="2400" dirty="0" smtClean="0"/>
              <a:t>), </a:t>
            </a:r>
            <a:r>
              <a:rPr lang="en-US" sz="2400" dirty="0" smtClean="0"/>
              <a:t>SQL</a:t>
            </a:r>
          </a:p>
          <a:p>
            <a:endParaRPr lang="en-US" sz="2400" dirty="0" smtClean="0"/>
          </a:p>
          <a:p>
            <a:r>
              <a:rPr lang="en-US" sz="2400" dirty="0" smtClean="0"/>
              <a:t>Programming</a:t>
            </a:r>
            <a:r>
              <a:rPr lang="en-US" sz="2400" dirty="0" smtClean="0"/>
              <a:t>: Python, </a:t>
            </a:r>
            <a:r>
              <a:rPr lang="en-US" sz="2400" dirty="0" err="1" smtClean="0"/>
              <a:t>RCloud</a:t>
            </a:r>
            <a:r>
              <a:rPr lang="en-US" sz="2400" dirty="0" smtClean="0"/>
              <a:t> Platforms: AWS, Google </a:t>
            </a:r>
            <a:r>
              <a:rPr lang="en-US" sz="2400" dirty="0" err="1" smtClean="0"/>
              <a:t>BigQuery</a:t>
            </a:r>
            <a:r>
              <a:rPr lang="en-US" sz="2400" dirty="0" smtClean="0"/>
              <a:t>, Azure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66712" y="164305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Professional data-driven theme (blue + white for trust &amp; clarity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Graphs </a:t>
            </a:r>
            <a:r>
              <a:rPr lang="en-US" sz="2400" dirty="0" smtClean="0"/>
              <a:t>&amp; charts for big data </a:t>
            </a:r>
            <a:r>
              <a:rPr lang="en-US" sz="2400" dirty="0" smtClean="0"/>
              <a:t>impact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Infographics</a:t>
            </a:r>
            <a:r>
              <a:rPr lang="en-US" sz="2400" dirty="0" smtClean="0"/>
              <a:t> </a:t>
            </a:r>
            <a:r>
              <a:rPr lang="en-US" sz="2400" dirty="0" smtClean="0"/>
              <a:t>showing decision-making </a:t>
            </a:r>
            <a:r>
              <a:rPr lang="en-US" sz="2400" dirty="0" smtClean="0"/>
              <a:t>flow</a:t>
            </a:r>
          </a:p>
          <a:p>
            <a:endParaRPr lang="en-US" sz="2400" dirty="0" smtClean="0"/>
          </a:p>
          <a:p>
            <a:r>
              <a:rPr lang="en-US" sz="2400" dirty="0" smtClean="0"/>
              <a:t>Icons </a:t>
            </a:r>
            <a:r>
              <a:rPr lang="en-US" sz="2400" dirty="0" smtClean="0"/>
              <a:t>for tools &amp; </a:t>
            </a:r>
            <a:r>
              <a:rPr lang="en-US" sz="2400" dirty="0" smtClean="0"/>
              <a:t>technologies</a:t>
            </a:r>
          </a:p>
          <a:p>
            <a:endParaRPr lang="en-US" sz="2400" dirty="0" smtClean="0"/>
          </a:p>
          <a:p>
            <a:r>
              <a:rPr lang="en-US" sz="2400" dirty="0" smtClean="0"/>
              <a:t>Include </a:t>
            </a:r>
            <a:r>
              <a:rPr lang="en-US" sz="2400" dirty="0" smtClean="0"/>
              <a:t>case studies or success stories visually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588" y="157161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Collecting data from multiple </a:t>
            </a:r>
            <a:r>
              <a:rPr lang="en-US" sz="2400" dirty="0" smtClean="0"/>
              <a:t>sources</a:t>
            </a:r>
          </a:p>
          <a:p>
            <a:endParaRPr lang="en-US" sz="2400" dirty="0" smtClean="0"/>
          </a:p>
          <a:p>
            <a:r>
              <a:rPr lang="en-US" sz="2400" dirty="0" smtClean="0"/>
              <a:t>Real-time </a:t>
            </a:r>
            <a:r>
              <a:rPr lang="en-US" sz="2400" dirty="0" smtClean="0"/>
              <a:t>analytics &amp; </a:t>
            </a:r>
            <a:r>
              <a:rPr lang="en-US" sz="2400" dirty="0" smtClean="0"/>
              <a:t>visualization</a:t>
            </a:r>
          </a:p>
          <a:p>
            <a:endParaRPr lang="en-US" sz="2400" dirty="0" smtClean="0"/>
          </a:p>
          <a:p>
            <a:r>
              <a:rPr lang="en-US" sz="2400" dirty="0" smtClean="0"/>
              <a:t>Predictive </a:t>
            </a:r>
            <a:r>
              <a:rPr lang="en-US" sz="2400" dirty="0" smtClean="0"/>
              <a:t>modeling for better </a:t>
            </a:r>
            <a:r>
              <a:rPr lang="en-US" sz="2400" dirty="0" smtClean="0"/>
              <a:t>decisions</a:t>
            </a:r>
          </a:p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 smtClean="0"/>
              <a:t>security and </a:t>
            </a:r>
            <a:r>
              <a:rPr lang="en-US" sz="2400" dirty="0" smtClean="0"/>
              <a:t>compliance</a:t>
            </a:r>
          </a:p>
          <a:p>
            <a:endParaRPr lang="en-US" sz="2400" dirty="0" smtClean="0"/>
          </a:p>
          <a:p>
            <a:r>
              <a:rPr lang="en-US" sz="2400" dirty="0" smtClean="0"/>
              <a:t>Scalability </a:t>
            </a:r>
            <a:r>
              <a:rPr lang="en-US" sz="2400" dirty="0" smtClean="0"/>
              <a:t>for large </a:t>
            </a:r>
            <a:r>
              <a:rPr lang="en-US" sz="2400" dirty="0" smtClean="0"/>
              <a:t>datasets</a:t>
            </a:r>
          </a:p>
          <a:p>
            <a:endParaRPr lang="en-US" sz="2400" dirty="0" smtClean="0"/>
          </a:p>
          <a:p>
            <a:r>
              <a:rPr lang="en-US" sz="2400" dirty="0" smtClean="0"/>
              <a:t>Machine </a:t>
            </a:r>
            <a:r>
              <a:rPr lang="en-US" sz="2400" dirty="0" smtClean="0"/>
              <a:t>learning integration for insights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337</Words>
  <Application>Microsoft Office PowerPoint</Application>
  <PresentationFormat>Custom</PresentationFormat>
  <Paragraphs>113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Murugavel</cp:lastModifiedBy>
  <cp:revision>24</cp:revision>
  <dcterms:created xsi:type="dcterms:W3CDTF">2024-03-29T15:07:22Z</dcterms:created>
  <dcterms:modified xsi:type="dcterms:W3CDTF">2025-09-05T11:20:10Z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