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55"/>
  </p:notesMasterIdLst>
  <p:sldIdLst>
    <p:sldId id="256" r:id="rId2"/>
    <p:sldId id="257" r:id="rId3"/>
    <p:sldId id="284" r:id="rId4"/>
    <p:sldId id="260" r:id="rId5"/>
    <p:sldId id="259" r:id="rId6"/>
    <p:sldId id="285" r:id="rId7"/>
    <p:sldId id="262" r:id="rId8"/>
    <p:sldId id="261" r:id="rId9"/>
    <p:sldId id="264" r:id="rId10"/>
    <p:sldId id="318" r:id="rId11"/>
    <p:sldId id="286" r:id="rId12"/>
    <p:sldId id="287" r:id="rId13"/>
    <p:sldId id="269" r:id="rId14"/>
    <p:sldId id="271" r:id="rId15"/>
    <p:sldId id="272" r:id="rId16"/>
    <p:sldId id="273" r:id="rId17"/>
    <p:sldId id="288" r:id="rId18"/>
    <p:sldId id="274" r:id="rId19"/>
    <p:sldId id="289" r:id="rId20"/>
    <p:sldId id="290" r:id="rId21"/>
    <p:sldId id="278" r:id="rId22"/>
    <p:sldId id="277" r:id="rId23"/>
    <p:sldId id="279" r:id="rId24"/>
    <p:sldId id="280" r:id="rId25"/>
    <p:sldId id="282" r:id="rId26"/>
    <p:sldId id="283" r:id="rId27"/>
    <p:sldId id="276" r:id="rId28"/>
    <p:sldId id="275" r:id="rId29"/>
    <p:sldId id="291" r:id="rId30"/>
    <p:sldId id="294" r:id="rId31"/>
    <p:sldId id="320" r:id="rId32"/>
    <p:sldId id="321" r:id="rId33"/>
    <p:sldId id="292" r:id="rId34"/>
    <p:sldId id="296" r:id="rId35"/>
    <p:sldId id="295" r:id="rId36"/>
    <p:sldId id="297" r:id="rId37"/>
    <p:sldId id="322" r:id="rId38"/>
    <p:sldId id="298" r:id="rId39"/>
    <p:sldId id="299" r:id="rId40"/>
    <p:sldId id="301" r:id="rId41"/>
    <p:sldId id="302" r:id="rId42"/>
    <p:sldId id="303" r:id="rId43"/>
    <p:sldId id="304" r:id="rId44"/>
    <p:sldId id="305" r:id="rId45"/>
    <p:sldId id="314" r:id="rId46"/>
    <p:sldId id="315" r:id="rId47"/>
    <p:sldId id="308" r:id="rId48"/>
    <p:sldId id="309" r:id="rId49"/>
    <p:sldId id="310" r:id="rId50"/>
    <p:sldId id="311" r:id="rId51"/>
    <p:sldId id="312" r:id="rId52"/>
    <p:sldId id="313" r:id="rId53"/>
    <p:sldId id="317" r:id="rId54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56"/>
      <p:bold r:id="rId57"/>
      <p:italic r:id="rId58"/>
      <p:boldItalic r:id="rId59"/>
    </p:embeddedFont>
    <p:embeddedFont>
      <p:font typeface="Pangolin"/>
      <p:regular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Inconsolata" panose="020B0604020202020204" charset="0"/>
      <p:regular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ali P." initials="MP" lastIdx="5" clrIdx="0">
    <p:extLst>
      <p:ext uri="{19B8F6BF-5375-455C-9EA6-DF929625EA0E}">
        <p15:presenceInfo xmlns:p15="http://schemas.microsoft.com/office/powerpoint/2012/main" userId="Murali P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504"/>
    <a:srgbClr val="D13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5D621A-CBF5-454B-9287-0D6EDDF06739}">
  <a:tblStyle styleId="{AE5D621A-CBF5-454B-9287-0D6EDDF067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51" autoAdjust="0"/>
  </p:normalViewPr>
  <p:slideViewPr>
    <p:cSldViewPr snapToGrid="0">
      <p:cViewPr varScale="1">
        <p:scale>
          <a:sx n="79" d="100"/>
          <a:sy n="79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10985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404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398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18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6049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705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335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709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827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642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Future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interface was added in Java 5 to serve as a result of an asynchronous computation, but it did not have any methods to combine these computations or handle possible errors.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94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Future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interface was added in Java 5 to serve as a result of an asynchronous computation, but it did not have any methods to combine these computations or handle possible errors.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96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424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774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72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683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154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44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607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326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06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786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840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783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259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3241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97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40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41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760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624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49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93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53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11009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192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627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592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204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37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972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6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593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007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0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0276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715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94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83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769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35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3601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16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46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17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03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1pPr>
            <a:lvl2pPr marL="914400" lvl="1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2pPr>
            <a:lvl3pPr marL="1371600" lvl="2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3pPr>
            <a:lvl4pPr marL="1828800" lvl="3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4pPr>
            <a:lvl5pPr marL="2286000" lvl="4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5pPr>
            <a:lvl6pPr marL="2743200" lvl="5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6pPr>
            <a:lvl7pPr marL="3200400" lvl="6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7pPr>
            <a:lvl8pPr marL="3657600" lvl="7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8pPr>
            <a:lvl9pPr marL="4114800" lvl="8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4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96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61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Think</a:t>
            </a:r>
            <a:r>
              <a:rPr lang="en" dirty="0" smtClean="0"/>
              <a:t> Async</a:t>
            </a:r>
            <a:br>
              <a:rPr lang="en" dirty="0" smtClean="0"/>
            </a:br>
            <a:r>
              <a:rPr lang="en" dirty="0" smtClean="0"/>
              <a:t>in Java 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Asynchronous vs Multi-thread</a:t>
            </a: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Synchronous Single </a:t>
            </a:r>
            <a:r>
              <a:rPr lang="en-US" dirty="0" smtClean="0"/>
              <a:t>Threaded</a:t>
            </a:r>
          </a:p>
          <a:p>
            <a:pPr lvl="0"/>
            <a:endParaRPr dirty="0" smtClean="0"/>
          </a:p>
          <a:p>
            <a:pPr lvl="0"/>
            <a:r>
              <a:rPr lang="en-US" dirty="0"/>
              <a:t>Synchronous </a:t>
            </a:r>
            <a:r>
              <a:rPr lang="en-US" dirty="0" smtClean="0"/>
              <a:t>Multi-Threaded</a:t>
            </a:r>
          </a:p>
          <a:p>
            <a:pPr lvl="0"/>
            <a:endParaRPr lang="en-US" dirty="0"/>
          </a:p>
          <a:p>
            <a:r>
              <a:rPr lang="en-US" dirty="0"/>
              <a:t>Asynchronous Single </a:t>
            </a:r>
            <a:r>
              <a:rPr lang="en-US" dirty="0" smtClean="0"/>
              <a:t>Threaded</a:t>
            </a:r>
          </a:p>
          <a:p>
            <a:endParaRPr lang="en-US" dirty="0"/>
          </a:p>
          <a:p>
            <a:r>
              <a:rPr lang="en-US" dirty="0"/>
              <a:t>Asynchronous Multi-Threaded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7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Asynchronous in Java</a:t>
            </a:r>
            <a:endParaRPr dirty="0"/>
          </a:p>
        </p:txBody>
      </p:sp>
      <p:sp>
        <p:nvSpPr>
          <p:cNvPr id="23" name="Shape 197"/>
          <p:cNvSpPr/>
          <p:nvPr/>
        </p:nvSpPr>
        <p:spPr>
          <a:xfrm>
            <a:off x="1057868" y="1605561"/>
            <a:ext cx="2071192" cy="2271129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Runnable</a:t>
            </a:r>
            <a:endParaRPr sz="18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8556" y="1454395"/>
            <a:ext cx="772251" cy="30233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1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3743168" y="2427914"/>
            <a:ext cx="914400" cy="73152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271676" y="1356218"/>
            <a:ext cx="2116676" cy="2874913"/>
            <a:chOff x="5271676" y="1356218"/>
            <a:chExt cx="2116676" cy="2874913"/>
          </a:xfrm>
        </p:grpSpPr>
        <p:sp>
          <p:nvSpPr>
            <p:cNvPr id="17" name="Shape 298"/>
            <p:cNvSpPr/>
            <p:nvPr/>
          </p:nvSpPr>
          <p:spPr>
            <a:xfrm>
              <a:off x="5271676" y="1356218"/>
              <a:ext cx="2116676" cy="2874913"/>
            </a:xfrm>
            <a:custGeom>
              <a:avLst/>
              <a:gdLst/>
              <a:ahLst/>
              <a:cxnLst/>
              <a:rect l="0" t="0" r="0" b="0"/>
              <a:pathLst>
                <a:path w="16863" h="20878" extrusionOk="0">
                  <a:moveTo>
                    <a:pt x="974" y="1801"/>
                  </a:moveTo>
                  <a:lnTo>
                    <a:pt x="1144" y="1825"/>
                  </a:lnTo>
                  <a:lnTo>
                    <a:pt x="1314" y="1874"/>
                  </a:lnTo>
                  <a:lnTo>
                    <a:pt x="1436" y="1874"/>
                  </a:lnTo>
                  <a:lnTo>
                    <a:pt x="1455" y="2041"/>
                  </a:lnTo>
                  <a:lnTo>
                    <a:pt x="1455" y="2041"/>
                  </a:lnTo>
                  <a:lnTo>
                    <a:pt x="1412" y="2020"/>
                  </a:lnTo>
                  <a:lnTo>
                    <a:pt x="1290" y="1995"/>
                  </a:lnTo>
                  <a:lnTo>
                    <a:pt x="1168" y="1995"/>
                  </a:lnTo>
                  <a:lnTo>
                    <a:pt x="998" y="2068"/>
                  </a:lnTo>
                  <a:lnTo>
                    <a:pt x="828" y="2166"/>
                  </a:lnTo>
                  <a:lnTo>
                    <a:pt x="657" y="2287"/>
                  </a:lnTo>
                  <a:lnTo>
                    <a:pt x="511" y="2409"/>
                  </a:lnTo>
                  <a:lnTo>
                    <a:pt x="487" y="2093"/>
                  </a:lnTo>
                  <a:lnTo>
                    <a:pt x="438" y="1801"/>
                  </a:lnTo>
                  <a:lnTo>
                    <a:pt x="609" y="1825"/>
                  </a:lnTo>
                  <a:lnTo>
                    <a:pt x="974" y="1801"/>
                  </a:lnTo>
                  <a:close/>
                  <a:moveTo>
                    <a:pt x="1460" y="2093"/>
                  </a:moveTo>
                  <a:lnTo>
                    <a:pt x="1509" y="2774"/>
                  </a:lnTo>
                  <a:lnTo>
                    <a:pt x="1509" y="2774"/>
                  </a:lnTo>
                  <a:lnTo>
                    <a:pt x="1387" y="2750"/>
                  </a:lnTo>
                  <a:lnTo>
                    <a:pt x="1314" y="2774"/>
                  </a:lnTo>
                  <a:lnTo>
                    <a:pt x="1266" y="2798"/>
                  </a:lnTo>
                  <a:lnTo>
                    <a:pt x="925" y="3042"/>
                  </a:lnTo>
                  <a:lnTo>
                    <a:pt x="560" y="3309"/>
                  </a:lnTo>
                  <a:lnTo>
                    <a:pt x="511" y="3358"/>
                  </a:lnTo>
                  <a:lnTo>
                    <a:pt x="511" y="2847"/>
                  </a:lnTo>
                  <a:lnTo>
                    <a:pt x="536" y="2823"/>
                  </a:lnTo>
                  <a:lnTo>
                    <a:pt x="706" y="2725"/>
                  </a:lnTo>
                  <a:lnTo>
                    <a:pt x="852" y="2604"/>
                  </a:lnTo>
                  <a:lnTo>
                    <a:pt x="1193" y="2409"/>
                  </a:lnTo>
                  <a:lnTo>
                    <a:pt x="1290" y="2360"/>
                  </a:lnTo>
                  <a:lnTo>
                    <a:pt x="1363" y="2287"/>
                  </a:lnTo>
                  <a:lnTo>
                    <a:pt x="1460" y="2117"/>
                  </a:lnTo>
                  <a:lnTo>
                    <a:pt x="1460" y="2093"/>
                  </a:lnTo>
                  <a:close/>
                  <a:moveTo>
                    <a:pt x="13237" y="803"/>
                  </a:moveTo>
                  <a:lnTo>
                    <a:pt x="13408" y="949"/>
                  </a:lnTo>
                  <a:lnTo>
                    <a:pt x="13675" y="1192"/>
                  </a:lnTo>
                  <a:lnTo>
                    <a:pt x="13943" y="1436"/>
                  </a:lnTo>
                  <a:lnTo>
                    <a:pt x="14211" y="1655"/>
                  </a:lnTo>
                  <a:lnTo>
                    <a:pt x="14454" y="1922"/>
                  </a:lnTo>
                  <a:lnTo>
                    <a:pt x="14721" y="2214"/>
                  </a:lnTo>
                  <a:lnTo>
                    <a:pt x="14989" y="2482"/>
                  </a:lnTo>
                  <a:lnTo>
                    <a:pt x="15500" y="3017"/>
                  </a:lnTo>
                  <a:lnTo>
                    <a:pt x="15670" y="3188"/>
                  </a:lnTo>
                  <a:lnTo>
                    <a:pt x="15816" y="3382"/>
                  </a:lnTo>
                  <a:lnTo>
                    <a:pt x="15938" y="3577"/>
                  </a:lnTo>
                  <a:lnTo>
                    <a:pt x="16108" y="3772"/>
                  </a:lnTo>
                  <a:lnTo>
                    <a:pt x="15743" y="3796"/>
                  </a:lnTo>
                  <a:lnTo>
                    <a:pt x="15403" y="3820"/>
                  </a:lnTo>
                  <a:lnTo>
                    <a:pt x="14697" y="3820"/>
                  </a:lnTo>
                  <a:lnTo>
                    <a:pt x="14016" y="3796"/>
                  </a:lnTo>
                  <a:lnTo>
                    <a:pt x="13651" y="3772"/>
                  </a:lnTo>
                  <a:lnTo>
                    <a:pt x="13310" y="3820"/>
                  </a:lnTo>
                  <a:lnTo>
                    <a:pt x="13262" y="3042"/>
                  </a:lnTo>
                  <a:lnTo>
                    <a:pt x="13213" y="2239"/>
                  </a:lnTo>
                  <a:lnTo>
                    <a:pt x="13189" y="1874"/>
                  </a:lnTo>
                  <a:lnTo>
                    <a:pt x="13189" y="1533"/>
                  </a:lnTo>
                  <a:lnTo>
                    <a:pt x="13237" y="803"/>
                  </a:lnTo>
                  <a:close/>
                  <a:moveTo>
                    <a:pt x="1533" y="3163"/>
                  </a:moveTo>
                  <a:lnTo>
                    <a:pt x="1533" y="3455"/>
                  </a:lnTo>
                  <a:lnTo>
                    <a:pt x="1363" y="3553"/>
                  </a:lnTo>
                  <a:lnTo>
                    <a:pt x="1217" y="3650"/>
                  </a:lnTo>
                  <a:lnTo>
                    <a:pt x="901" y="3918"/>
                  </a:lnTo>
                  <a:lnTo>
                    <a:pt x="706" y="4064"/>
                  </a:lnTo>
                  <a:lnTo>
                    <a:pt x="511" y="4210"/>
                  </a:lnTo>
                  <a:lnTo>
                    <a:pt x="511" y="3845"/>
                  </a:lnTo>
                  <a:lnTo>
                    <a:pt x="511" y="3747"/>
                  </a:lnTo>
                  <a:lnTo>
                    <a:pt x="657" y="3699"/>
                  </a:lnTo>
                  <a:lnTo>
                    <a:pt x="803" y="3626"/>
                  </a:lnTo>
                  <a:lnTo>
                    <a:pt x="1047" y="3455"/>
                  </a:lnTo>
                  <a:lnTo>
                    <a:pt x="1387" y="3236"/>
                  </a:lnTo>
                  <a:lnTo>
                    <a:pt x="1533" y="3163"/>
                  </a:lnTo>
                  <a:close/>
                  <a:moveTo>
                    <a:pt x="1558" y="3942"/>
                  </a:moveTo>
                  <a:lnTo>
                    <a:pt x="1533" y="4404"/>
                  </a:lnTo>
                  <a:lnTo>
                    <a:pt x="1533" y="4526"/>
                  </a:lnTo>
                  <a:lnTo>
                    <a:pt x="1193" y="4745"/>
                  </a:lnTo>
                  <a:lnTo>
                    <a:pt x="852" y="4988"/>
                  </a:lnTo>
                  <a:lnTo>
                    <a:pt x="657" y="5086"/>
                  </a:lnTo>
                  <a:lnTo>
                    <a:pt x="511" y="5232"/>
                  </a:lnTo>
                  <a:lnTo>
                    <a:pt x="511" y="4648"/>
                  </a:lnTo>
                  <a:lnTo>
                    <a:pt x="657" y="4575"/>
                  </a:lnTo>
                  <a:lnTo>
                    <a:pt x="828" y="4477"/>
                  </a:lnTo>
                  <a:lnTo>
                    <a:pt x="1095" y="4258"/>
                  </a:lnTo>
                  <a:lnTo>
                    <a:pt x="1558" y="3942"/>
                  </a:lnTo>
                  <a:close/>
                  <a:moveTo>
                    <a:pt x="1509" y="4964"/>
                  </a:moveTo>
                  <a:lnTo>
                    <a:pt x="1485" y="5378"/>
                  </a:lnTo>
                  <a:lnTo>
                    <a:pt x="1363" y="5451"/>
                  </a:lnTo>
                  <a:lnTo>
                    <a:pt x="1241" y="5548"/>
                  </a:lnTo>
                  <a:lnTo>
                    <a:pt x="998" y="5767"/>
                  </a:lnTo>
                  <a:lnTo>
                    <a:pt x="730" y="5986"/>
                  </a:lnTo>
                  <a:lnTo>
                    <a:pt x="609" y="6108"/>
                  </a:lnTo>
                  <a:lnTo>
                    <a:pt x="511" y="6254"/>
                  </a:lnTo>
                  <a:lnTo>
                    <a:pt x="511" y="5499"/>
                  </a:lnTo>
                  <a:lnTo>
                    <a:pt x="633" y="5475"/>
                  </a:lnTo>
                  <a:lnTo>
                    <a:pt x="755" y="5426"/>
                  </a:lnTo>
                  <a:lnTo>
                    <a:pt x="1022" y="5256"/>
                  </a:lnTo>
                  <a:lnTo>
                    <a:pt x="1509" y="4964"/>
                  </a:lnTo>
                  <a:close/>
                  <a:moveTo>
                    <a:pt x="1460" y="5889"/>
                  </a:moveTo>
                  <a:lnTo>
                    <a:pt x="1436" y="6473"/>
                  </a:lnTo>
                  <a:lnTo>
                    <a:pt x="1363" y="6448"/>
                  </a:lnTo>
                  <a:lnTo>
                    <a:pt x="1266" y="6448"/>
                  </a:lnTo>
                  <a:lnTo>
                    <a:pt x="1193" y="6473"/>
                  </a:lnTo>
                  <a:lnTo>
                    <a:pt x="1022" y="6594"/>
                  </a:lnTo>
                  <a:lnTo>
                    <a:pt x="852" y="6716"/>
                  </a:lnTo>
                  <a:lnTo>
                    <a:pt x="730" y="6862"/>
                  </a:lnTo>
                  <a:lnTo>
                    <a:pt x="511" y="7105"/>
                  </a:lnTo>
                  <a:lnTo>
                    <a:pt x="511" y="6448"/>
                  </a:lnTo>
                  <a:lnTo>
                    <a:pt x="682" y="6424"/>
                  </a:lnTo>
                  <a:lnTo>
                    <a:pt x="828" y="6351"/>
                  </a:lnTo>
                  <a:lnTo>
                    <a:pt x="974" y="6254"/>
                  </a:lnTo>
                  <a:lnTo>
                    <a:pt x="1095" y="6156"/>
                  </a:lnTo>
                  <a:lnTo>
                    <a:pt x="1460" y="5889"/>
                  </a:lnTo>
                  <a:close/>
                  <a:moveTo>
                    <a:pt x="1412" y="6813"/>
                  </a:moveTo>
                  <a:lnTo>
                    <a:pt x="1387" y="7397"/>
                  </a:lnTo>
                  <a:lnTo>
                    <a:pt x="1168" y="7616"/>
                  </a:lnTo>
                  <a:lnTo>
                    <a:pt x="925" y="7835"/>
                  </a:lnTo>
                  <a:lnTo>
                    <a:pt x="755" y="8006"/>
                  </a:lnTo>
                  <a:lnTo>
                    <a:pt x="584" y="8176"/>
                  </a:lnTo>
                  <a:lnTo>
                    <a:pt x="536" y="7543"/>
                  </a:lnTo>
                  <a:lnTo>
                    <a:pt x="657" y="7446"/>
                  </a:lnTo>
                  <a:lnTo>
                    <a:pt x="779" y="7349"/>
                  </a:lnTo>
                  <a:lnTo>
                    <a:pt x="974" y="7154"/>
                  </a:lnTo>
                  <a:lnTo>
                    <a:pt x="1095" y="7032"/>
                  </a:lnTo>
                  <a:lnTo>
                    <a:pt x="1241" y="6911"/>
                  </a:lnTo>
                  <a:lnTo>
                    <a:pt x="1412" y="6813"/>
                  </a:lnTo>
                  <a:close/>
                  <a:moveTo>
                    <a:pt x="1363" y="7981"/>
                  </a:moveTo>
                  <a:lnTo>
                    <a:pt x="1339" y="8468"/>
                  </a:lnTo>
                  <a:lnTo>
                    <a:pt x="1241" y="8541"/>
                  </a:lnTo>
                  <a:lnTo>
                    <a:pt x="1168" y="8614"/>
                  </a:lnTo>
                  <a:lnTo>
                    <a:pt x="1022" y="8736"/>
                  </a:lnTo>
                  <a:lnTo>
                    <a:pt x="901" y="8882"/>
                  </a:lnTo>
                  <a:lnTo>
                    <a:pt x="779" y="9052"/>
                  </a:lnTo>
                  <a:lnTo>
                    <a:pt x="657" y="9222"/>
                  </a:lnTo>
                  <a:lnTo>
                    <a:pt x="609" y="8492"/>
                  </a:lnTo>
                  <a:lnTo>
                    <a:pt x="730" y="8444"/>
                  </a:lnTo>
                  <a:lnTo>
                    <a:pt x="876" y="8395"/>
                  </a:lnTo>
                  <a:lnTo>
                    <a:pt x="1095" y="8200"/>
                  </a:lnTo>
                  <a:lnTo>
                    <a:pt x="1363" y="7981"/>
                  </a:lnTo>
                  <a:close/>
                  <a:moveTo>
                    <a:pt x="1314" y="9003"/>
                  </a:moveTo>
                  <a:lnTo>
                    <a:pt x="1290" y="9611"/>
                  </a:lnTo>
                  <a:lnTo>
                    <a:pt x="1168" y="9660"/>
                  </a:lnTo>
                  <a:lnTo>
                    <a:pt x="1071" y="9733"/>
                  </a:lnTo>
                  <a:lnTo>
                    <a:pt x="852" y="9903"/>
                  </a:lnTo>
                  <a:lnTo>
                    <a:pt x="706" y="10049"/>
                  </a:lnTo>
                  <a:lnTo>
                    <a:pt x="657" y="9368"/>
                  </a:lnTo>
                  <a:lnTo>
                    <a:pt x="925" y="9271"/>
                  </a:lnTo>
                  <a:lnTo>
                    <a:pt x="1168" y="9101"/>
                  </a:lnTo>
                  <a:lnTo>
                    <a:pt x="1314" y="9003"/>
                  </a:lnTo>
                  <a:close/>
                  <a:moveTo>
                    <a:pt x="1266" y="10122"/>
                  </a:moveTo>
                  <a:lnTo>
                    <a:pt x="1266" y="10877"/>
                  </a:lnTo>
                  <a:lnTo>
                    <a:pt x="1120" y="10998"/>
                  </a:lnTo>
                  <a:lnTo>
                    <a:pt x="803" y="11242"/>
                  </a:lnTo>
                  <a:lnTo>
                    <a:pt x="730" y="10439"/>
                  </a:lnTo>
                  <a:lnTo>
                    <a:pt x="876" y="10366"/>
                  </a:lnTo>
                  <a:lnTo>
                    <a:pt x="1022" y="10293"/>
                  </a:lnTo>
                  <a:lnTo>
                    <a:pt x="1266" y="10122"/>
                  </a:lnTo>
                  <a:close/>
                  <a:moveTo>
                    <a:pt x="1266" y="11363"/>
                  </a:moveTo>
                  <a:lnTo>
                    <a:pt x="1266" y="11826"/>
                  </a:lnTo>
                  <a:lnTo>
                    <a:pt x="1120" y="11972"/>
                  </a:lnTo>
                  <a:lnTo>
                    <a:pt x="974" y="12118"/>
                  </a:lnTo>
                  <a:lnTo>
                    <a:pt x="901" y="12215"/>
                  </a:lnTo>
                  <a:lnTo>
                    <a:pt x="828" y="12337"/>
                  </a:lnTo>
                  <a:lnTo>
                    <a:pt x="803" y="11534"/>
                  </a:lnTo>
                  <a:lnTo>
                    <a:pt x="803" y="11485"/>
                  </a:lnTo>
                  <a:lnTo>
                    <a:pt x="925" y="11485"/>
                  </a:lnTo>
                  <a:lnTo>
                    <a:pt x="1047" y="11461"/>
                  </a:lnTo>
                  <a:lnTo>
                    <a:pt x="1144" y="11412"/>
                  </a:lnTo>
                  <a:lnTo>
                    <a:pt x="1266" y="11363"/>
                  </a:lnTo>
                  <a:close/>
                  <a:moveTo>
                    <a:pt x="1266" y="12385"/>
                  </a:moveTo>
                  <a:lnTo>
                    <a:pt x="1266" y="12872"/>
                  </a:lnTo>
                  <a:lnTo>
                    <a:pt x="974" y="13140"/>
                  </a:lnTo>
                  <a:lnTo>
                    <a:pt x="828" y="13286"/>
                  </a:lnTo>
                  <a:lnTo>
                    <a:pt x="828" y="12653"/>
                  </a:lnTo>
                  <a:lnTo>
                    <a:pt x="1022" y="12556"/>
                  </a:lnTo>
                  <a:lnTo>
                    <a:pt x="1217" y="12410"/>
                  </a:lnTo>
                  <a:lnTo>
                    <a:pt x="1266" y="12385"/>
                  </a:lnTo>
                  <a:close/>
                  <a:moveTo>
                    <a:pt x="1266" y="13407"/>
                  </a:moveTo>
                  <a:lnTo>
                    <a:pt x="1266" y="14113"/>
                  </a:lnTo>
                  <a:lnTo>
                    <a:pt x="1168" y="14186"/>
                  </a:lnTo>
                  <a:lnTo>
                    <a:pt x="1095" y="14235"/>
                  </a:lnTo>
                  <a:lnTo>
                    <a:pt x="925" y="14381"/>
                  </a:lnTo>
                  <a:lnTo>
                    <a:pt x="779" y="14527"/>
                  </a:lnTo>
                  <a:lnTo>
                    <a:pt x="803" y="13748"/>
                  </a:lnTo>
                  <a:lnTo>
                    <a:pt x="925" y="13675"/>
                  </a:lnTo>
                  <a:lnTo>
                    <a:pt x="1047" y="13578"/>
                  </a:lnTo>
                  <a:lnTo>
                    <a:pt x="1266" y="13407"/>
                  </a:lnTo>
                  <a:close/>
                  <a:moveTo>
                    <a:pt x="1266" y="14624"/>
                  </a:moveTo>
                  <a:lnTo>
                    <a:pt x="1266" y="14940"/>
                  </a:lnTo>
                  <a:lnTo>
                    <a:pt x="1193" y="14989"/>
                  </a:lnTo>
                  <a:lnTo>
                    <a:pt x="949" y="15208"/>
                  </a:lnTo>
                  <a:lnTo>
                    <a:pt x="730" y="15451"/>
                  </a:lnTo>
                  <a:lnTo>
                    <a:pt x="755" y="15062"/>
                  </a:lnTo>
                  <a:lnTo>
                    <a:pt x="876" y="14989"/>
                  </a:lnTo>
                  <a:lnTo>
                    <a:pt x="974" y="14892"/>
                  </a:lnTo>
                  <a:lnTo>
                    <a:pt x="1193" y="14697"/>
                  </a:lnTo>
                  <a:lnTo>
                    <a:pt x="1266" y="14624"/>
                  </a:lnTo>
                  <a:close/>
                  <a:moveTo>
                    <a:pt x="1241" y="15451"/>
                  </a:moveTo>
                  <a:lnTo>
                    <a:pt x="1241" y="15500"/>
                  </a:lnTo>
                  <a:lnTo>
                    <a:pt x="1217" y="15841"/>
                  </a:lnTo>
                  <a:lnTo>
                    <a:pt x="1071" y="15962"/>
                  </a:lnTo>
                  <a:lnTo>
                    <a:pt x="925" y="16108"/>
                  </a:lnTo>
                  <a:lnTo>
                    <a:pt x="682" y="16400"/>
                  </a:lnTo>
                  <a:lnTo>
                    <a:pt x="682" y="16400"/>
                  </a:lnTo>
                  <a:lnTo>
                    <a:pt x="730" y="15695"/>
                  </a:lnTo>
                  <a:lnTo>
                    <a:pt x="779" y="15719"/>
                  </a:lnTo>
                  <a:lnTo>
                    <a:pt x="828" y="15743"/>
                  </a:lnTo>
                  <a:lnTo>
                    <a:pt x="901" y="15743"/>
                  </a:lnTo>
                  <a:lnTo>
                    <a:pt x="949" y="15695"/>
                  </a:lnTo>
                  <a:lnTo>
                    <a:pt x="1241" y="15451"/>
                  </a:lnTo>
                  <a:close/>
                  <a:moveTo>
                    <a:pt x="1193" y="16327"/>
                  </a:moveTo>
                  <a:lnTo>
                    <a:pt x="1120" y="17009"/>
                  </a:lnTo>
                  <a:lnTo>
                    <a:pt x="998" y="17082"/>
                  </a:lnTo>
                  <a:lnTo>
                    <a:pt x="876" y="17179"/>
                  </a:lnTo>
                  <a:lnTo>
                    <a:pt x="682" y="17373"/>
                  </a:lnTo>
                  <a:lnTo>
                    <a:pt x="584" y="17495"/>
                  </a:lnTo>
                  <a:lnTo>
                    <a:pt x="584" y="17495"/>
                  </a:lnTo>
                  <a:lnTo>
                    <a:pt x="657" y="16668"/>
                  </a:lnTo>
                  <a:lnTo>
                    <a:pt x="803" y="16619"/>
                  </a:lnTo>
                  <a:lnTo>
                    <a:pt x="949" y="16522"/>
                  </a:lnTo>
                  <a:lnTo>
                    <a:pt x="1193" y="16327"/>
                  </a:lnTo>
                  <a:close/>
                  <a:moveTo>
                    <a:pt x="6813" y="463"/>
                  </a:moveTo>
                  <a:lnTo>
                    <a:pt x="8322" y="487"/>
                  </a:lnTo>
                  <a:lnTo>
                    <a:pt x="9831" y="560"/>
                  </a:lnTo>
                  <a:lnTo>
                    <a:pt x="12848" y="706"/>
                  </a:lnTo>
                  <a:lnTo>
                    <a:pt x="12799" y="901"/>
                  </a:lnTo>
                  <a:lnTo>
                    <a:pt x="12751" y="1071"/>
                  </a:lnTo>
                  <a:lnTo>
                    <a:pt x="12702" y="1484"/>
                  </a:lnTo>
                  <a:lnTo>
                    <a:pt x="12678" y="1874"/>
                  </a:lnTo>
                  <a:lnTo>
                    <a:pt x="12702" y="2312"/>
                  </a:lnTo>
                  <a:lnTo>
                    <a:pt x="12775" y="3115"/>
                  </a:lnTo>
                  <a:lnTo>
                    <a:pt x="12824" y="3528"/>
                  </a:lnTo>
                  <a:lnTo>
                    <a:pt x="12824" y="3893"/>
                  </a:lnTo>
                  <a:lnTo>
                    <a:pt x="12848" y="3966"/>
                  </a:lnTo>
                  <a:lnTo>
                    <a:pt x="12872" y="4039"/>
                  </a:lnTo>
                  <a:lnTo>
                    <a:pt x="12921" y="4064"/>
                  </a:lnTo>
                  <a:lnTo>
                    <a:pt x="12970" y="4112"/>
                  </a:lnTo>
                  <a:lnTo>
                    <a:pt x="12994" y="4161"/>
                  </a:lnTo>
                  <a:lnTo>
                    <a:pt x="13067" y="4210"/>
                  </a:lnTo>
                  <a:lnTo>
                    <a:pt x="13262" y="4258"/>
                  </a:lnTo>
                  <a:lnTo>
                    <a:pt x="13456" y="4307"/>
                  </a:lnTo>
                  <a:lnTo>
                    <a:pt x="13894" y="4331"/>
                  </a:lnTo>
                  <a:lnTo>
                    <a:pt x="14697" y="4356"/>
                  </a:lnTo>
                  <a:lnTo>
                    <a:pt x="15500" y="4356"/>
                  </a:lnTo>
                  <a:lnTo>
                    <a:pt x="15889" y="4331"/>
                  </a:lnTo>
                  <a:lnTo>
                    <a:pt x="16279" y="4283"/>
                  </a:lnTo>
                  <a:lnTo>
                    <a:pt x="16254" y="5061"/>
                  </a:lnTo>
                  <a:lnTo>
                    <a:pt x="16279" y="5864"/>
                  </a:lnTo>
                  <a:lnTo>
                    <a:pt x="16303" y="6643"/>
                  </a:lnTo>
                  <a:lnTo>
                    <a:pt x="16303" y="7422"/>
                  </a:lnTo>
                  <a:lnTo>
                    <a:pt x="16279" y="9319"/>
                  </a:lnTo>
                  <a:lnTo>
                    <a:pt x="16254" y="10268"/>
                  </a:lnTo>
                  <a:lnTo>
                    <a:pt x="16254" y="11242"/>
                  </a:lnTo>
                  <a:lnTo>
                    <a:pt x="16303" y="13140"/>
                  </a:lnTo>
                  <a:lnTo>
                    <a:pt x="16352" y="15062"/>
                  </a:lnTo>
                  <a:lnTo>
                    <a:pt x="16327" y="15962"/>
                  </a:lnTo>
                  <a:lnTo>
                    <a:pt x="16327" y="16887"/>
                  </a:lnTo>
                  <a:lnTo>
                    <a:pt x="16327" y="17738"/>
                  </a:lnTo>
                  <a:lnTo>
                    <a:pt x="16303" y="18152"/>
                  </a:lnTo>
                  <a:lnTo>
                    <a:pt x="16254" y="18590"/>
                  </a:lnTo>
                  <a:lnTo>
                    <a:pt x="15889" y="18614"/>
                  </a:lnTo>
                  <a:lnTo>
                    <a:pt x="15549" y="18639"/>
                  </a:lnTo>
                  <a:lnTo>
                    <a:pt x="11923" y="18639"/>
                  </a:lnTo>
                  <a:lnTo>
                    <a:pt x="9733" y="18614"/>
                  </a:lnTo>
                  <a:lnTo>
                    <a:pt x="7641" y="18566"/>
                  </a:lnTo>
                  <a:lnTo>
                    <a:pt x="5524" y="18517"/>
                  </a:lnTo>
                  <a:lnTo>
                    <a:pt x="4453" y="18517"/>
                  </a:lnTo>
                  <a:lnTo>
                    <a:pt x="3383" y="18566"/>
                  </a:lnTo>
                  <a:lnTo>
                    <a:pt x="2701" y="18566"/>
                  </a:lnTo>
                  <a:lnTo>
                    <a:pt x="2361" y="18590"/>
                  </a:lnTo>
                  <a:lnTo>
                    <a:pt x="2020" y="18639"/>
                  </a:lnTo>
                  <a:lnTo>
                    <a:pt x="1971" y="18590"/>
                  </a:lnTo>
                  <a:lnTo>
                    <a:pt x="1923" y="18517"/>
                  </a:lnTo>
                  <a:lnTo>
                    <a:pt x="1850" y="18493"/>
                  </a:lnTo>
                  <a:lnTo>
                    <a:pt x="1777" y="18493"/>
                  </a:lnTo>
                  <a:lnTo>
                    <a:pt x="1704" y="18298"/>
                  </a:lnTo>
                  <a:lnTo>
                    <a:pt x="1679" y="18103"/>
                  </a:lnTo>
                  <a:lnTo>
                    <a:pt x="1704" y="18030"/>
                  </a:lnTo>
                  <a:lnTo>
                    <a:pt x="1704" y="17957"/>
                  </a:lnTo>
                  <a:lnTo>
                    <a:pt x="1679" y="17884"/>
                  </a:lnTo>
                  <a:lnTo>
                    <a:pt x="1631" y="17811"/>
                  </a:lnTo>
                  <a:lnTo>
                    <a:pt x="1631" y="17398"/>
                  </a:lnTo>
                  <a:lnTo>
                    <a:pt x="1631" y="17009"/>
                  </a:lnTo>
                  <a:lnTo>
                    <a:pt x="1679" y="16133"/>
                  </a:lnTo>
                  <a:lnTo>
                    <a:pt x="1728" y="15281"/>
                  </a:lnTo>
                  <a:lnTo>
                    <a:pt x="1728" y="15086"/>
                  </a:lnTo>
                  <a:lnTo>
                    <a:pt x="1777" y="15038"/>
                  </a:lnTo>
                  <a:lnTo>
                    <a:pt x="1801" y="14965"/>
                  </a:lnTo>
                  <a:lnTo>
                    <a:pt x="1777" y="14916"/>
                  </a:lnTo>
                  <a:lnTo>
                    <a:pt x="1728" y="14843"/>
                  </a:lnTo>
                  <a:lnTo>
                    <a:pt x="1728" y="13018"/>
                  </a:lnTo>
                  <a:lnTo>
                    <a:pt x="1801" y="12945"/>
                  </a:lnTo>
                  <a:lnTo>
                    <a:pt x="1825" y="12848"/>
                  </a:lnTo>
                  <a:lnTo>
                    <a:pt x="1825" y="12775"/>
                  </a:lnTo>
                  <a:lnTo>
                    <a:pt x="1801" y="12726"/>
                  </a:lnTo>
                  <a:lnTo>
                    <a:pt x="1728" y="12677"/>
                  </a:lnTo>
                  <a:lnTo>
                    <a:pt x="1728" y="11071"/>
                  </a:lnTo>
                  <a:lnTo>
                    <a:pt x="1752" y="11023"/>
                  </a:lnTo>
                  <a:lnTo>
                    <a:pt x="1777" y="10974"/>
                  </a:lnTo>
                  <a:lnTo>
                    <a:pt x="1752" y="10925"/>
                  </a:lnTo>
                  <a:lnTo>
                    <a:pt x="1728" y="10852"/>
                  </a:lnTo>
                  <a:lnTo>
                    <a:pt x="1752" y="10049"/>
                  </a:lnTo>
                  <a:lnTo>
                    <a:pt x="1825" y="7373"/>
                  </a:lnTo>
                  <a:lnTo>
                    <a:pt x="1874" y="6059"/>
                  </a:lnTo>
                  <a:lnTo>
                    <a:pt x="1947" y="4721"/>
                  </a:lnTo>
                  <a:lnTo>
                    <a:pt x="1971" y="4137"/>
                  </a:lnTo>
                  <a:lnTo>
                    <a:pt x="1971" y="3553"/>
                  </a:lnTo>
                  <a:lnTo>
                    <a:pt x="1947" y="2969"/>
                  </a:lnTo>
                  <a:lnTo>
                    <a:pt x="1898" y="2360"/>
                  </a:lnTo>
                  <a:lnTo>
                    <a:pt x="1874" y="1825"/>
                  </a:lnTo>
                  <a:lnTo>
                    <a:pt x="1825" y="1290"/>
                  </a:lnTo>
                  <a:lnTo>
                    <a:pt x="1752" y="925"/>
                  </a:lnTo>
                  <a:lnTo>
                    <a:pt x="1728" y="755"/>
                  </a:lnTo>
                  <a:lnTo>
                    <a:pt x="1704" y="560"/>
                  </a:lnTo>
                  <a:lnTo>
                    <a:pt x="2142" y="609"/>
                  </a:lnTo>
                  <a:lnTo>
                    <a:pt x="2580" y="609"/>
                  </a:lnTo>
                  <a:lnTo>
                    <a:pt x="3456" y="584"/>
                  </a:lnTo>
                  <a:lnTo>
                    <a:pt x="5135" y="511"/>
                  </a:lnTo>
                  <a:lnTo>
                    <a:pt x="5986" y="487"/>
                  </a:lnTo>
                  <a:lnTo>
                    <a:pt x="6813" y="463"/>
                  </a:lnTo>
                  <a:close/>
                  <a:moveTo>
                    <a:pt x="1120" y="17544"/>
                  </a:moveTo>
                  <a:lnTo>
                    <a:pt x="1144" y="17982"/>
                  </a:lnTo>
                  <a:lnTo>
                    <a:pt x="974" y="18176"/>
                  </a:lnTo>
                  <a:lnTo>
                    <a:pt x="803" y="18371"/>
                  </a:lnTo>
                  <a:lnTo>
                    <a:pt x="682" y="18517"/>
                  </a:lnTo>
                  <a:lnTo>
                    <a:pt x="584" y="18663"/>
                  </a:lnTo>
                  <a:lnTo>
                    <a:pt x="536" y="18858"/>
                  </a:lnTo>
                  <a:lnTo>
                    <a:pt x="536" y="19028"/>
                  </a:lnTo>
                  <a:lnTo>
                    <a:pt x="536" y="19052"/>
                  </a:lnTo>
                  <a:lnTo>
                    <a:pt x="584" y="19052"/>
                  </a:lnTo>
                  <a:lnTo>
                    <a:pt x="779" y="18955"/>
                  </a:lnTo>
                  <a:lnTo>
                    <a:pt x="949" y="18809"/>
                  </a:lnTo>
                  <a:lnTo>
                    <a:pt x="1266" y="18468"/>
                  </a:lnTo>
                  <a:lnTo>
                    <a:pt x="1339" y="18663"/>
                  </a:lnTo>
                  <a:lnTo>
                    <a:pt x="1412" y="18833"/>
                  </a:lnTo>
                  <a:lnTo>
                    <a:pt x="1168" y="19150"/>
                  </a:lnTo>
                  <a:lnTo>
                    <a:pt x="901" y="19539"/>
                  </a:lnTo>
                  <a:lnTo>
                    <a:pt x="657" y="19928"/>
                  </a:lnTo>
                  <a:lnTo>
                    <a:pt x="584" y="19685"/>
                  </a:lnTo>
                  <a:lnTo>
                    <a:pt x="560" y="19466"/>
                  </a:lnTo>
                  <a:lnTo>
                    <a:pt x="511" y="18979"/>
                  </a:lnTo>
                  <a:lnTo>
                    <a:pt x="511" y="18468"/>
                  </a:lnTo>
                  <a:lnTo>
                    <a:pt x="536" y="17982"/>
                  </a:lnTo>
                  <a:lnTo>
                    <a:pt x="657" y="17909"/>
                  </a:lnTo>
                  <a:lnTo>
                    <a:pt x="779" y="17836"/>
                  </a:lnTo>
                  <a:lnTo>
                    <a:pt x="974" y="17665"/>
                  </a:lnTo>
                  <a:lnTo>
                    <a:pt x="1120" y="17544"/>
                  </a:lnTo>
                  <a:close/>
                  <a:moveTo>
                    <a:pt x="15451" y="19101"/>
                  </a:moveTo>
                  <a:lnTo>
                    <a:pt x="15427" y="19296"/>
                  </a:lnTo>
                  <a:lnTo>
                    <a:pt x="15427" y="19490"/>
                  </a:lnTo>
                  <a:lnTo>
                    <a:pt x="15451" y="19904"/>
                  </a:lnTo>
                  <a:lnTo>
                    <a:pt x="15086" y="19953"/>
                  </a:lnTo>
                  <a:lnTo>
                    <a:pt x="15086" y="19953"/>
                  </a:lnTo>
                  <a:lnTo>
                    <a:pt x="15159" y="19734"/>
                  </a:lnTo>
                  <a:lnTo>
                    <a:pt x="15257" y="19417"/>
                  </a:lnTo>
                  <a:lnTo>
                    <a:pt x="15281" y="19271"/>
                  </a:lnTo>
                  <a:lnTo>
                    <a:pt x="15281" y="19101"/>
                  </a:lnTo>
                  <a:close/>
                  <a:moveTo>
                    <a:pt x="15062" y="19101"/>
                  </a:moveTo>
                  <a:lnTo>
                    <a:pt x="14989" y="19174"/>
                  </a:lnTo>
                  <a:lnTo>
                    <a:pt x="14940" y="19271"/>
                  </a:lnTo>
                  <a:lnTo>
                    <a:pt x="14867" y="19442"/>
                  </a:lnTo>
                  <a:lnTo>
                    <a:pt x="14721" y="19782"/>
                  </a:lnTo>
                  <a:lnTo>
                    <a:pt x="14600" y="20026"/>
                  </a:lnTo>
                  <a:lnTo>
                    <a:pt x="14357" y="20050"/>
                  </a:lnTo>
                  <a:lnTo>
                    <a:pt x="14357" y="20050"/>
                  </a:lnTo>
                  <a:lnTo>
                    <a:pt x="14454" y="19758"/>
                  </a:lnTo>
                  <a:lnTo>
                    <a:pt x="14503" y="19563"/>
                  </a:lnTo>
                  <a:lnTo>
                    <a:pt x="14551" y="19344"/>
                  </a:lnTo>
                  <a:lnTo>
                    <a:pt x="14575" y="19198"/>
                  </a:lnTo>
                  <a:lnTo>
                    <a:pt x="14551" y="19125"/>
                  </a:lnTo>
                  <a:lnTo>
                    <a:pt x="15062" y="19101"/>
                  </a:lnTo>
                  <a:close/>
                  <a:moveTo>
                    <a:pt x="9782" y="19052"/>
                  </a:moveTo>
                  <a:lnTo>
                    <a:pt x="9660" y="19296"/>
                  </a:lnTo>
                  <a:lnTo>
                    <a:pt x="9563" y="19563"/>
                  </a:lnTo>
                  <a:lnTo>
                    <a:pt x="9490" y="19831"/>
                  </a:lnTo>
                  <a:lnTo>
                    <a:pt x="9441" y="20074"/>
                  </a:lnTo>
                  <a:lnTo>
                    <a:pt x="9028" y="20074"/>
                  </a:lnTo>
                  <a:lnTo>
                    <a:pt x="9125" y="19831"/>
                  </a:lnTo>
                  <a:lnTo>
                    <a:pt x="9174" y="19636"/>
                  </a:lnTo>
                  <a:lnTo>
                    <a:pt x="9320" y="19344"/>
                  </a:lnTo>
                  <a:lnTo>
                    <a:pt x="9368" y="19174"/>
                  </a:lnTo>
                  <a:lnTo>
                    <a:pt x="9393" y="19101"/>
                  </a:lnTo>
                  <a:lnTo>
                    <a:pt x="9368" y="19052"/>
                  </a:lnTo>
                  <a:close/>
                  <a:moveTo>
                    <a:pt x="10780" y="19077"/>
                  </a:moveTo>
                  <a:lnTo>
                    <a:pt x="10609" y="19296"/>
                  </a:lnTo>
                  <a:lnTo>
                    <a:pt x="10439" y="19539"/>
                  </a:lnTo>
                  <a:lnTo>
                    <a:pt x="10366" y="19685"/>
                  </a:lnTo>
                  <a:lnTo>
                    <a:pt x="10317" y="19807"/>
                  </a:lnTo>
                  <a:lnTo>
                    <a:pt x="10269" y="19953"/>
                  </a:lnTo>
                  <a:lnTo>
                    <a:pt x="10269" y="20074"/>
                  </a:lnTo>
                  <a:lnTo>
                    <a:pt x="9904" y="20074"/>
                  </a:lnTo>
                  <a:lnTo>
                    <a:pt x="9904" y="19977"/>
                  </a:lnTo>
                  <a:lnTo>
                    <a:pt x="9977" y="19734"/>
                  </a:lnTo>
                  <a:lnTo>
                    <a:pt x="10050" y="19515"/>
                  </a:lnTo>
                  <a:lnTo>
                    <a:pt x="10147" y="19320"/>
                  </a:lnTo>
                  <a:lnTo>
                    <a:pt x="10196" y="19198"/>
                  </a:lnTo>
                  <a:lnTo>
                    <a:pt x="10220" y="19077"/>
                  </a:lnTo>
                  <a:close/>
                  <a:moveTo>
                    <a:pt x="9101" y="19028"/>
                  </a:moveTo>
                  <a:lnTo>
                    <a:pt x="9003" y="19150"/>
                  </a:lnTo>
                  <a:lnTo>
                    <a:pt x="8930" y="19271"/>
                  </a:lnTo>
                  <a:lnTo>
                    <a:pt x="8809" y="19466"/>
                  </a:lnTo>
                  <a:lnTo>
                    <a:pt x="8736" y="19685"/>
                  </a:lnTo>
                  <a:lnTo>
                    <a:pt x="8638" y="19880"/>
                  </a:lnTo>
                  <a:lnTo>
                    <a:pt x="8614" y="19977"/>
                  </a:lnTo>
                  <a:lnTo>
                    <a:pt x="8565" y="20074"/>
                  </a:lnTo>
                  <a:lnTo>
                    <a:pt x="8079" y="20099"/>
                  </a:lnTo>
                  <a:lnTo>
                    <a:pt x="8103" y="19953"/>
                  </a:lnTo>
                  <a:lnTo>
                    <a:pt x="8176" y="19734"/>
                  </a:lnTo>
                  <a:lnTo>
                    <a:pt x="8273" y="19490"/>
                  </a:lnTo>
                  <a:lnTo>
                    <a:pt x="8395" y="19296"/>
                  </a:lnTo>
                  <a:lnTo>
                    <a:pt x="8468" y="19150"/>
                  </a:lnTo>
                  <a:lnTo>
                    <a:pt x="8517" y="19028"/>
                  </a:lnTo>
                  <a:close/>
                  <a:moveTo>
                    <a:pt x="10926" y="19077"/>
                  </a:moveTo>
                  <a:lnTo>
                    <a:pt x="10999" y="19101"/>
                  </a:lnTo>
                  <a:lnTo>
                    <a:pt x="11631" y="19101"/>
                  </a:lnTo>
                  <a:lnTo>
                    <a:pt x="11510" y="19247"/>
                  </a:lnTo>
                  <a:lnTo>
                    <a:pt x="11412" y="19393"/>
                  </a:lnTo>
                  <a:lnTo>
                    <a:pt x="11266" y="19685"/>
                  </a:lnTo>
                  <a:lnTo>
                    <a:pt x="11193" y="19880"/>
                  </a:lnTo>
                  <a:lnTo>
                    <a:pt x="11169" y="20001"/>
                  </a:lnTo>
                  <a:lnTo>
                    <a:pt x="11145" y="20099"/>
                  </a:lnTo>
                  <a:lnTo>
                    <a:pt x="11047" y="20099"/>
                  </a:lnTo>
                  <a:lnTo>
                    <a:pt x="10609" y="20074"/>
                  </a:lnTo>
                  <a:lnTo>
                    <a:pt x="10658" y="19831"/>
                  </a:lnTo>
                  <a:lnTo>
                    <a:pt x="10731" y="19588"/>
                  </a:lnTo>
                  <a:lnTo>
                    <a:pt x="10926" y="19077"/>
                  </a:lnTo>
                  <a:close/>
                  <a:moveTo>
                    <a:pt x="14357" y="19125"/>
                  </a:moveTo>
                  <a:lnTo>
                    <a:pt x="14308" y="19198"/>
                  </a:lnTo>
                  <a:lnTo>
                    <a:pt x="14186" y="19393"/>
                  </a:lnTo>
                  <a:lnTo>
                    <a:pt x="14113" y="19563"/>
                  </a:lnTo>
                  <a:lnTo>
                    <a:pt x="14016" y="19782"/>
                  </a:lnTo>
                  <a:lnTo>
                    <a:pt x="13919" y="20001"/>
                  </a:lnTo>
                  <a:lnTo>
                    <a:pt x="13870" y="20074"/>
                  </a:lnTo>
                  <a:lnTo>
                    <a:pt x="13335" y="20099"/>
                  </a:lnTo>
                  <a:lnTo>
                    <a:pt x="13432" y="19880"/>
                  </a:lnTo>
                  <a:lnTo>
                    <a:pt x="13529" y="19685"/>
                  </a:lnTo>
                  <a:lnTo>
                    <a:pt x="13651" y="19393"/>
                  </a:lnTo>
                  <a:lnTo>
                    <a:pt x="13675" y="19344"/>
                  </a:lnTo>
                  <a:lnTo>
                    <a:pt x="13675" y="19271"/>
                  </a:lnTo>
                  <a:lnTo>
                    <a:pt x="13675" y="19198"/>
                  </a:lnTo>
                  <a:lnTo>
                    <a:pt x="13675" y="19150"/>
                  </a:lnTo>
                  <a:lnTo>
                    <a:pt x="13700" y="19125"/>
                  </a:lnTo>
                  <a:close/>
                  <a:moveTo>
                    <a:pt x="7665" y="18979"/>
                  </a:moveTo>
                  <a:lnTo>
                    <a:pt x="8200" y="19004"/>
                  </a:lnTo>
                  <a:lnTo>
                    <a:pt x="8079" y="19125"/>
                  </a:lnTo>
                  <a:lnTo>
                    <a:pt x="8006" y="19271"/>
                  </a:lnTo>
                  <a:lnTo>
                    <a:pt x="7884" y="19490"/>
                  </a:lnTo>
                  <a:lnTo>
                    <a:pt x="7738" y="19782"/>
                  </a:lnTo>
                  <a:lnTo>
                    <a:pt x="7689" y="19953"/>
                  </a:lnTo>
                  <a:lnTo>
                    <a:pt x="7689" y="20099"/>
                  </a:lnTo>
                  <a:lnTo>
                    <a:pt x="6984" y="20123"/>
                  </a:lnTo>
                  <a:lnTo>
                    <a:pt x="7057" y="19977"/>
                  </a:lnTo>
                  <a:lnTo>
                    <a:pt x="7130" y="19831"/>
                  </a:lnTo>
                  <a:lnTo>
                    <a:pt x="7324" y="19563"/>
                  </a:lnTo>
                  <a:lnTo>
                    <a:pt x="7519" y="19271"/>
                  </a:lnTo>
                  <a:lnTo>
                    <a:pt x="7592" y="19125"/>
                  </a:lnTo>
                  <a:lnTo>
                    <a:pt x="7665" y="18979"/>
                  </a:lnTo>
                  <a:close/>
                  <a:moveTo>
                    <a:pt x="11996" y="19101"/>
                  </a:moveTo>
                  <a:lnTo>
                    <a:pt x="12556" y="19125"/>
                  </a:lnTo>
                  <a:lnTo>
                    <a:pt x="12483" y="19223"/>
                  </a:lnTo>
                  <a:lnTo>
                    <a:pt x="12410" y="19320"/>
                  </a:lnTo>
                  <a:lnTo>
                    <a:pt x="12313" y="19563"/>
                  </a:lnTo>
                  <a:lnTo>
                    <a:pt x="12240" y="19855"/>
                  </a:lnTo>
                  <a:lnTo>
                    <a:pt x="12167" y="20123"/>
                  </a:lnTo>
                  <a:lnTo>
                    <a:pt x="11558" y="20099"/>
                  </a:lnTo>
                  <a:lnTo>
                    <a:pt x="11583" y="19953"/>
                  </a:lnTo>
                  <a:lnTo>
                    <a:pt x="11656" y="19807"/>
                  </a:lnTo>
                  <a:lnTo>
                    <a:pt x="11802" y="19563"/>
                  </a:lnTo>
                  <a:lnTo>
                    <a:pt x="11899" y="19369"/>
                  </a:lnTo>
                  <a:lnTo>
                    <a:pt x="11948" y="19247"/>
                  </a:lnTo>
                  <a:lnTo>
                    <a:pt x="11996" y="19101"/>
                  </a:lnTo>
                  <a:close/>
                  <a:moveTo>
                    <a:pt x="13602" y="19125"/>
                  </a:moveTo>
                  <a:lnTo>
                    <a:pt x="13505" y="19174"/>
                  </a:lnTo>
                  <a:lnTo>
                    <a:pt x="13408" y="19247"/>
                  </a:lnTo>
                  <a:lnTo>
                    <a:pt x="13286" y="19393"/>
                  </a:lnTo>
                  <a:lnTo>
                    <a:pt x="13164" y="19539"/>
                  </a:lnTo>
                  <a:lnTo>
                    <a:pt x="13018" y="19831"/>
                  </a:lnTo>
                  <a:lnTo>
                    <a:pt x="12921" y="20123"/>
                  </a:lnTo>
                  <a:lnTo>
                    <a:pt x="12580" y="20123"/>
                  </a:lnTo>
                  <a:lnTo>
                    <a:pt x="12653" y="19807"/>
                  </a:lnTo>
                  <a:lnTo>
                    <a:pt x="12751" y="19490"/>
                  </a:lnTo>
                  <a:lnTo>
                    <a:pt x="12848" y="19150"/>
                  </a:lnTo>
                  <a:lnTo>
                    <a:pt x="12848" y="19125"/>
                  </a:lnTo>
                  <a:close/>
                  <a:moveTo>
                    <a:pt x="6813" y="18955"/>
                  </a:moveTo>
                  <a:lnTo>
                    <a:pt x="7324" y="18979"/>
                  </a:lnTo>
                  <a:lnTo>
                    <a:pt x="7203" y="19101"/>
                  </a:lnTo>
                  <a:lnTo>
                    <a:pt x="7081" y="19223"/>
                  </a:lnTo>
                  <a:lnTo>
                    <a:pt x="6886" y="19515"/>
                  </a:lnTo>
                  <a:lnTo>
                    <a:pt x="6716" y="19831"/>
                  </a:lnTo>
                  <a:lnTo>
                    <a:pt x="6619" y="20147"/>
                  </a:lnTo>
                  <a:lnTo>
                    <a:pt x="6303" y="20147"/>
                  </a:lnTo>
                  <a:lnTo>
                    <a:pt x="6351" y="20001"/>
                  </a:lnTo>
                  <a:lnTo>
                    <a:pt x="6400" y="19855"/>
                  </a:lnTo>
                  <a:lnTo>
                    <a:pt x="6424" y="19685"/>
                  </a:lnTo>
                  <a:lnTo>
                    <a:pt x="6497" y="19539"/>
                  </a:lnTo>
                  <a:lnTo>
                    <a:pt x="6643" y="19247"/>
                  </a:lnTo>
                  <a:lnTo>
                    <a:pt x="6813" y="18955"/>
                  </a:lnTo>
                  <a:close/>
                  <a:moveTo>
                    <a:pt x="6376" y="18955"/>
                  </a:moveTo>
                  <a:lnTo>
                    <a:pt x="6230" y="19198"/>
                  </a:lnTo>
                  <a:lnTo>
                    <a:pt x="6132" y="19417"/>
                  </a:lnTo>
                  <a:lnTo>
                    <a:pt x="6059" y="19588"/>
                  </a:lnTo>
                  <a:lnTo>
                    <a:pt x="5962" y="19782"/>
                  </a:lnTo>
                  <a:lnTo>
                    <a:pt x="5913" y="19977"/>
                  </a:lnTo>
                  <a:lnTo>
                    <a:pt x="5913" y="20074"/>
                  </a:lnTo>
                  <a:lnTo>
                    <a:pt x="5938" y="20172"/>
                  </a:lnTo>
                  <a:lnTo>
                    <a:pt x="5086" y="20220"/>
                  </a:lnTo>
                  <a:lnTo>
                    <a:pt x="5208" y="19977"/>
                  </a:lnTo>
                  <a:lnTo>
                    <a:pt x="5329" y="19734"/>
                  </a:lnTo>
                  <a:lnTo>
                    <a:pt x="5573" y="19320"/>
                  </a:lnTo>
                  <a:lnTo>
                    <a:pt x="5670" y="19150"/>
                  </a:lnTo>
                  <a:lnTo>
                    <a:pt x="5743" y="19052"/>
                  </a:lnTo>
                  <a:lnTo>
                    <a:pt x="5743" y="19004"/>
                  </a:lnTo>
                  <a:lnTo>
                    <a:pt x="5719" y="18955"/>
                  </a:lnTo>
                  <a:close/>
                  <a:moveTo>
                    <a:pt x="5475" y="18955"/>
                  </a:moveTo>
                  <a:lnTo>
                    <a:pt x="5305" y="19125"/>
                  </a:lnTo>
                  <a:lnTo>
                    <a:pt x="5183" y="19296"/>
                  </a:lnTo>
                  <a:lnTo>
                    <a:pt x="4964" y="19685"/>
                  </a:lnTo>
                  <a:lnTo>
                    <a:pt x="4818" y="19953"/>
                  </a:lnTo>
                  <a:lnTo>
                    <a:pt x="4745" y="20099"/>
                  </a:lnTo>
                  <a:lnTo>
                    <a:pt x="4745" y="20220"/>
                  </a:lnTo>
                  <a:lnTo>
                    <a:pt x="4210" y="20269"/>
                  </a:lnTo>
                  <a:lnTo>
                    <a:pt x="4234" y="20196"/>
                  </a:lnTo>
                  <a:lnTo>
                    <a:pt x="4332" y="19953"/>
                  </a:lnTo>
                  <a:lnTo>
                    <a:pt x="4429" y="19709"/>
                  </a:lnTo>
                  <a:lnTo>
                    <a:pt x="4624" y="19369"/>
                  </a:lnTo>
                  <a:lnTo>
                    <a:pt x="4672" y="19271"/>
                  </a:lnTo>
                  <a:lnTo>
                    <a:pt x="4697" y="19198"/>
                  </a:lnTo>
                  <a:lnTo>
                    <a:pt x="4697" y="19101"/>
                  </a:lnTo>
                  <a:lnTo>
                    <a:pt x="4672" y="19004"/>
                  </a:lnTo>
                  <a:lnTo>
                    <a:pt x="4551" y="19004"/>
                  </a:lnTo>
                  <a:lnTo>
                    <a:pt x="4453" y="19077"/>
                  </a:lnTo>
                  <a:lnTo>
                    <a:pt x="4356" y="19150"/>
                  </a:lnTo>
                  <a:lnTo>
                    <a:pt x="4259" y="19271"/>
                  </a:lnTo>
                  <a:lnTo>
                    <a:pt x="4113" y="19490"/>
                  </a:lnTo>
                  <a:lnTo>
                    <a:pt x="4015" y="19709"/>
                  </a:lnTo>
                  <a:lnTo>
                    <a:pt x="3869" y="19977"/>
                  </a:lnTo>
                  <a:lnTo>
                    <a:pt x="3821" y="20123"/>
                  </a:lnTo>
                  <a:lnTo>
                    <a:pt x="3796" y="20293"/>
                  </a:lnTo>
                  <a:lnTo>
                    <a:pt x="3358" y="20318"/>
                  </a:lnTo>
                  <a:lnTo>
                    <a:pt x="3383" y="20172"/>
                  </a:lnTo>
                  <a:lnTo>
                    <a:pt x="3456" y="19928"/>
                  </a:lnTo>
                  <a:lnTo>
                    <a:pt x="3553" y="19709"/>
                  </a:lnTo>
                  <a:lnTo>
                    <a:pt x="3748" y="19320"/>
                  </a:lnTo>
                  <a:lnTo>
                    <a:pt x="3967" y="18955"/>
                  </a:lnTo>
                  <a:close/>
                  <a:moveTo>
                    <a:pt x="1850" y="19028"/>
                  </a:moveTo>
                  <a:lnTo>
                    <a:pt x="2166" y="19052"/>
                  </a:lnTo>
                  <a:lnTo>
                    <a:pt x="2507" y="19052"/>
                  </a:lnTo>
                  <a:lnTo>
                    <a:pt x="2239" y="19393"/>
                  </a:lnTo>
                  <a:lnTo>
                    <a:pt x="1971" y="19758"/>
                  </a:lnTo>
                  <a:lnTo>
                    <a:pt x="1777" y="20099"/>
                  </a:lnTo>
                  <a:lnTo>
                    <a:pt x="1704" y="20245"/>
                  </a:lnTo>
                  <a:lnTo>
                    <a:pt x="1655" y="20366"/>
                  </a:lnTo>
                  <a:lnTo>
                    <a:pt x="1558" y="20366"/>
                  </a:lnTo>
                  <a:lnTo>
                    <a:pt x="1217" y="20342"/>
                  </a:lnTo>
                  <a:lnTo>
                    <a:pt x="876" y="20318"/>
                  </a:lnTo>
                  <a:lnTo>
                    <a:pt x="1144" y="20001"/>
                  </a:lnTo>
                  <a:lnTo>
                    <a:pt x="1363" y="19685"/>
                  </a:lnTo>
                  <a:lnTo>
                    <a:pt x="1606" y="19344"/>
                  </a:lnTo>
                  <a:lnTo>
                    <a:pt x="1850" y="19028"/>
                  </a:lnTo>
                  <a:close/>
                  <a:moveTo>
                    <a:pt x="3675" y="18955"/>
                  </a:moveTo>
                  <a:lnTo>
                    <a:pt x="3553" y="19077"/>
                  </a:lnTo>
                  <a:lnTo>
                    <a:pt x="3431" y="19223"/>
                  </a:lnTo>
                  <a:lnTo>
                    <a:pt x="3261" y="19539"/>
                  </a:lnTo>
                  <a:lnTo>
                    <a:pt x="3164" y="19709"/>
                  </a:lnTo>
                  <a:lnTo>
                    <a:pt x="3066" y="19904"/>
                  </a:lnTo>
                  <a:lnTo>
                    <a:pt x="3018" y="20123"/>
                  </a:lnTo>
                  <a:lnTo>
                    <a:pt x="2993" y="20220"/>
                  </a:lnTo>
                  <a:lnTo>
                    <a:pt x="2993" y="20342"/>
                  </a:lnTo>
                  <a:lnTo>
                    <a:pt x="2044" y="20391"/>
                  </a:lnTo>
                  <a:lnTo>
                    <a:pt x="2239" y="20123"/>
                  </a:lnTo>
                  <a:lnTo>
                    <a:pt x="2361" y="19928"/>
                  </a:lnTo>
                  <a:lnTo>
                    <a:pt x="2677" y="19442"/>
                  </a:lnTo>
                  <a:lnTo>
                    <a:pt x="2872" y="19198"/>
                  </a:lnTo>
                  <a:lnTo>
                    <a:pt x="2969" y="19101"/>
                  </a:lnTo>
                  <a:lnTo>
                    <a:pt x="3066" y="19004"/>
                  </a:lnTo>
                  <a:lnTo>
                    <a:pt x="3675" y="18955"/>
                  </a:lnTo>
                  <a:close/>
                  <a:moveTo>
                    <a:pt x="6643" y="0"/>
                  </a:moveTo>
                  <a:lnTo>
                    <a:pt x="5792" y="25"/>
                  </a:lnTo>
                  <a:lnTo>
                    <a:pt x="4940" y="49"/>
                  </a:lnTo>
                  <a:lnTo>
                    <a:pt x="3261" y="146"/>
                  </a:lnTo>
                  <a:lnTo>
                    <a:pt x="2093" y="195"/>
                  </a:lnTo>
                  <a:lnTo>
                    <a:pt x="1898" y="195"/>
                  </a:lnTo>
                  <a:lnTo>
                    <a:pt x="1704" y="244"/>
                  </a:lnTo>
                  <a:lnTo>
                    <a:pt x="1655" y="219"/>
                  </a:lnTo>
                  <a:lnTo>
                    <a:pt x="1582" y="195"/>
                  </a:lnTo>
                  <a:lnTo>
                    <a:pt x="1509" y="219"/>
                  </a:lnTo>
                  <a:lnTo>
                    <a:pt x="1460" y="268"/>
                  </a:lnTo>
                  <a:lnTo>
                    <a:pt x="1412" y="390"/>
                  </a:lnTo>
                  <a:lnTo>
                    <a:pt x="1363" y="511"/>
                  </a:lnTo>
                  <a:lnTo>
                    <a:pt x="1339" y="755"/>
                  </a:lnTo>
                  <a:lnTo>
                    <a:pt x="1339" y="1047"/>
                  </a:lnTo>
                  <a:lnTo>
                    <a:pt x="1387" y="1314"/>
                  </a:lnTo>
                  <a:lnTo>
                    <a:pt x="1217" y="1290"/>
                  </a:lnTo>
                  <a:lnTo>
                    <a:pt x="1047" y="1290"/>
                  </a:lnTo>
                  <a:lnTo>
                    <a:pt x="730" y="1314"/>
                  </a:lnTo>
                  <a:lnTo>
                    <a:pt x="560" y="1314"/>
                  </a:lnTo>
                  <a:lnTo>
                    <a:pt x="365" y="1338"/>
                  </a:lnTo>
                  <a:lnTo>
                    <a:pt x="268" y="1363"/>
                  </a:lnTo>
                  <a:lnTo>
                    <a:pt x="195" y="1411"/>
                  </a:lnTo>
                  <a:lnTo>
                    <a:pt x="146" y="1460"/>
                  </a:lnTo>
                  <a:lnTo>
                    <a:pt x="122" y="1557"/>
                  </a:lnTo>
                  <a:lnTo>
                    <a:pt x="122" y="1630"/>
                  </a:lnTo>
                  <a:lnTo>
                    <a:pt x="98" y="1874"/>
                  </a:lnTo>
                  <a:lnTo>
                    <a:pt x="73" y="2117"/>
                  </a:lnTo>
                  <a:lnTo>
                    <a:pt x="49" y="2652"/>
                  </a:lnTo>
                  <a:lnTo>
                    <a:pt x="73" y="3674"/>
                  </a:lnTo>
                  <a:lnTo>
                    <a:pt x="49" y="4891"/>
                  </a:lnTo>
                  <a:lnTo>
                    <a:pt x="25" y="6083"/>
                  </a:lnTo>
                  <a:lnTo>
                    <a:pt x="49" y="6765"/>
                  </a:lnTo>
                  <a:lnTo>
                    <a:pt x="49" y="7446"/>
                  </a:lnTo>
                  <a:lnTo>
                    <a:pt x="122" y="8809"/>
                  </a:lnTo>
                  <a:lnTo>
                    <a:pt x="219" y="10171"/>
                  </a:lnTo>
                  <a:lnTo>
                    <a:pt x="317" y="11534"/>
                  </a:lnTo>
                  <a:lnTo>
                    <a:pt x="341" y="12166"/>
                  </a:lnTo>
                  <a:lnTo>
                    <a:pt x="341" y="12799"/>
                  </a:lnTo>
                  <a:lnTo>
                    <a:pt x="292" y="14064"/>
                  </a:lnTo>
                  <a:lnTo>
                    <a:pt x="244" y="15330"/>
                  </a:lnTo>
                  <a:lnTo>
                    <a:pt x="171" y="16595"/>
                  </a:lnTo>
                  <a:lnTo>
                    <a:pt x="73" y="17519"/>
                  </a:lnTo>
                  <a:lnTo>
                    <a:pt x="49" y="17982"/>
                  </a:lnTo>
                  <a:lnTo>
                    <a:pt x="0" y="18444"/>
                  </a:lnTo>
                  <a:lnTo>
                    <a:pt x="0" y="18931"/>
                  </a:lnTo>
                  <a:lnTo>
                    <a:pt x="25" y="19393"/>
                  </a:lnTo>
                  <a:lnTo>
                    <a:pt x="98" y="19831"/>
                  </a:lnTo>
                  <a:lnTo>
                    <a:pt x="146" y="20050"/>
                  </a:lnTo>
                  <a:lnTo>
                    <a:pt x="219" y="20269"/>
                  </a:lnTo>
                  <a:lnTo>
                    <a:pt x="292" y="20366"/>
                  </a:lnTo>
                  <a:lnTo>
                    <a:pt x="365" y="20415"/>
                  </a:lnTo>
                  <a:lnTo>
                    <a:pt x="463" y="20439"/>
                  </a:lnTo>
                  <a:lnTo>
                    <a:pt x="560" y="20415"/>
                  </a:lnTo>
                  <a:lnTo>
                    <a:pt x="584" y="20512"/>
                  </a:lnTo>
                  <a:lnTo>
                    <a:pt x="633" y="20610"/>
                  </a:lnTo>
                  <a:lnTo>
                    <a:pt x="706" y="20658"/>
                  </a:lnTo>
                  <a:lnTo>
                    <a:pt x="803" y="20731"/>
                  </a:lnTo>
                  <a:lnTo>
                    <a:pt x="1047" y="20804"/>
                  </a:lnTo>
                  <a:lnTo>
                    <a:pt x="1339" y="20853"/>
                  </a:lnTo>
                  <a:lnTo>
                    <a:pt x="1631" y="20877"/>
                  </a:lnTo>
                  <a:lnTo>
                    <a:pt x="1923" y="20877"/>
                  </a:lnTo>
                  <a:lnTo>
                    <a:pt x="2312" y="20853"/>
                  </a:lnTo>
                  <a:lnTo>
                    <a:pt x="3188" y="20829"/>
                  </a:lnTo>
                  <a:lnTo>
                    <a:pt x="4064" y="20780"/>
                  </a:lnTo>
                  <a:lnTo>
                    <a:pt x="5792" y="20683"/>
                  </a:lnTo>
                  <a:lnTo>
                    <a:pt x="7057" y="20634"/>
                  </a:lnTo>
                  <a:lnTo>
                    <a:pt x="8346" y="20585"/>
                  </a:lnTo>
                  <a:lnTo>
                    <a:pt x="9612" y="20585"/>
                  </a:lnTo>
                  <a:lnTo>
                    <a:pt x="10901" y="20610"/>
                  </a:lnTo>
                  <a:lnTo>
                    <a:pt x="12240" y="20634"/>
                  </a:lnTo>
                  <a:lnTo>
                    <a:pt x="12337" y="20658"/>
                  </a:lnTo>
                  <a:lnTo>
                    <a:pt x="12434" y="20658"/>
                  </a:lnTo>
                  <a:lnTo>
                    <a:pt x="12483" y="20634"/>
                  </a:lnTo>
                  <a:lnTo>
                    <a:pt x="13262" y="20634"/>
                  </a:lnTo>
                  <a:lnTo>
                    <a:pt x="14065" y="20585"/>
                  </a:lnTo>
                  <a:lnTo>
                    <a:pt x="14843" y="20512"/>
                  </a:lnTo>
                  <a:lnTo>
                    <a:pt x="15622" y="20391"/>
                  </a:lnTo>
                  <a:lnTo>
                    <a:pt x="15695" y="20366"/>
                  </a:lnTo>
                  <a:lnTo>
                    <a:pt x="15743" y="20342"/>
                  </a:lnTo>
                  <a:lnTo>
                    <a:pt x="15865" y="20318"/>
                  </a:lnTo>
                  <a:lnTo>
                    <a:pt x="15962" y="20269"/>
                  </a:lnTo>
                  <a:lnTo>
                    <a:pt x="16035" y="20172"/>
                  </a:lnTo>
                  <a:lnTo>
                    <a:pt x="16035" y="20123"/>
                  </a:lnTo>
                  <a:lnTo>
                    <a:pt x="16035" y="20050"/>
                  </a:lnTo>
                  <a:lnTo>
                    <a:pt x="16011" y="19807"/>
                  </a:lnTo>
                  <a:lnTo>
                    <a:pt x="15987" y="19563"/>
                  </a:lnTo>
                  <a:lnTo>
                    <a:pt x="15938" y="19320"/>
                  </a:lnTo>
                  <a:lnTo>
                    <a:pt x="15938" y="19077"/>
                  </a:lnTo>
                  <a:lnTo>
                    <a:pt x="16425" y="19028"/>
                  </a:lnTo>
                  <a:lnTo>
                    <a:pt x="16522" y="18979"/>
                  </a:lnTo>
                  <a:lnTo>
                    <a:pt x="16619" y="18906"/>
                  </a:lnTo>
                  <a:lnTo>
                    <a:pt x="16668" y="18833"/>
                  </a:lnTo>
                  <a:lnTo>
                    <a:pt x="16717" y="18760"/>
                  </a:lnTo>
                  <a:lnTo>
                    <a:pt x="16790" y="18347"/>
                  </a:lnTo>
                  <a:lnTo>
                    <a:pt x="16838" y="17933"/>
                  </a:lnTo>
                  <a:lnTo>
                    <a:pt x="16863" y="17519"/>
                  </a:lnTo>
                  <a:lnTo>
                    <a:pt x="16863" y="17106"/>
                  </a:lnTo>
                  <a:lnTo>
                    <a:pt x="16863" y="16254"/>
                  </a:lnTo>
                  <a:lnTo>
                    <a:pt x="16863" y="15427"/>
                  </a:lnTo>
                  <a:lnTo>
                    <a:pt x="16838" y="14429"/>
                  </a:lnTo>
                  <a:lnTo>
                    <a:pt x="16838" y="13432"/>
                  </a:lnTo>
                  <a:lnTo>
                    <a:pt x="16765" y="11412"/>
                  </a:lnTo>
                  <a:lnTo>
                    <a:pt x="16765" y="10414"/>
                  </a:lnTo>
                  <a:lnTo>
                    <a:pt x="16765" y="9417"/>
                  </a:lnTo>
                  <a:lnTo>
                    <a:pt x="16814" y="7422"/>
                  </a:lnTo>
                  <a:lnTo>
                    <a:pt x="16814" y="6473"/>
                  </a:lnTo>
                  <a:lnTo>
                    <a:pt x="16838" y="5499"/>
                  </a:lnTo>
                  <a:lnTo>
                    <a:pt x="16814" y="5013"/>
                  </a:lnTo>
                  <a:lnTo>
                    <a:pt x="16765" y="4550"/>
                  </a:lnTo>
                  <a:lnTo>
                    <a:pt x="16717" y="4064"/>
                  </a:lnTo>
                  <a:lnTo>
                    <a:pt x="16619" y="3601"/>
                  </a:lnTo>
                  <a:lnTo>
                    <a:pt x="16595" y="3553"/>
                  </a:lnTo>
                  <a:lnTo>
                    <a:pt x="16522" y="3504"/>
                  </a:lnTo>
                  <a:lnTo>
                    <a:pt x="16425" y="3334"/>
                  </a:lnTo>
                  <a:lnTo>
                    <a:pt x="16303" y="3188"/>
                  </a:lnTo>
                  <a:lnTo>
                    <a:pt x="16060" y="2896"/>
                  </a:lnTo>
                  <a:lnTo>
                    <a:pt x="15792" y="2604"/>
                  </a:lnTo>
                  <a:lnTo>
                    <a:pt x="15524" y="2336"/>
                  </a:lnTo>
                  <a:lnTo>
                    <a:pt x="14989" y="1801"/>
                  </a:lnTo>
                  <a:lnTo>
                    <a:pt x="14503" y="1338"/>
                  </a:lnTo>
                  <a:lnTo>
                    <a:pt x="14259" y="1119"/>
                  </a:lnTo>
                  <a:lnTo>
                    <a:pt x="14016" y="901"/>
                  </a:lnTo>
                  <a:lnTo>
                    <a:pt x="13700" y="633"/>
                  </a:lnTo>
                  <a:lnTo>
                    <a:pt x="13554" y="487"/>
                  </a:lnTo>
                  <a:lnTo>
                    <a:pt x="13383" y="390"/>
                  </a:lnTo>
                  <a:lnTo>
                    <a:pt x="13335" y="317"/>
                  </a:lnTo>
                  <a:lnTo>
                    <a:pt x="13310" y="292"/>
                  </a:lnTo>
                  <a:lnTo>
                    <a:pt x="13237" y="268"/>
                  </a:lnTo>
                  <a:lnTo>
                    <a:pt x="13164" y="244"/>
                  </a:lnTo>
                  <a:lnTo>
                    <a:pt x="9904" y="73"/>
                  </a:lnTo>
                  <a:lnTo>
                    <a:pt x="8273" y="25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61918" y="2030031"/>
              <a:ext cx="1643554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Do not have the option to notify in case of any error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6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Asynchronous in Java</a:t>
            </a:r>
            <a:endParaRPr dirty="0"/>
          </a:p>
        </p:txBody>
      </p:sp>
      <p:sp>
        <p:nvSpPr>
          <p:cNvPr id="23" name="Shape 197"/>
          <p:cNvSpPr/>
          <p:nvPr/>
        </p:nvSpPr>
        <p:spPr>
          <a:xfrm>
            <a:off x="804725" y="1658111"/>
            <a:ext cx="2071192" cy="2271129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Runnable</a:t>
            </a:r>
            <a:endParaRPr sz="18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4" name="Shape 198"/>
          <p:cNvSpPr/>
          <p:nvPr/>
        </p:nvSpPr>
        <p:spPr>
          <a:xfrm>
            <a:off x="2402316" y="1658111"/>
            <a:ext cx="2459066" cy="2271129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Callable</a:t>
            </a:r>
            <a:endParaRPr sz="18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7868" y="1471262"/>
            <a:ext cx="772251" cy="30233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28387" y="1465621"/>
            <a:ext cx="772251" cy="30233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5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070841" y="2379146"/>
            <a:ext cx="914400" cy="73152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373629" y="1307449"/>
            <a:ext cx="2116676" cy="2874913"/>
            <a:chOff x="6373629" y="1307449"/>
            <a:chExt cx="2116676" cy="2874913"/>
          </a:xfrm>
        </p:grpSpPr>
        <p:sp>
          <p:nvSpPr>
            <p:cNvPr id="14" name="Shape 298"/>
            <p:cNvSpPr/>
            <p:nvPr/>
          </p:nvSpPr>
          <p:spPr>
            <a:xfrm>
              <a:off x="6373629" y="1307449"/>
              <a:ext cx="2116676" cy="2874913"/>
            </a:xfrm>
            <a:custGeom>
              <a:avLst/>
              <a:gdLst/>
              <a:ahLst/>
              <a:cxnLst/>
              <a:rect l="0" t="0" r="0" b="0"/>
              <a:pathLst>
                <a:path w="16863" h="20878" extrusionOk="0">
                  <a:moveTo>
                    <a:pt x="974" y="1801"/>
                  </a:moveTo>
                  <a:lnTo>
                    <a:pt x="1144" y="1825"/>
                  </a:lnTo>
                  <a:lnTo>
                    <a:pt x="1314" y="1874"/>
                  </a:lnTo>
                  <a:lnTo>
                    <a:pt x="1436" y="1874"/>
                  </a:lnTo>
                  <a:lnTo>
                    <a:pt x="1455" y="2041"/>
                  </a:lnTo>
                  <a:lnTo>
                    <a:pt x="1455" y="2041"/>
                  </a:lnTo>
                  <a:lnTo>
                    <a:pt x="1412" y="2020"/>
                  </a:lnTo>
                  <a:lnTo>
                    <a:pt x="1290" y="1995"/>
                  </a:lnTo>
                  <a:lnTo>
                    <a:pt x="1168" y="1995"/>
                  </a:lnTo>
                  <a:lnTo>
                    <a:pt x="998" y="2068"/>
                  </a:lnTo>
                  <a:lnTo>
                    <a:pt x="828" y="2166"/>
                  </a:lnTo>
                  <a:lnTo>
                    <a:pt x="657" y="2287"/>
                  </a:lnTo>
                  <a:lnTo>
                    <a:pt x="511" y="2409"/>
                  </a:lnTo>
                  <a:lnTo>
                    <a:pt x="487" y="2093"/>
                  </a:lnTo>
                  <a:lnTo>
                    <a:pt x="438" y="1801"/>
                  </a:lnTo>
                  <a:lnTo>
                    <a:pt x="609" y="1825"/>
                  </a:lnTo>
                  <a:lnTo>
                    <a:pt x="974" y="1801"/>
                  </a:lnTo>
                  <a:close/>
                  <a:moveTo>
                    <a:pt x="1460" y="2093"/>
                  </a:moveTo>
                  <a:lnTo>
                    <a:pt x="1509" y="2774"/>
                  </a:lnTo>
                  <a:lnTo>
                    <a:pt x="1509" y="2774"/>
                  </a:lnTo>
                  <a:lnTo>
                    <a:pt x="1387" y="2750"/>
                  </a:lnTo>
                  <a:lnTo>
                    <a:pt x="1314" y="2774"/>
                  </a:lnTo>
                  <a:lnTo>
                    <a:pt x="1266" y="2798"/>
                  </a:lnTo>
                  <a:lnTo>
                    <a:pt x="925" y="3042"/>
                  </a:lnTo>
                  <a:lnTo>
                    <a:pt x="560" y="3309"/>
                  </a:lnTo>
                  <a:lnTo>
                    <a:pt x="511" y="3358"/>
                  </a:lnTo>
                  <a:lnTo>
                    <a:pt x="511" y="2847"/>
                  </a:lnTo>
                  <a:lnTo>
                    <a:pt x="536" y="2823"/>
                  </a:lnTo>
                  <a:lnTo>
                    <a:pt x="706" y="2725"/>
                  </a:lnTo>
                  <a:lnTo>
                    <a:pt x="852" y="2604"/>
                  </a:lnTo>
                  <a:lnTo>
                    <a:pt x="1193" y="2409"/>
                  </a:lnTo>
                  <a:lnTo>
                    <a:pt x="1290" y="2360"/>
                  </a:lnTo>
                  <a:lnTo>
                    <a:pt x="1363" y="2287"/>
                  </a:lnTo>
                  <a:lnTo>
                    <a:pt x="1460" y="2117"/>
                  </a:lnTo>
                  <a:lnTo>
                    <a:pt x="1460" y="2093"/>
                  </a:lnTo>
                  <a:close/>
                  <a:moveTo>
                    <a:pt x="13237" y="803"/>
                  </a:moveTo>
                  <a:lnTo>
                    <a:pt x="13408" y="949"/>
                  </a:lnTo>
                  <a:lnTo>
                    <a:pt x="13675" y="1192"/>
                  </a:lnTo>
                  <a:lnTo>
                    <a:pt x="13943" y="1436"/>
                  </a:lnTo>
                  <a:lnTo>
                    <a:pt x="14211" y="1655"/>
                  </a:lnTo>
                  <a:lnTo>
                    <a:pt x="14454" y="1922"/>
                  </a:lnTo>
                  <a:lnTo>
                    <a:pt x="14721" y="2214"/>
                  </a:lnTo>
                  <a:lnTo>
                    <a:pt x="14989" y="2482"/>
                  </a:lnTo>
                  <a:lnTo>
                    <a:pt x="15500" y="3017"/>
                  </a:lnTo>
                  <a:lnTo>
                    <a:pt x="15670" y="3188"/>
                  </a:lnTo>
                  <a:lnTo>
                    <a:pt x="15816" y="3382"/>
                  </a:lnTo>
                  <a:lnTo>
                    <a:pt x="15938" y="3577"/>
                  </a:lnTo>
                  <a:lnTo>
                    <a:pt x="16108" y="3772"/>
                  </a:lnTo>
                  <a:lnTo>
                    <a:pt x="15743" y="3796"/>
                  </a:lnTo>
                  <a:lnTo>
                    <a:pt x="15403" y="3820"/>
                  </a:lnTo>
                  <a:lnTo>
                    <a:pt x="14697" y="3820"/>
                  </a:lnTo>
                  <a:lnTo>
                    <a:pt x="14016" y="3796"/>
                  </a:lnTo>
                  <a:lnTo>
                    <a:pt x="13651" y="3772"/>
                  </a:lnTo>
                  <a:lnTo>
                    <a:pt x="13310" y="3820"/>
                  </a:lnTo>
                  <a:lnTo>
                    <a:pt x="13262" y="3042"/>
                  </a:lnTo>
                  <a:lnTo>
                    <a:pt x="13213" y="2239"/>
                  </a:lnTo>
                  <a:lnTo>
                    <a:pt x="13189" y="1874"/>
                  </a:lnTo>
                  <a:lnTo>
                    <a:pt x="13189" y="1533"/>
                  </a:lnTo>
                  <a:lnTo>
                    <a:pt x="13237" y="803"/>
                  </a:lnTo>
                  <a:close/>
                  <a:moveTo>
                    <a:pt x="1533" y="3163"/>
                  </a:moveTo>
                  <a:lnTo>
                    <a:pt x="1533" y="3455"/>
                  </a:lnTo>
                  <a:lnTo>
                    <a:pt x="1363" y="3553"/>
                  </a:lnTo>
                  <a:lnTo>
                    <a:pt x="1217" y="3650"/>
                  </a:lnTo>
                  <a:lnTo>
                    <a:pt x="901" y="3918"/>
                  </a:lnTo>
                  <a:lnTo>
                    <a:pt x="706" y="4064"/>
                  </a:lnTo>
                  <a:lnTo>
                    <a:pt x="511" y="4210"/>
                  </a:lnTo>
                  <a:lnTo>
                    <a:pt x="511" y="3845"/>
                  </a:lnTo>
                  <a:lnTo>
                    <a:pt x="511" y="3747"/>
                  </a:lnTo>
                  <a:lnTo>
                    <a:pt x="657" y="3699"/>
                  </a:lnTo>
                  <a:lnTo>
                    <a:pt x="803" y="3626"/>
                  </a:lnTo>
                  <a:lnTo>
                    <a:pt x="1047" y="3455"/>
                  </a:lnTo>
                  <a:lnTo>
                    <a:pt x="1387" y="3236"/>
                  </a:lnTo>
                  <a:lnTo>
                    <a:pt x="1533" y="3163"/>
                  </a:lnTo>
                  <a:close/>
                  <a:moveTo>
                    <a:pt x="1558" y="3942"/>
                  </a:moveTo>
                  <a:lnTo>
                    <a:pt x="1533" y="4404"/>
                  </a:lnTo>
                  <a:lnTo>
                    <a:pt x="1533" y="4526"/>
                  </a:lnTo>
                  <a:lnTo>
                    <a:pt x="1193" y="4745"/>
                  </a:lnTo>
                  <a:lnTo>
                    <a:pt x="852" y="4988"/>
                  </a:lnTo>
                  <a:lnTo>
                    <a:pt x="657" y="5086"/>
                  </a:lnTo>
                  <a:lnTo>
                    <a:pt x="511" y="5232"/>
                  </a:lnTo>
                  <a:lnTo>
                    <a:pt x="511" y="4648"/>
                  </a:lnTo>
                  <a:lnTo>
                    <a:pt x="657" y="4575"/>
                  </a:lnTo>
                  <a:lnTo>
                    <a:pt x="828" y="4477"/>
                  </a:lnTo>
                  <a:lnTo>
                    <a:pt x="1095" y="4258"/>
                  </a:lnTo>
                  <a:lnTo>
                    <a:pt x="1558" y="3942"/>
                  </a:lnTo>
                  <a:close/>
                  <a:moveTo>
                    <a:pt x="1509" y="4964"/>
                  </a:moveTo>
                  <a:lnTo>
                    <a:pt x="1485" y="5378"/>
                  </a:lnTo>
                  <a:lnTo>
                    <a:pt x="1363" y="5451"/>
                  </a:lnTo>
                  <a:lnTo>
                    <a:pt x="1241" y="5548"/>
                  </a:lnTo>
                  <a:lnTo>
                    <a:pt x="998" y="5767"/>
                  </a:lnTo>
                  <a:lnTo>
                    <a:pt x="730" y="5986"/>
                  </a:lnTo>
                  <a:lnTo>
                    <a:pt x="609" y="6108"/>
                  </a:lnTo>
                  <a:lnTo>
                    <a:pt x="511" y="6254"/>
                  </a:lnTo>
                  <a:lnTo>
                    <a:pt x="511" y="5499"/>
                  </a:lnTo>
                  <a:lnTo>
                    <a:pt x="633" y="5475"/>
                  </a:lnTo>
                  <a:lnTo>
                    <a:pt x="755" y="5426"/>
                  </a:lnTo>
                  <a:lnTo>
                    <a:pt x="1022" y="5256"/>
                  </a:lnTo>
                  <a:lnTo>
                    <a:pt x="1509" y="4964"/>
                  </a:lnTo>
                  <a:close/>
                  <a:moveTo>
                    <a:pt x="1460" y="5889"/>
                  </a:moveTo>
                  <a:lnTo>
                    <a:pt x="1436" y="6473"/>
                  </a:lnTo>
                  <a:lnTo>
                    <a:pt x="1363" y="6448"/>
                  </a:lnTo>
                  <a:lnTo>
                    <a:pt x="1266" y="6448"/>
                  </a:lnTo>
                  <a:lnTo>
                    <a:pt x="1193" y="6473"/>
                  </a:lnTo>
                  <a:lnTo>
                    <a:pt x="1022" y="6594"/>
                  </a:lnTo>
                  <a:lnTo>
                    <a:pt x="852" y="6716"/>
                  </a:lnTo>
                  <a:lnTo>
                    <a:pt x="730" y="6862"/>
                  </a:lnTo>
                  <a:lnTo>
                    <a:pt x="511" y="7105"/>
                  </a:lnTo>
                  <a:lnTo>
                    <a:pt x="511" y="6448"/>
                  </a:lnTo>
                  <a:lnTo>
                    <a:pt x="682" y="6424"/>
                  </a:lnTo>
                  <a:lnTo>
                    <a:pt x="828" y="6351"/>
                  </a:lnTo>
                  <a:lnTo>
                    <a:pt x="974" y="6254"/>
                  </a:lnTo>
                  <a:lnTo>
                    <a:pt x="1095" y="6156"/>
                  </a:lnTo>
                  <a:lnTo>
                    <a:pt x="1460" y="5889"/>
                  </a:lnTo>
                  <a:close/>
                  <a:moveTo>
                    <a:pt x="1412" y="6813"/>
                  </a:moveTo>
                  <a:lnTo>
                    <a:pt x="1387" y="7397"/>
                  </a:lnTo>
                  <a:lnTo>
                    <a:pt x="1168" y="7616"/>
                  </a:lnTo>
                  <a:lnTo>
                    <a:pt x="925" y="7835"/>
                  </a:lnTo>
                  <a:lnTo>
                    <a:pt x="755" y="8006"/>
                  </a:lnTo>
                  <a:lnTo>
                    <a:pt x="584" y="8176"/>
                  </a:lnTo>
                  <a:lnTo>
                    <a:pt x="536" y="7543"/>
                  </a:lnTo>
                  <a:lnTo>
                    <a:pt x="657" y="7446"/>
                  </a:lnTo>
                  <a:lnTo>
                    <a:pt x="779" y="7349"/>
                  </a:lnTo>
                  <a:lnTo>
                    <a:pt x="974" y="7154"/>
                  </a:lnTo>
                  <a:lnTo>
                    <a:pt x="1095" y="7032"/>
                  </a:lnTo>
                  <a:lnTo>
                    <a:pt x="1241" y="6911"/>
                  </a:lnTo>
                  <a:lnTo>
                    <a:pt x="1412" y="6813"/>
                  </a:lnTo>
                  <a:close/>
                  <a:moveTo>
                    <a:pt x="1363" y="7981"/>
                  </a:moveTo>
                  <a:lnTo>
                    <a:pt x="1339" y="8468"/>
                  </a:lnTo>
                  <a:lnTo>
                    <a:pt x="1241" y="8541"/>
                  </a:lnTo>
                  <a:lnTo>
                    <a:pt x="1168" y="8614"/>
                  </a:lnTo>
                  <a:lnTo>
                    <a:pt x="1022" y="8736"/>
                  </a:lnTo>
                  <a:lnTo>
                    <a:pt x="901" y="8882"/>
                  </a:lnTo>
                  <a:lnTo>
                    <a:pt x="779" y="9052"/>
                  </a:lnTo>
                  <a:lnTo>
                    <a:pt x="657" y="9222"/>
                  </a:lnTo>
                  <a:lnTo>
                    <a:pt x="609" y="8492"/>
                  </a:lnTo>
                  <a:lnTo>
                    <a:pt x="730" y="8444"/>
                  </a:lnTo>
                  <a:lnTo>
                    <a:pt x="876" y="8395"/>
                  </a:lnTo>
                  <a:lnTo>
                    <a:pt x="1095" y="8200"/>
                  </a:lnTo>
                  <a:lnTo>
                    <a:pt x="1363" y="7981"/>
                  </a:lnTo>
                  <a:close/>
                  <a:moveTo>
                    <a:pt x="1314" y="9003"/>
                  </a:moveTo>
                  <a:lnTo>
                    <a:pt x="1290" y="9611"/>
                  </a:lnTo>
                  <a:lnTo>
                    <a:pt x="1168" y="9660"/>
                  </a:lnTo>
                  <a:lnTo>
                    <a:pt x="1071" y="9733"/>
                  </a:lnTo>
                  <a:lnTo>
                    <a:pt x="852" y="9903"/>
                  </a:lnTo>
                  <a:lnTo>
                    <a:pt x="706" y="10049"/>
                  </a:lnTo>
                  <a:lnTo>
                    <a:pt x="657" y="9368"/>
                  </a:lnTo>
                  <a:lnTo>
                    <a:pt x="925" y="9271"/>
                  </a:lnTo>
                  <a:lnTo>
                    <a:pt x="1168" y="9101"/>
                  </a:lnTo>
                  <a:lnTo>
                    <a:pt x="1314" y="9003"/>
                  </a:lnTo>
                  <a:close/>
                  <a:moveTo>
                    <a:pt x="1266" y="10122"/>
                  </a:moveTo>
                  <a:lnTo>
                    <a:pt x="1266" y="10877"/>
                  </a:lnTo>
                  <a:lnTo>
                    <a:pt x="1120" y="10998"/>
                  </a:lnTo>
                  <a:lnTo>
                    <a:pt x="803" y="11242"/>
                  </a:lnTo>
                  <a:lnTo>
                    <a:pt x="730" y="10439"/>
                  </a:lnTo>
                  <a:lnTo>
                    <a:pt x="876" y="10366"/>
                  </a:lnTo>
                  <a:lnTo>
                    <a:pt x="1022" y="10293"/>
                  </a:lnTo>
                  <a:lnTo>
                    <a:pt x="1266" y="10122"/>
                  </a:lnTo>
                  <a:close/>
                  <a:moveTo>
                    <a:pt x="1266" y="11363"/>
                  </a:moveTo>
                  <a:lnTo>
                    <a:pt x="1266" y="11826"/>
                  </a:lnTo>
                  <a:lnTo>
                    <a:pt x="1120" y="11972"/>
                  </a:lnTo>
                  <a:lnTo>
                    <a:pt x="974" y="12118"/>
                  </a:lnTo>
                  <a:lnTo>
                    <a:pt x="901" y="12215"/>
                  </a:lnTo>
                  <a:lnTo>
                    <a:pt x="828" y="12337"/>
                  </a:lnTo>
                  <a:lnTo>
                    <a:pt x="803" y="11534"/>
                  </a:lnTo>
                  <a:lnTo>
                    <a:pt x="803" y="11485"/>
                  </a:lnTo>
                  <a:lnTo>
                    <a:pt x="925" y="11485"/>
                  </a:lnTo>
                  <a:lnTo>
                    <a:pt x="1047" y="11461"/>
                  </a:lnTo>
                  <a:lnTo>
                    <a:pt x="1144" y="11412"/>
                  </a:lnTo>
                  <a:lnTo>
                    <a:pt x="1266" y="11363"/>
                  </a:lnTo>
                  <a:close/>
                  <a:moveTo>
                    <a:pt x="1266" y="12385"/>
                  </a:moveTo>
                  <a:lnTo>
                    <a:pt x="1266" y="12872"/>
                  </a:lnTo>
                  <a:lnTo>
                    <a:pt x="974" y="13140"/>
                  </a:lnTo>
                  <a:lnTo>
                    <a:pt x="828" y="13286"/>
                  </a:lnTo>
                  <a:lnTo>
                    <a:pt x="828" y="12653"/>
                  </a:lnTo>
                  <a:lnTo>
                    <a:pt x="1022" y="12556"/>
                  </a:lnTo>
                  <a:lnTo>
                    <a:pt x="1217" y="12410"/>
                  </a:lnTo>
                  <a:lnTo>
                    <a:pt x="1266" y="12385"/>
                  </a:lnTo>
                  <a:close/>
                  <a:moveTo>
                    <a:pt x="1266" y="13407"/>
                  </a:moveTo>
                  <a:lnTo>
                    <a:pt x="1266" y="14113"/>
                  </a:lnTo>
                  <a:lnTo>
                    <a:pt x="1168" y="14186"/>
                  </a:lnTo>
                  <a:lnTo>
                    <a:pt x="1095" y="14235"/>
                  </a:lnTo>
                  <a:lnTo>
                    <a:pt x="925" y="14381"/>
                  </a:lnTo>
                  <a:lnTo>
                    <a:pt x="779" y="14527"/>
                  </a:lnTo>
                  <a:lnTo>
                    <a:pt x="803" y="13748"/>
                  </a:lnTo>
                  <a:lnTo>
                    <a:pt x="925" y="13675"/>
                  </a:lnTo>
                  <a:lnTo>
                    <a:pt x="1047" y="13578"/>
                  </a:lnTo>
                  <a:lnTo>
                    <a:pt x="1266" y="13407"/>
                  </a:lnTo>
                  <a:close/>
                  <a:moveTo>
                    <a:pt x="1266" y="14624"/>
                  </a:moveTo>
                  <a:lnTo>
                    <a:pt x="1266" y="14940"/>
                  </a:lnTo>
                  <a:lnTo>
                    <a:pt x="1193" y="14989"/>
                  </a:lnTo>
                  <a:lnTo>
                    <a:pt x="949" y="15208"/>
                  </a:lnTo>
                  <a:lnTo>
                    <a:pt x="730" y="15451"/>
                  </a:lnTo>
                  <a:lnTo>
                    <a:pt x="755" y="15062"/>
                  </a:lnTo>
                  <a:lnTo>
                    <a:pt x="876" y="14989"/>
                  </a:lnTo>
                  <a:lnTo>
                    <a:pt x="974" y="14892"/>
                  </a:lnTo>
                  <a:lnTo>
                    <a:pt x="1193" y="14697"/>
                  </a:lnTo>
                  <a:lnTo>
                    <a:pt x="1266" y="14624"/>
                  </a:lnTo>
                  <a:close/>
                  <a:moveTo>
                    <a:pt x="1241" y="15451"/>
                  </a:moveTo>
                  <a:lnTo>
                    <a:pt x="1241" y="15500"/>
                  </a:lnTo>
                  <a:lnTo>
                    <a:pt x="1217" y="15841"/>
                  </a:lnTo>
                  <a:lnTo>
                    <a:pt x="1071" y="15962"/>
                  </a:lnTo>
                  <a:lnTo>
                    <a:pt x="925" y="16108"/>
                  </a:lnTo>
                  <a:lnTo>
                    <a:pt x="682" y="16400"/>
                  </a:lnTo>
                  <a:lnTo>
                    <a:pt x="682" y="16400"/>
                  </a:lnTo>
                  <a:lnTo>
                    <a:pt x="730" y="15695"/>
                  </a:lnTo>
                  <a:lnTo>
                    <a:pt x="779" y="15719"/>
                  </a:lnTo>
                  <a:lnTo>
                    <a:pt x="828" y="15743"/>
                  </a:lnTo>
                  <a:lnTo>
                    <a:pt x="901" y="15743"/>
                  </a:lnTo>
                  <a:lnTo>
                    <a:pt x="949" y="15695"/>
                  </a:lnTo>
                  <a:lnTo>
                    <a:pt x="1241" y="15451"/>
                  </a:lnTo>
                  <a:close/>
                  <a:moveTo>
                    <a:pt x="1193" y="16327"/>
                  </a:moveTo>
                  <a:lnTo>
                    <a:pt x="1120" y="17009"/>
                  </a:lnTo>
                  <a:lnTo>
                    <a:pt x="998" y="17082"/>
                  </a:lnTo>
                  <a:lnTo>
                    <a:pt x="876" y="17179"/>
                  </a:lnTo>
                  <a:lnTo>
                    <a:pt x="682" y="17373"/>
                  </a:lnTo>
                  <a:lnTo>
                    <a:pt x="584" y="17495"/>
                  </a:lnTo>
                  <a:lnTo>
                    <a:pt x="584" y="17495"/>
                  </a:lnTo>
                  <a:lnTo>
                    <a:pt x="657" y="16668"/>
                  </a:lnTo>
                  <a:lnTo>
                    <a:pt x="803" y="16619"/>
                  </a:lnTo>
                  <a:lnTo>
                    <a:pt x="949" y="16522"/>
                  </a:lnTo>
                  <a:lnTo>
                    <a:pt x="1193" y="16327"/>
                  </a:lnTo>
                  <a:close/>
                  <a:moveTo>
                    <a:pt x="6813" y="463"/>
                  </a:moveTo>
                  <a:lnTo>
                    <a:pt x="8322" y="487"/>
                  </a:lnTo>
                  <a:lnTo>
                    <a:pt x="9831" y="560"/>
                  </a:lnTo>
                  <a:lnTo>
                    <a:pt x="12848" y="706"/>
                  </a:lnTo>
                  <a:lnTo>
                    <a:pt x="12799" y="901"/>
                  </a:lnTo>
                  <a:lnTo>
                    <a:pt x="12751" y="1071"/>
                  </a:lnTo>
                  <a:lnTo>
                    <a:pt x="12702" y="1484"/>
                  </a:lnTo>
                  <a:lnTo>
                    <a:pt x="12678" y="1874"/>
                  </a:lnTo>
                  <a:lnTo>
                    <a:pt x="12702" y="2312"/>
                  </a:lnTo>
                  <a:lnTo>
                    <a:pt x="12775" y="3115"/>
                  </a:lnTo>
                  <a:lnTo>
                    <a:pt x="12824" y="3528"/>
                  </a:lnTo>
                  <a:lnTo>
                    <a:pt x="12824" y="3893"/>
                  </a:lnTo>
                  <a:lnTo>
                    <a:pt x="12848" y="3966"/>
                  </a:lnTo>
                  <a:lnTo>
                    <a:pt x="12872" y="4039"/>
                  </a:lnTo>
                  <a:lnTo>
                    <a:pt x="12921" y="4064"/>
                  </a:lnTo>
                  <a:lnTo>
                    <a:pt x="12970" y="4112"/>
                  </a:lnTo>
                  <a:lnTo>
                    <a:pt x="12994" y="4161"/>
                  </a:lnTo>
                  <a:lnTo>
                    <a:pt x="13067" y="4210"/>
                  </a:lnTo>
                  <a:lnTo>
                    <a:pt x="13262" y="4258"/>
                  </a:lnTo>
                  <a:lnTo>
                    <a:pt x="13456" y="4307"/>
                  </a:lnTo>
                  <a:lnTo>
                    <a:pt x="13894" y="4331"/>
                  </a:lnTo>
                  <a:lnTo>
                    <a:pt x="14697" y="4356"/>
                  </a:lnTo>
                  <a:lnTo>
                    <a:pt x="15500" y="4356"/>
                  </a:lnTo>
                  <a:lnTo>
                    <a:pt x="15889" y="4331"/>
                  </a:lnTo>
                  <a:lnTo>
                    <a:pt x="16279" y="4283"/>
                  </a:lnTo>
                  <a:lnTo>
                    <a:pt x="16254" y="5061"/>
                  </a:lnTo>
                  <a:lnTo>
                    <a:pt x="16279" y="5864"/>
                  </a:lnTo>
                  <a:lnTo>
                    <a:pt x="16303" y="6643"/>
                  </a:lnTo>
                  <a:lnTo>
                    <a:pt x="16303" y="7422"/>
                  </a:lnTo>
                  <a:lnTo>
                    <a:pt x="16279" y="9319"/>
                  </a:lnTo>
                  <a:lnTo>
                    <a:pt x="16254" y="10268"/>
                  </a:lnTo>
                  <a:lnTo>
                    <a:pt x="16254" y="11242"/>
                  </a:lnTo>
                  <a:lnTo>
                    <a:pt x="16303" y="13140"/>
                  </a:lnTo>
                  <a:lnTo>
                    <a:pt x="16352" y="15062"/>
                  </a:lnTo>
                  <a:lnTo>
                    <a:pt x="16327" y="15962"/>
                  </a:lnTo>
                  <a:lnTo>
                    <a:pt x="16327" y="16887"/>
                  </a:lnTo>
                  <a:lnTo>
                    <a:pt x="16327" y="17738"/>
                  </a:lnTo>
                  <a:lnTo>
                    <a:pt x="16303" y="18152"/>
                  </a:lnTo>
                  <a:lnTo>
                    <a:pt x="16254" y="18590"/>
                  </a:lnTo>
                  <a:lnTo>
                    <a:pt x="15889" y="18614"/>
                  </a:lnTo>
                  <a:lnTo>
                    <a:pt x="15549" y="18639"/>
                  </a:lnTo>
                  <a:lnTo>
                    <a:pt x="11923" y="18639"/>
                  </a:lnTo>
                  <a:lnTo>
                    <a:pt x="9733" y="18614"/>
                  </a:lnTo>
                  <a:lnTo>
                    <a:pt x="7641" y="18566"/>
                  </a:lnTo>
                  <a:lnTo>
                    <a:pt x="5524" y="18517"/>
                  </a:lnTo>
                  <a:lnTo>
                    <a:pt x="4453" y="18517"/>
                  </a:lnTo>
                  <a:lnTo>
                    <a:pt x="3383" y="18566"/>
                  </a:lnTo>
                  <a:lnTo>
                    <a:pt x="2701" y="18566"/>
                  </a:lnTo>
                  <a:lnTo>
                    <a:pt x="2361" y="18590"/>
                  </a:lnTo>
                  <a:lnTo>
                    <a:pt x="2020" y="18639"/>
                  </a:lnTo>
                  <a:lnTo>
                    <a:pt x="1971" y="18590"/>
                  </a:lnTo>
                  <a:lnTo>
                    <a:pt x="1923" y="18517"/>
                  </a:lnTo>
                  <a:lnTo>
                    <a:pt x="1850" y="18493"/>
                  </a:lnTo>
                  <a:lnTo>
                    <a:pt x="1777" y="18493"/>
                  </a:lnTo>
                  <a:lnTo>
                    <a:pt x="1704" y="18298"/>
                  </a:lnTo>
                  <a:lnTo>
                    <a:pt x="1679" y="18103"/>
                  </a:lnTo>
                  <a:lnTo>
                    <a:pt x="1704" y="18030"/>
                  </a:lnTo>
                  <a:lnTo>
                    <a:pt x="1704" y="17957"/>
                  </a:lnTo>
                  <a:lnTo>
                    <a:pt x="1679" y="17884"/>
                  </a:lnTo>
                  <a:lnTo>
                    <a:pt x="1631" y="17811"/>
                  </a:lnTo>
                  <a:lnTo>
                    <a:pt x="1631" y="17398"/>
                  </a:lnTo>
                  <a:lnTo>
                    <a:pt x="1631" y="17009"/>
                  </a:lnTo>
                  <a:lnTo>
                    <a:pt x="1679" y="16133"/>
                  </a:lnTo>
                  <a:lnTo>
                    <a:pt x="1728" y="15281"/>
                  </a:lnTo>
                  <a:lnTo>
                    <a:pt x="1728" y="15086"/>
                  </a:lnTo>
                  <a:lnTo>
                    <a:pt x="1777" y="15038"/>
                  </a:lnTo>
                  <a:lnTo>
                    <a:pt x="1801" y="14965"/>
                  </a:lnTo>
                  <a:lnTo>
                    <a:pt x="1777" y="14916"/>
                  </a:lnTo>
                  <a:lnTo>
                    <a:pt x="1728" y="14843"/>
                  </a:lnTo>
                  <a:lnTo>
                    <a:pt x="1728" y="13018"/>
                  </a:lnTo>
                  <a:lnTo>
                    <a:pt x="1801" y="12945"/>
                  </a:lnTo>
                  <a:lnTo>
                    <a:pt x="1825" y="12848"/>
                  </a:lnTo>
                  <a:lnTo>
                    <a:pt x="1825" y="12775"/>
                  </a:lnTo>
                  <a:lnTo>
                    <a:pt x="1801" y="12726"/>
                  </a:lnTo>
                  <a:lnTo>
                    <a:pt x="1728" y="12677"/>
                  </a:lnTo>
                  <a:lnTo>
                    <a:pt x="1728" y="11071"/>
                  </a:lnTo>
                  <a:lnTo>
                    <a:pt x="1752" y="11023"/>
                  </a:lnTo>
                  <a:lnTo>
                    <a:pt x="1777" y="10974"/>
                  </a:lnTo>
                  <a:lnTo>
                    <a:pt x="1752" y="10925"/>
                  </a:lnTo>
                  <a:lnTo>
                    <a:pt x="1728" y="10852"/>
                  </a:lnTo>
                  <a:lnTo>
                    <a:pt x="1752" y="10049"/>
                  </a:lnTo>
                  <a:lnTo>
                    <a:pt x="1825" y="7373"/>
                  </a:lnTo>
                  <a:lnTo>
                    <a:pt x="1874" y="6059"/>
                  </a:lnTo>
                  <a:lnTo>
                    <a:pt x="1947" y="4721"/>
                  </a:lnTo>
                  <a:lnTo>
                    <a:pt x="1971" y="4137"/>
                  </a:lnTo>
                  <a:lnTo>
                    <a:pt x="1971" y="3553"/>
                  </a:lnTo>
                  <a:lnTo>
                    <a:pt x="1947" y="2969"/>
                  </a:lnTo>
                  <a:lnTo>
                    <a:pt x="1898" y="2360"/>
                  </a:lnTo>
                  <a:lnTo>
                    <a:pt x="1874" y="1825"/>
                  </a:lnTo>
                  <a:lnTo>
                    <a:pt x="1825" y="1290"/>
                  </a:lnTo>
                  <a:lnTo>
                    <a:pt x="1752" y="925"/>
                  </a:lnTo>
                  <a:lnTo>
                    <a:pt x="1728" y="755"/>
                  </a:lnTo>
                  <a:lnTo>
                    <a:pt x="1704" y="560"/>
                  </a:lnTo>
                  <a:lnTo>
                    <a:pt x="2142" y="609"/>
                  </a:lnTo>
                  <a:lnTo>
                    <a:pt x="2580" y="609"/>
                  </a:lnTo>
                  <a:lnTo>
                    <a:pt x="3456" y="584"/>
                  </a:lnTo>
                  <a:lnTo>
                    <a:pt x="5135" y="511"/>
                  </a:lnTo>
                  <a:lnTo>
                    <a:pt x="5986" y="487"/>
                  </a:lnTo>
                  <a:lnTo>
                    <a:pt x="6813" y="463"/>
                  </a:lnTo>
                  <a:close/>
                  <a:moveTo>
                    <a:pt x="1120" y="17544"/>
                  </a:moveTo>
                  <a:lnTo>
                    <a:pt x="1144" y="17982"/>
                  </a:lnTo>
                  <a:lnTo>
                    <a:pt x="974" y="18176"/>
                  </a:lnTo>
                  <a:lnTo>
                    <a:pt x="803" y="18371"/>
                  </a:lnTo>
                  <a:lnTo>
                    <a:pt x="682" y="18517"/>
                  </a:lnTo>
                  <a:lnTo>
                    <a:pt x="584" y="18663"/>
                  </a:lnTo>
                  <a:lnTo>
                    <a:pt x="536" y="18858"/>
                  </a:lnTo>
                  <a:lnTo>
                    <a:pt x="536" y="19028"/>
                  </a:lnTo>
                  <a:lnTo>
                    <a:pt x="536" y="19052"/>
                  </a:lnTo>
                  <a:lnTo>
                    <a:pt x="584" y="19052"/>
                  </a:lnTo>
                  <a:lnTo>
                    <a:pt x="779" y="18955"/>
                  </a:lnTo>
                  <a:lnTo>
                    <a:pt x="949" y="18809"/>
                  </a:lnTo>
                  <a:lnTo>
                    <a:pt x="1266" y="18468"/>
                  </a:lnTo>
                  <a:lnTo>
                    <a:pt x="1339" y="18663"/>
                  </a:lnTo>
                  <a:lnTo>
                    <a:pt x="1412" y="18833"/>
                  </a:lnTo>
                  <a:lnTo>
                    <a:pt x="1168" y="19150"/>
                  </a:lnTo>
                  <a:lnTo>
                    <a:pt x="901" y="19539"/>
                  </a:lnTo>
                  <a:lnTo>
                    <a:pt x="657" y="19928"/>
                  </a:lnTo>
                  <a:lnTo>
                    <a:pt x="584" y="19685"/>
                  </a:lnTo>
                  <a:lnTo>
                    <a:pt x="560" y="19466"/>
                  </a:lnTo>
                  <a:lnTo>
                    <a:pt x="511" y="18979"/>
                  </a:lnTo>
                  <a:lnTo>
                    <a:pt x="511" y="18468"/>
                  </a:lnTo>
                  <a:lnTo>
                    <a:pt x="536" y="17982"/>
                  </a:lnTo>
                  <a:lnTo>
                    <a:pt x="657" y="17909"/>
                  </a:lnTo>
                  <a:lnTo>
                    <a:pt x="779" y="17836"/>
                  </a:lnTo>
                  <a:lnTo>
                    <a:pt x="974" y="17665"/>
                  </a:lnTo>
                  <a:lnTo>
                    <a:pt x="1120" y="17544"/>
                  </a:lnTo>
                  <a:close/>
                  <a:moveTo>
                    <a:pt x="15451" y="19101"/>
                  </a:moveTo>
                  <a:lnTo>
                    <a:pt x="15427" y="19296"/>
                  </a:lnTo>
                  <a:lnTo>
                    <a:pt x="15427" y="19490"/>
                  </a:lnTo>
                  <a:lnTo>
                    <a:pt x="15451" y="19904"/>
                  </a:lnTo>
                  <a:lnTo>
                    <a:pt x="15086" y="19953"/>
                  </a:lnTo>
                  <a:lnTo>
                    <a:pt x="15086" y="19953"/>
                  </a:lnTo>
                  <a:lnTo>
                    <a:pt x="15159" y="19734"/>
                  </a:lnTo>
                  <a:lnTo>
                    <a:pt x="15257" y="19417"/>
                  </a:lnTo>
                  <a:lnTo>
                    <a:pt x="15281" y="19271"/>
                  </a:lnTo>
                  <a:lnTo>
                    <a:pt x="15281" y="19101"/>
                  </a:lnTo>
                  <a:close/>
                  <a:moveTo>
                    <a:pt x="15062" y="19101"/>
                  </a:moveTo>
                  <a:lnTo>
                    <a:pt x="14989" y="19174"/>
                  </a:lnTo>
                  <a:lnTo>
                    <a:pt x="14940" y="19271"/>
                  </a:lnTo>
                  <a:lnTo>
                    <a:pt x="14867" y="19442"/>
                  </a:lnTo>
                  <a:lnTo>
                    <a:pt x="14721" y="19782"/>
                  </a:lnTo>
                  <a:lnTo>
                    <a:pt x="14600" y="20026"/>
                  </a:lnTo>
                  <a:lnTo>
                    <a:pt x="14357" y="20050"/>
                  </a:lnTo>
                  <a:lnTo>
                    <a:pt x="14357" y="20050"/>
                  </a:lnTo>
                  <a:lnTo>
                    <a:pt x="14454" y="19758"/>
                  </a:lnTo>
                  <a:lnTo>
                    <a:pt x="14503" y="19563"/>
                  </a:lnTo>
                  <a:lnTo>
                    <a:pt x="14551" y="19344"/>
                  </a:lnTo>
                  <a:lnTo>
                    <a:pt x="14575" y="19198"/>
                  </a:lnTo>
                  <a:lnTo>
                    <a:pt x="14551" y="19125"/>
                  </a:lnTo>
                  <a:lnTo>
                    <a:pt x="15062" y="19101"/>
                  </a:lnTo>
                  <a:close/>
                  <a:moveTo>
                    <a:pt x="9782" y="19052"/>
                  </a:moveTo>
                  <a:lnTo>
                    <a:pt x="9660" y="19296"/>
                  </a:lnTo>
                  <a:lnTo>
                    <a:pt x="9563" y="19563"/>
                  </a:lnTo>
                  <a:lnTo>
                    <a:pt x="9490" y="19831"/>
                  </a:lnTo>
                  <a:lnTo>
                    <a:pt x="9441" y="20074"/>
                  </a:lnTo>
                  <a:lnTo>
                    <a:pt x="9028" y="20074"/>
                  </a:lnTo>
                  <a:lnTo>
                    <a:pt x="9125" y="19831"/>
                  </a:lnTo>
                  <a:lnTo>
                    <a:pt x="9174" y="19636"/>
                  </a:lnTo>
                  <a:lnTo>
                    <a:pt x="9320" y="19344"/>
                  </a:lnTo>
                  <a:lnTo>
                    <a:pt x="9368" y="19174"/>
                  </a:lnTo>
                  <a:lnTo>
                    <a:pt x="9393" y="19101"/>
                  </a:lnTo>
                  <a:lnTo>
                    <a:pt x="9368" y="19052"/>
                  </a:lnTo>
                  <a:close/>
                  <a:moveTo>
                    <a:pt x="10780" y="19077"/>
                  </a:moveTo>
                  <a:lnTo>
                    <a:pt x="10609" y="19296"/>
                  </a:lnTo>
                  <a:lnTo>
                    <a:pt x="10439" y="19539"/>
                  </a:lnTo>
                  <a:lnTo>
                    <a:pt x="10366" y="19685"/>
                  </a:lnTo>
                  <a:lnTo>
                    <a:pt x="10317" y="19807"/>
                  </a:lnTo>
                  <a:lnTo>
                    <a:pt x="10269" y="19953"/>
                  </a:lnTo>
                  <a:lnTo>
                    <a:pt x="10269" y="20074"/>
                  </a:lnTo>
                  <a:lnTo>
                    <a:pt x="9904" y="20074"/>
                  </a:lnTo>
                  <a:lnTo>
                    <a:pt x="9904" y="19977"/>
                  </a:lnTo>
                  <a:lnTo>
                    <a:pt x="9977" y="19734"/>
                  </a:lnTo>
                  <a:lnTo>
                    <a:pt x="10050" y="19515"/>
                  </a:lnTo>
                  <a:lnTo>
                    <a:pt x="10147" y="19320"/>
                  </a:lnTo>
                  <a:lnTo>
                    <a:pt x="10196" y="19198"/>
                  </a:lnTo>
                  <a:lnTo>
                    <a:pt x="10220" y="19077"/>
                  </a:lnTo>
                  <a:close/>
                  <a:moveTo>
                    <a:pt x="9101" y="19028"/>
                  </a:moveTo>
                  <a:lnTo>
                    <a:pt x="9003" y="19150"/>
                  </a:lnTo>
                  <a:lnTo>
                    <a:pt x="8930" y="19271"/>
                  </a:lnTo>
                  <a:lnTo>
                    <a:pt x="8809" y="19466"/>
                  </a:lnTo>
                  <a:lnTo>
                    <a:pt x="8736" y="19685"/>
                  </a:lnTo>
                  <a:lnTo>
                    <a:pt x="8638" y="19880"/>
                  </a:lnTo>
                  <a:lnTo>
                    <a:pt x="8614" y="19977"/>
                  </a:lnTo>
                  <a:lnTo>
                    <a:pt x="8565" y="20074"/>
                  </a:lnTo>
                  <a:lnTo>
                    <a:pt x="8079" y="20099"/>
                  </a:lnTo>
                  <a:lnTo>
                    <a:pt x="8103" y="19953"/>
                  </a:lnTo>
                  <a:lnTo>
                    <a:pt x="8176" y="19734"/>
                  </a:lnTo>
                  <a:lnTo>
                    <a:pt x="8273" y="19490"/>
                  </a:lnTo>
                  <a:lnTo>
                    <a:pt x="8395" y="19296"/>
                  </a:lnTo>
                  <a:lnTo>
                    <a:pt x="8468" y="19150"/>
                  </a:lnTo>
                  <a:lnTo>
                    <a:pt x="8517" y="19028"/>
                  </a:lnTo>
                  <a:close/>
                  <a:moveTo>
                    <a:pt x="10926" y="19077"/>
                  </a:moveTo>
                  <a:lnTo>
                    <a:pt x="10999" y="19101"/>
                  </a:lnTo>
                  <a:lnTo>
                    <a:pt x="11631" y="19101"/>
                  </a:lnTo>
                  <a:lnTo>
                    <a:pt x="11510" y="19247"/>
                  </a:lnTo>
                  <a:lnTo>
                    <a:pt x="11412" y="19393"/>
                  </a:lnTo>
                  <a:lnTo>
                    <a:pt x="11266" y="19685"/>
                  </a:lnTo>
                  <a:lnTo>
                    <a:pt x="11193" y="19880"/>
                  </a:lnTo>
                  <a:lnTo>
                    <a:pt x="11169" y="20001"/>
                  </a:lnTo>
                  <a:lnTo>
                    <a:pt x="11145" y="20099"/>
                  </a:lnTo>
                  <a:lnTo>
                    <a:pt x="11047" y="20099"/>
                  </a:lnTo>
                  <a:lnTo>
                    <a:pt x="10609" y="20074"/>
                  </a:lnTo>
                  <a:lnTo>
                    <a:pt x="10658" y="19831"/>
                  </a:lnTo>
                  <a:lnTo>
                    <a:pt x="10731" y="19588"/>
                  </a:lnTo>
                  <a:lnTo>
                    <a:pt x="10926" y="19077"/>
                  </a:lnTo>
                  <a:close/>
                  <a:moveTo>
                    <a:pt x="14357" y="19125"/>
                  </a:moveTo>
                  <a:lnTo>
                    <a:pt x="14308" y="19198"/>
                  </a:lnTo>
                  <a:lnTo>
                    <a:pt x="14186" y="19393"/>
                  </a:lnTo>
                  <a:lnTo>
                    <a:pt x="14113" y="19563"/>
                  </a:lnTo>
                  <a:lnTo>
                    <a:pt x="14016" y="19782"/>
                  </a:lnTo>
                  <a:lnTo>
                    <a:pt x="13919" y="20001"/>
                  </a:lnTo>
                  <a:lnTo>
                    <a:pt x="13870" y="20074"/>
                  </a:lnTo>
                  <a:lnTo>
                    <a:pt x="13335" y="20099"/>
                  </a:lnTo>
                  <a:lnTo>
                    <a:pt x="13432" y="19880"/>
                  </a:lnTo>
                  <a:lnTo>
                    <a:pt x="13529" y="19685"/>
                  </a:lnTo>
                  <a:lnTo>
                    <a:pt x="13651" y="19393"/>
                  </a:lnTo>
                  <a:lnTo>
                    <a:pt x="13675" y="19344"/>
                  </a:lnTo>
                  <a:lnTo>
                    <a:pt x="13675" y="19271"/>
                  </a:lnTo>
                  <a:lnTo>
                    <a:pt x="13675" y="19198"/>
                  </a:lnTo>
                  <a:lnTo>
                    <a:pt x="13675" y="19150"/>
                  </a:lnTo>
                  <a:lnTo>
                    <a:pt x="13700" y="19125"/>
                  </a:lnTo>
                  <a:close/>
                  <a:moveTo>
                    <a:pt x="7665" y="18979"/>
                  </a:moveTo>
                  <a:lnTo>
                    <a:pt x="8200" y="19004"/>
                  </a:lnTo>
                  <a:lnTo>
                    <a:pt x="8079" y="19125"/>
                  </a:lnTo>
                  <a:lnTo>
                    <a:pt x="8006" y="19271"/>
                  </a:lnTo>
                  <a:lnTo>
                    <a:pt x="7884" y="19490"/>
                  </a:lnTo>
                  <a:lnTo>
                    <a:pt x="7738" y="19782"/>
                  </a:lnTo>
                  <a:lnTo>
                    <a:pt x="7689" y="19953"/>
                  </a:lnTo>
                  <a:lnTo>
                    <a:pt x="7689" y="20099"/>
                  </a:lnTo>
                  <a:lnTo>
                    <a:pt x="6984" y="20123"/>
                  </a:lnTo>
                  <a:lnTo>
                    <a:pt x="7057" y="19977"/>
                  </a:lnTo>
                  <a:lnTo>
                    <a:pt x="7130" y="19831"/>
                  </a:lnTo>
                  <a:lnTo>
                    <a:pt x="7324" y="19563"/>
                  </a:lnTo>
                  <a:lnTo>
                    <a:pt x="7519" y="19271"/>
                  </a:lnTo>
                  <a:lnTo>
                    <a:pt x="7592" y="19125"/>
                  </a:lnTo>
                  <a:lnTo>
                    <a:pt x="7665" y="18979"/>
                  </a:lnTo>
                  <a:close/>
                  <a:moveTo>
                    <a:pt x="11996" y="19101"/>
                  </a:moveTo>
                  <a:lnTo>
                    <a:pt x="12556" y="19125"/>
                  </a:lnTo>
                  <a:lnTo>
                    <a:pt x="12483" y="19223"/>
                  </a:lnTo>
                  <a:lnTo>
                    <a:pt x="12410" y="19320"/>
                  </a:lnTo>
                  <a:lnTo>
                    <a:pt x="12313" y="19563"/>
                  </a:lnTo>
                  <a:lnTo>
                    <a:pt x="12240" y="19855"/>
                  </a:lnTo>
                  <a:lnTo>
                    <a:pt x="12167" y="20123"/>
                  </a:lnTo>
                  <a:lnTo>
                    <a:pt x="11558" y="20099"/>
                  </a:lnTo>
                  <a:lnTo>
                    <a:pt x="11583" y="19953"/>
                  </a:lnTo>
                  <a:lnTo>
                    <a:pt x="11656" y="19807"/>
                  </a:lnTo>
                  <a:lnTo>
                    <a:pt x="11802" y="19563"/>
                  </a:lnTo>
                  <a:lnTo>
                    <a:pt x="11899" y="19369"/>
                  </a:lnTo>
                  <a:lnTo>
                    <a:pt x="11948" y="19247"/>
                  </a:lnTo>
                  <a:lnTo>
                    <a:pt x="11996" y="19101"/>
                  </a:lnTo>
                  <a:close/>
                  <a:moveTo>
                    <a:pt x="13602" y="19125"/>
                  </a:moveTo>
                  <a:lnTo>
                    <a:pt x="13505" y="19174"/>
                  </a:lnTo>
                  <a:lnTo>
                    <a:pt x="13408" y="19247"/>
                  </a:lnTo>
                  <a:lnTo>
                    <a:pt x="13286" y="19393"/>
                  </a:lnTo>
                  <a:lnTo>
                    <a:pt x="13164" y="19539"/>
                  </a:lnTo>
                  <a:lnTo>
                    <a:pt x="13018" y="19831"/>
                  </a:lnTo>
                  <a:lnTo>
                    <a:pt x="12921" y="20123"/>
                  </a:lnTo>
                  <a:lnTo>
                    <a:pt x="12580" y="20123"/>
                  </a:lnTo>
                  <a:lnTo>
                    <a:pt x="12653" y="19807"/>
                  </a:lnTo>
                  <a:lnTo>
                    <a:pt x="12751" y="19490"/>
                  </a:lnTo>
                  <a:lnTo>
                    <a:pt x="12848" y="19150"/>
                  </a:lnTo>
                  <a:lnTo>
                    <a:pt x="12848" y="19125"/>
                  </a:lnTo>
                  <a:close/>
                  <a:moveTo>
                    <a:pt x="6813" y="18955"/>
                  </a:moveTo>
                  <a:lnTo>
                    <a:pt x="7324" y="18979"/>
                  </a:lnTo>
                  <a:lnTo>
                    <a:pt x="7203" y="19101"/>
                  </a:lnTo>
                  <a:lnTo>
                    <a:pt x="7081" y="19223"/>
                  </a:lnTo>
                  <a:lnTo>
                    <a:pt x="6886" y="19515"/>
                  </a:lnTo>
                  <a:lnTo>
                    <a:pt x="6716" y="19831"/>
                  </a:lnTo>
                  <a:lnTo>
                    <a:pt x="6619" y="20147"/>
                  </a:lnTo>
                  <a:lnTo>
                    <a:pt x="6303" y="20147"/>
                  </a:lnTo>
                  <a:lnTo>
                    <a:pt x="6351" y="20001"/>
                  </a:lnTo>
                  <a:lnTo>
                    <a:pt x="6400" y="19855"/>
                  </a:lnTo>
                  <a:lnTo>
                    <a:pt x="6424" y="19685"/>
                  </a:lnTo>
                  <a:lnTo>
                    <a:pt x="6497" y="19539"/>
                  </a:lnTo>
                  <a:lnTo>
                    <a:pt x="6643" y="19247"/>
                  </a:lnTo>
                  <a:lnTo>
                    <a:pt x="6813" y="18955"/>
                  </a:lnTo>
                  <a:close/>
                  <a:moveTo>
                    <a:pt x="6376" y="18955"/>
                  </a:moveTo>
                  <a:lnTo>
                    <a:pt x="6230" y="19198"/>
                  </a:lnTo>
                  <a:lnTo>
                    <a:pt x="6132" y="19417"/>
                  </a:lnTo>
                  <a:lnTo>
                    <a:pt x="6059" y="19588"/>
                  </a:lnTo>
                  <a:lnTo>
                    <a:pt x="5962" y="19782"/>
                  </a:lnTo>
                  <a:lnTo>
                    <a:pt x="5913" y="19977"/>
                  </a:lnTo>
                  <a:lnTo>
                    <a:pt x="5913" y="20074"/>
                  </a:lnTo>
                  <a:lnTo>
                    <a:pt x="5938" y="20172"/>
                  </a:lnTo>
                  <a:lnTo>
                    <a:pt x="5086" y="20220"/>
                  </a:lnTo>
                  <a:lnTo>
                    <a:pt x="5208" y="19977"/>
                  </a:lnTo>
                  <a:lnTo>
                    <a:pt x="5329" y="19734"/>
                  </a:lnTo>
                  <a:lnTo>
                    <a:pt x="5573" y="19320"/>
                  </a:lnTo>
                  <a:lnTo>
                    <a:pt x="5670" y="19150"/>
                  </a:lnTo>
                  <a:lnTo>
                    <a:pt x="5743" y="19052"/>
                  </a:lnTo>
                  <a:lnTo>
                    <a:pt x="5743" y="19004"/>
                  </a:lnTo>
                  <a:lnTo>
                    <a:pt x="5719" y="18955"/>
                  </a:lnTo>
                  <a:close/>
                  <a:moveTo>
                    <a:pt x="5475" y="18955"/>
                  </a:moveTo>
                  <a:lnTo>
                    <a:pt x="5305" y="19125"/>
                  </a:lnTo>
                  <a:lnTo>
                    <a:pt x="5183" y="19296"/>
                  </a:lnTo>
                  <a:lnTo>
                    <a:pt x="4964" y="19685"/>
                  </a:lnTo>
                  <a:lnTo>
                    <a:pt x="4818" y="19953"/>
                  </a:lnTo>
                  <a:lnTo>
                    <a:pt x="4745" y="20099"/>
                  </a:lnTo>
                  <a:lnTo>
                    <a:pt x="4745" y="20220"/>
                  </a:lnTo>
                  <a:lnTo>
                    <a:pt x="4210" y="20269"/>
                  </a:lnTo>
                  <a:lnTo>
                    <a:pt x="4234" y="20196"/>
                  </a:lnTo>
                  <a:lnTo>
                    <a:pt x="4332" y="19953"/>
                  </a:lnTo>
                  <a:lnTo>
                    <a:pt x="4429" y="19709"/>
                  </a:lnTo>
                  <a:lnTo>
                    <a:pt x="4624" y="19369"/>
                  </a:lnTo>
                  <a:lnTo>
                    <a:pt x="4672" y="19271"/>
                  </a:lnTo>
                  <a:lnTo>
                    <a:pt x="4697" y="19198"/>
                  </a:lnTo>
                  <a:lnTo>
                    <a:pt x="4697" y="19101"/>
                  </a:lnTo>
                  <a:lnTo>
                    <a:pt x="4672" y="19004"/>
                  </a:lnTo>
                  <a:lnTo>
                    <a:pt x="4551" y="19004"/>
                  </a:lnTo>
                  <a:lnTo>
                    <a:pt x="4453" y="19077"/>
                  </a:lnTo>
                  <a:lnTo>
                    <a:pt x="4356" y="19150"/>
                  </a:lnTo>
                  <a:lnTo>
                    <a:pt x="4259" y="19271"/>
                  </a:lnTo>
                  <a:lnTo>
                    <a:pt x="4113" y="19490"/>
                  </a:lnTo>
                  <a:lnTo>
                    <a:pt x="4015" y="19709"/>
                  </a:lnTo>
                  <a:lnTo>
                    <a:pt x="3869" y="19977"/>
                  </a:lnTo>
                  <a:lnTo>
                    <a:pt x="3821" y="20123"/>
                  </a:lnTo>
                  <a:lnTo>
                    <a:pt x="3796" y="20293"/>
                  </a:lnTo>
                  <a:lnTo>
                    <a:pt x="3358" y="20318"/>
                  </a:lnTo>
                  <a:lnTo>
                    <a:pt x="3383" y="20172"/>
                  </a:lnTo>
                  <a:lnTo>
                    <a:pt x="3456" y="19928"/>
                  </a:lnTo>
                  <a:lnTo>
                    <a:pt x="3553" y="19709"/>
                  </a:lnTo>
                  <a:lnTo>
                    <a:pt x="3748" y="19320"/>
                  </a:lnTo>
                  <a:lnTo>
                    <a:pt x="3967" y="18955"/>
                  </a:lnTo>
                  <a:close/>
                  <a:moveTo>
                    <a:pt x="1850" y="19028"/>
                  </a:moveTo>
                  <a:lnTo>
                    <a:pt x="2166" y="19052"/>
                  </a:lnTo>
                  <a:lnTo>
                    <a:pt x="2507" y="19052"/>
                  </a:lnTo>
                  <a:lnTo>
                    <a:pt x="2239" y="19393"/>
                  </a:lnTo>
                  <a:lnTo>
                    <a:pt x="1971" y="19758"/>
                  </a:lnTo>
                  <a:lnTo>
                    <a:pt x="1777" y="20099"/>
                  </a:lnTo>
                  <a:lnTo>
                    <a:pt x="1704" y="20245"/>
                  </a:lnTo>
                  <a:lnTo>
                    <a:pt x="1655" y="20366"/>
                  </a:lnTo>
                  <a:lnTo>
                    <a:pt x="1558" y="20366"/>
                  </a:lnTo>
                  <a:lnTo>
                    <a:pt x="1217" y="20342"/>
                  </a:lnTo>
                  <a:lnTo>
                    <a:pt x="876" y="20318"/>
                  </a:lnTo>
                  <a:lnTo>
                    <a:pt x="1144" y="20001"/>
                  </a:lnTo>
                  <a:lnTo>
                    <a:pt x="1363" y="19685"/>
                  </a:lnTo>
                  <a:lnTo>
                    <a:pt x="1606" y="19344"/>
                  </a:lnTo>
                  <a:lnTo>
                    <a:pt x="1850" y="19028"/>
                  </a:lnTo>
                  <a:close/>
                  <a:moveTo>
                    <a:pt x="3675" y="18955"/>
                  </a:moveTo>
                  <a:lnTo>
                    <a:pt x="3553" y="19077"/>
                  </a:lnTo>
                  <a:lnTo>
                    <a:pt x="3431" y="19223"/>
                  </a:lnTo>
                  <a:lnTo>
                    <a:pt x="3261" y="19539"/>
                  </a:lnTo>
                  <a:lnTo>
                    <a:pt x="3164" y="19709"/>
                  </a:lnTo>
                  <a:lnTo>
                    <a:pt x="3066" y="19904"/>
                  </a:lnTo>
                  <a:lnTo>
                    <a:pt x="3018" y="20123"/>
                  </a:lnTo>
                  <a:lnTo>
                    <a:pt x="2993" y="20220"/>
                  </a:lnTo>
                  <a:lnTo>
                    <a:pt x="2993" y="20342"/>
                  </a:lnTo>
                  <a:lnTo>
                    <a:pt x="2044" y="20391"/>
                  </a:lnTo>
                  <a:lnTo>
                    <a:pt x="2239" y="20123"/>
                  </a:lnTo>
                  <a:lnTo>
                    <a:pt x="2361" y="19928"/>
                  </a:lnTo>
                  <a:lnTo>
                    <a:pt x="2677" y="19442"/>
                  </a:lnTo>
                  <a:lnTo>
                    <a:pt x="2872" y="19198"/>
                  </a:lnTo>
                  <a:lnTo>
                    <a:pt x="2969" y="19101"/>
                  </a:lnTo>
                  <a:lnTo>
                    <a:pt x="3066" y="19004"/>
                  </a:lnTo>
                  <a:lnTo>
                    <a:pt x="3675" y="18955"/>
                  </a:lnTo>
                  <a:close/>
                  <a:moveTo>
                    <a:pt x="6643" y="0"/>
                  </a:moveTo>
                  <a:lnTo>
                    <a:pt x="5792" y="25"/>
                  </a:lnTo>
                  <a:lnTo>
                    <a:pt x="4940" y="49"/>
                  </a:lnTo>
                  <a:lnTo>
                    <a:pt x="3261" y="146"/>
                  </a:lnTo>
                  <a:lnTo>
                    <a:pt x="2093" y="195"/>
                  </a:lnTo>
                  <a:lnTo>
                    <a:pt x="1898" y="195"/>
                  </a:lnTo>
                  <a:lnTo>
                    <a:pt x="1704" y="244"/>
                  </a:lnTo>
                  <a:lnTo>
                    <a:pt x="1655" y="219"/>
                  </a:lnTo>
                  <a:lnTo>
                    <a:pt x="1582" y="195"/>
                  </a:lnTo>
                  <a:lnTo>
                    <a:pt x="1509" y="219"/>
                  </a:lnTo>
                  <a:lnTo>
                    <a:pt x="1460" y="268"/>
                  </a:lnTo>
                  <a:lnTo>
                    <a:pt x="1412" y="390"/>
                  </a:lnTo>
                  <a:lnTo>
                    <a:pt x="1363" y="511"/>
                  </a:lnTo>
                  <a:lnTo>
                    <a:pt x="1339" y="755"/>
                  </a:lnTo>
                  <a:lnTo>
                    <a:pt x="1339" y="1047"/>
                  </a:lnTo>
                  <a:lnTo>
                    <a:pt x="1387" y="1314"/>
                  </a:lnTo>
                  <a:lnTo>
                    <a:pt x="1217" y="1290"/>
                  </a:lnTo>
                  <a:lnTo>
                    <a:pt x="1047" y="1290"/>
                  </a:lnTo>
                  <a:lnTo>
                    <a:pt x="730" y="1314"/>
                  </a:lnTo>
                  <a:lnTo>
                    <a:pt x="560" y="1314"/>
                  </a:lnTo>
                  <a:lnTo>
                    <a:pt x="365" y="1338"/>
                  </a:lnTo>
                  <a:lnTo>
                    <a:pt x="268" y="1363"/>
                  </a:lnTo>
                  <a:lnTo>
                    <a:pt x="195" y="1411"/>
                  </a:lnTo>
                  <a:lnTo>
                    <a:pt x="146" y="1460"/>
                  </a:lnTo>
                  <a:lnTo>
                    <a:pt x="122" y="1557"/>
                  </a:lnTo>
                  <a:lnTo>
                    <a:pt x="122" y="1630"/>
                  </a:lnTo>
                  <a:lnTo>
                    <a:pt x="98" y="1874"/>
                  </a:lnTo>
                  <a:lnTo>
                    <a:pt x="73" y="2117"/>
                  </a:lnTo>
                  <a:lnTo>
                    <a:pt x="49" y="2652"/>
                  </a:lnTo>
                  <a:lnTo>
                    <a:pt x="73" y="3674"/>
                  </a:lnTo>
                  <a:lnTo>
                    <a:pt x="49" y="4891"/>
                  </a:lnTo>
                  <a:lnTo>
                    <a:pt x="25" y="6083"/>
                  </a:lnTo>
                  <a:lnTo>
                    <a:pt x="49" y="6765"/>
                  </a:lnTo>
                  <a:lnTo>
                    <a:pt x="49" y="7446"/>
                  </a:lnTo>
                  <a:lnTo>
                    <a:pt x="122" y="8809"/>
                  </a:lnTo>
                  <a:lnTo>
                    <a:pt x="219" y="10171"/>
                  </a:lnTo>
                  <a:lnTo>
                    <a:pt x="317" y="11534"/>
                  </a:lnTo>
                  <a:lnTo>
                    <a:pt x="341" y="12166"/>
                  </a:lnTo>
                  <a:lnTo>
                    <a:pt x="341" y="12799"/>
                  </a:lnTo>
                  <a:lnTo>
                    <a:pt x="292" y="14064"/>
                  </a:lnTo>
                  <a:lnTo>
                    <a:pt x="244" y="15330"/>
                  </a:lnTo>
                  <a:lnTo>
                    <a:pt x="171" y="16595"/>
                  </a:lnTo>
                  <a:lnTo>
                    <a:pt x="73" y="17519"/>
                  </a:lnTo>
                  <a:lnTo>
                    <a:pt x="49" y="17982"/>
                  </a:lnTo>
                  <a:lnTo>
                    <a:pt x="0" y="18444"/>
                  </a:lnTo>
                  <a:lnTo>
                    <a:pt x="0" y="18931"/>
                  </a:lnTo>
                  <a:lnTo>
                    <a:pt x="25" y="19393"/>
                  </a:lnTo>
                  <a:lnTo>
                    <a:pt x="98" y="19831"/>
                  </a:lnTo>
                  <a:lnTo>
                    <a:pt x="146" y="20050"/>
                  </a:lnTo>
                  <a:lnTo>
                    <a:pt x="219" y="20269"/>
                  </a:lnTo>
                  <a:lnTo>
                    <a:pt x="292" y="20366"/>
                  </a:lnTo>
                  <a:lnTo>
                    <a:pt x="365" y="20415"/>
                  </a:lnTo>
                  <a:lnTo>
                    <a:pt x="463" y="20439"/>
                  </a:lnTo>
                  <a:lnTo>
                    <a:pt x="560" y="20415"/>
                  </a:lnTo>
                  <a:lnTo>
                    <a:pt x="584" y="20512"/>
                  </a:lnTo>
                  <a:lnTo>
                    <a:pt x="633" y="20610"/>
                  </a:lnTo>
                  <a:lnTo>
                    <a:pt x="706" y="20658"/>
                  </a:lnTo>
                  <a:lnTo>
                    <a:pt x="803" y="20731"/>
                  </a:lnTo>
                  <a:lnTo>
                    <a:pt x="1047" y="20804"/>
                  </a:lnTo>
                  <a:lnTo>
                    <a:pt x="1339" y="20853"/>
                  </a:lnTo>
                  <a:lnTo>
                    <a:pt x="1631" y="20877"/>
                  </a:lnTo>
                  <a:lnTo>
                    <a:pt x="1923" y="20877"/>
                  </a:lnTo>
                  <a:lnTo>
                    <a:pt x="2312" y="20853"/>
                  </a:lnTo>
                  <a:lnTo>
                    <a:pt x="3188" y="20829"/>
                  </a:lnTo>
                  <a:lnTo>
                    <a:pt x="4064" y="20780"/>
                  </a:lnTo>
                  <a:lnTo>
                    <a:pt x="5792" y="20683"/>
                  </a:lnTo>
                  <a:lnTo>
                    <a:pt x="7057" y="20634"/>
                  </a:lnTo>
                  <a:lnTo>
                    <a:pt x="8346" y="20585"/>
                  </a:lnTo>
                  <a:lnTo>
                    <a:pt x="9612" y="20585"/>
                  </a:lnTo>
                  <a:lnTo>
                    <a:pt x="10901" y="20610"/>
                  </a:lnTo>
                  <a:lnTo>
                    <a:pt x="12240" y="20634"/>
                  </a:lnTo>
                  <a:lnTo>
                    <a:pt x="12337" y="20658"/>
                  </a:lnTo>
                  <a:lnTo>
                    <a:pt x="12434" y="20658"/>
                  </a:lnTo>
                  <a:lnTo>
                    <a:pt x="12483" y="20634"/>
                  </a:lnTo>
                  <a:lnTo>
                    <a:pt x="13262" y="20634"/>
                  </a:lnTo>
                  <a:lnTo>
                    <a:pt x="14065" y="20585"/>
                  </a:lnTo>
                  <a:lnTo>
                    <a:pt x="14843" y="20512"/>
                  </a:lnTo>
                  <a:lnTo>
                    <a:pt x="15622" y="20391"/>
                  </a:lnTo>
                  <a:lnTo>
                    <a:pt x="15695" y="20366"/>
                  </a:lnTo>
                  <a:lnTo>
                    <a:pt x="15743" y="20342"/>
                  </a:lnTo>
                  <a:lnTo>
                    <a:pt x="15865" y="20318"/>
                  </a:lnTo>
                  <a:lnTo>
                    <a:pt x="15962" y="20269"/>
                  </a:lnTo>
                  <a:lnTo>
                    <a:pt x="16035" y="20172"/>
                  </a:lnTo>
                  <a:lnTo>
                    <a:pt x="16035" y="20123"/>
                  </a:lnTo>
                  <a:lnTo>
                    <a:pt x="16035" y="20050"/>
                  </a:lnTo>
                  <a:lnTo>
                    <a:pt x="16011" y="19807"/>
                  </a:lnTo>
                  <a:lnTo>
                    <a:pt x="15987" y="19563"/>
                  </a:lnTo>
                  <a:lnTo>
                    <a:pt x="15938" y="19320"/>
                  </a:lnTo>
                  <a:lnTo>
                    <a:pt x="15938" y="19077"/>
                  </a:lnTo>
                  <a:lnTo>
                    <a:pt x="16425" y="19028"/>
                  </a:lnTo>
                  <a:lnTo>
                    <a:pt x="16522" y="18979"/>
                  </a:lnTo>
                  <a:lnTo>
                    <a:pt x="16619" y="18906"/>
                  </a:lnTo>
                  <a:lnTo>
                    <a:pt x="16668" y="18833"/>
                  </a:lnTo>
                  <a:lnTo>
                    <a:pt x="16717" y="18760"/>
                  </a:lnTo>
                  <a:lnTo>
                    <a:pt x="16790" y="18347"/>
                  </a:lnTo>
                  <a:lnTo>
                    <a:pt x="16838" y="17933"/>
                  </a:lnTo>
                  <a:lnTo>
                    <a:pt x="16863" y="17519"/>
                  </a:lnTo>
                  <a:lnTo>
                    <a:pt x="16863" y="17106"/>
                  </a:lnTo>
                  <a:lnTo>
                    <a:pt x="16863" y="16254"/>
                  </a:lnTo>
                  <a:lnTo>
                    <a:pt x="16863" y="15427"/>
                  </a:lnTo>
                  <a:lnTo>
                    <a:pt x="16838" y="14429"/>
                  </a:lnTo>
                  <a:lnTo>
                    <a:pt x="16838" y="13432"/>
                  </a:lnTo>
                  <a:lnTo>
                    <a:pt x="16765" y="11412"/>
                  </a:lnTo>
                  <a:lnTo>
                    <a:pt x="16765" y="10414"/>
                  </a:lnTo>
                  <a:lnTo>
                    <a:pt x="16765" y="9417"/>
                  </a:lnTo>
                  <a:lnTo>
                    <a:pt x="16814" y="7422"/>
                  </a:lnTo>
                  <a:lnTo>
                    <a:pt x="16814" y="6473"/>
                  </a:lnTo>
                  <a:lnTo>
                    <a:pt x="16838" y="5499"/>
                  </a:lnTo>
                  <a:lnTo>
                    <a:pt x="16814" y="5013"/>
                  </a:lnTo>
                  <a:lnTo>
                    <a:pt x="16765" y="4550"/>
                  </a:lnTo>
                  <a:lnTo>
                    <a:pt x="16717" y="4064"/>
                  </a:lnTo>
                  <a:lnTo>
                    <a:pt x="16619" y="3601"/>
                  </a:lnTo>
                  <a:lnTo>
                    <a:pt x="16595" y="3553"/>
                  </a:lnTo>
                  <a:lnTo>
                    <a:pt x="16522" y="3504"/>
                  </a:lnTo>
                  <a:lnTo>
                    <a:pt x="16425" y="3334"/>
                  </a:lnTo>
                  <a:lnTo>
                    <a:pt x="16303" y="3188"/>
                  </a:lnTo>
                  <a:lnTo>
                    <a:pt x="16060" y="2896"/>
                  </a:lnTo>
                  <a:lnTo>
                    <a:pt x="15792" y="2604"/>
                  </a:lnTo>
                  <a:lnTo>
                    <a:pt x="15524" y="2336"/>
                  </a:lnTo>
                  <a:lnTo>
                    <a:pt x="14989" y="1801"/>
                  </a:lnTo>
                  <a:lnTo>
                    <a:pt x="14503" y="1338"/>
                  </a:lnTo>
                  <a:lnTo>
                    <a:pt x="14259" y="1119"/>
                  </a:lnTo>
                  <a:lnTo>
                    <a:pt x="14016" y="901"/>
                  </a:lnTo>
                  <a:lnTo>
                    <a:pt x="13700" y="633"/>
                  </a:lnTo>
                  <a:lnTo>
                    <a:pt x="13554" y="487"/>
                  </a:lnTo>
                  <a:lnTo>
                    <a:pt x="13383" y="390"/>
                  </a:lnTo>
                  <a:lnTo>
                    <a:pt x="13335" y="317"/>
                  </a:lnTo>
                  <a:lnTo>
                    <a:pt x="13310" y="292"/>
                  </a:lnTo>
                  <a:lnTo>
                    <a:pt x="13237" y="268"/>
                  </a:lnTo>
                  <a:lnTo>
                    <a:pt x="13164" y="244"/>
                  </a:lnTo>
                  <a:lnTo>
                    <a:pt x="9904" y="73"/>
                  </a:lnTo>
                  <a:lnTo>
                    <a:pt x="8273" y="25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1156" y="2054415"/>
              <a:ext cx="1643554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Have option </a:t>
              </a: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to notify in case of any error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0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Asynchronous in Java</a:t>
            </a:r>
            <a:endParaRPr dirty="0"/>
          </a:p>
        </p:txBody>
      </p:sp>
      <p:sp>
        <p:nvSpPr>
          <p:cNvPr id="23" name="Shape 197"/>
          <p:cNvSpPr/>
          <p:nvPr/>
        </p:nvSpPr>
        <p:spPr>
          <a:xfrm>
            <a:off x="804725" y="1658111"/>
            <a:ext cx="2071192" cy="2271129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Runnable</a:t>
            </a:r>
            <a:endParaRPr sz="18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4" name="Shape 198"/>
          <p:cNvSpPr/>
          <p:nvPr/>
        </p:nvSpPr>
        <p:spPr>
          <a:xfrm>
            <a:off x="2402316" y="1658111"/>
            <a:ext cx="2459066" cy="2271129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Callable</a:t>
            </a:r>
            <a:endParaRPr sz="18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" name="Shape 199"/>
          <p:cNvSpPr/>
          <p:nvPr/>
        </p:nvSpPr>
        <p:spPr>
          <a:xfrm>
            <a:off x="4304072" y="1658111"/>
            <a:ext cx="2486871" cy="2271129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Executer Service</a:t>
            </a:r>
            <a:endParaRPr sz="18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7868" y="1471262"/>
            <a:ext cx="772251" cy="30233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28387" y="1465621"/>
            <a:ext cx="772251" cy="30233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61382" y="1465620"/>
            <a:ext cx="772251" cy="30233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5</a:t>
            </a:r>
            <a:endParaRPr lang="en-US" dirty="0"/>
          </a:p>
        </p:txBody>
      </p:sp>
      <p:sp>
        <p:nvSpPr>
          <p:cNvPr id="11" name="Shape 199"/>
          <p:cNvSpPr/>
          <p:nvPr/>
        </p:nvSpPr>
        <p:spPr>
          <a:xfrm>
            <a:off x="6237447" y="1658111"/>
            <a:ext cx="2382298" cy="2271129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Future</a:t>
            </a:r>
            <a:endParaRPr sz="1800" dirty="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6725" y="1465620"/>
            <a:ext cx="772251" cy="30233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3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Asynchronous </a:t>
            </a:r>
            <a:r>
              <a:rPr lang="en-US" dirty="0" smtClean="0"/>
              <a:t>use case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9218" name="Picture 2" descr="Risultati immagini per Future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521">
            <a:off x="6760877" y="537264"/>
            <a:ext cx="1626605" cy="17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84931" y="1404019"/>
            <a:ext cx="2732926" cy="679961"/>
          </a:xfrm>
          <a:prstGeom prst="roundRect">
            <a:avLst/>
          </a:prstGeom>
          <a:solidFill>
            <a:srgbClr val="E695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Callable&lt;String&gt; task = () --‐&gt; "select user from User"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6771" y="3089060"/>
            <a:ext cx="2336282" cy="75992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executorService.submit</a:t>
            </a:r>
            <a:r>
              <a:rPr lang="en-US" b="1" dirty="0" smtClean="0">
                <a:solidFill>
                  <a:schemeClr val="tx1"/>
                </a:solidFill>
              </a:rPr>
              <a:t> (task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17857" y="3089060"/>
            <a:ext cx="2336282" cy="759926"/>
          </a:xfrm>
          <a:prstGeom prst="roundRect">
            <a:avLst/>
          </a:prstGeom>
          <a:solidFill>
            <a:srgbClr val="FF0000">
              <a:alpha val="61000"/>
            </a:srgbClr>
          </a:solidFill>
          <a:ln>
            <a:solidFill>
              <a:srgbClr val="FF0000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Future&lt;String&gt;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urved Connector 5"/>
          <p:cNvCxnSpPr>
            <a:stCxn id="3" idx="2"/>
            <a:endCxn id="8" idx="0"/>
          </p:cNvCxnSpPr>
          <p:nvPr/>
        </p:nvCxnSpPr>
        <p:spPr>
          <a:xfrm rot="5400000">
            <a:off x="2495613" y="1833279"/>
            <a:ext cx="1005080" cy="1506482"/>
          </a:xfrm>
          <a:prstGeom prst="curvedConnector3">
            <a:avLst>
              <a:gd name="adj1" fmla="val 4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3"/>
            <a:endCxn id="9" idx="1"/>
          </p:cNvCxnSpPr>
          <p:nvPr/>
        </p:nvCxnSpPr>
        <p:spPr>
          <a:xfrm>
            <a:off x="3413053" y="3469023"/>
            <a:ext cx="1704804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Future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9218" name="Picture 2" descr="Risultati immagini per Future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521">
            <a:off x="6760877" y="537264"/>
            <a:ext cx="1626605" cy="17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 Single Corner Rectangle 1"/>
          <p:cNvSpPr/>
          <p:nvPr/>
        </p:nvSpPr>
        <p:spPr>
          <a:xfrm>
            <a:off x="1171253" y="1356189"/>
            <a:ext cx="1479479" cy="38014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16" name="Straight Connector 15"/>
          <p:cNvCxnSpPr>
            <a:stCxn id="2" idx="2"/>
          </p:cNvCxnSpPr>
          <p:nvPr/>
        </p:nvCxnSpPr>
        <p:spPr>
          <a:xfrm>
            <a:off x="1910993" y="1736332"/>
            <a:ext cx="357" cy="2219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28800" y="1910993"/>
            <a:ext cx="174662" cy="186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ingle Corner Rectangle 20"/>
          <p:cNvSpPr/>
          <p:nvPr/>
        </p:nvSpPr>
        <p:spPr>
          <a:xfrm>
            <a:off x="3946399" y="1356190"/>
            <a:ext cx="1479479" cy="380142"/>
          </a:xfrm>
          <a:prstGeom prst="round1Rect">
            <a:avLst/>
          </a:prstGeom>
          <a:solidFill>
            <a:srgbClr val="D1342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>
            <a:off x="4686139" y="1736332"/>
            <a:ext cx="357" cy="22197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03946" y="1910993"/>
            <a:ext cx="174662" cy="1869897"/>
          </a:xfrm>
          <a:prstGeom prst="rect">
            <a:avLst/>
          </a:prstGeom>
          <a:solidFill>
            <a:srgbClr val="D13423"/>
          </a:solidFill>
          <a:ln>
            <a:solidFill>
              <a:srgbClr val="D13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03462" y="2353688"/>
            <a:ext cx="2600484" cy="10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3462" y="2817233"/>
            <a:ext cx="2600484" cy="10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07945" y="3547854"/>
            <a:ext cx="2600484" cy="10274"/>
          </a:xfrm>
          <a:prstGeom prst="straightConnector1">
            <a:avLst/>
          </a:prstGeom>
          <a:ln>
            <a:prstDash val="sysDash"/>
            <a:headEnd type="triangle" w="lg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64507" y="2023842"/>
            <a:ext cx="1389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Submit()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619046" y="2496071"/>
            <a:ext cx="1389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get()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379222" y="3202182"/>
            <a:ext cx="162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Result ready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447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Future</a:t>
            </a: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218" name="Picture 2" descr="Risultati immagini per Future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521">
            <a:off x="6760877" y="537264"/>
            <a:ext cx="1626605" cy="17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 Single Corner Rectangle 1"/>
          <p:cNvSpPr/>
          <p:nvPr/>
        </p:nvSpPr>
        <p:spPr>
          <a:xfrm>
            <a:off x="2206672" y="1356189"/>
            <a:ext cx="1479479" cy="38014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16" name="Straight Connector 15"/>
          <p:cNvCxnSpPr>
            <a:stCxn id="2" idx="2"/>
          </p:cNvCxnSpPr>
          <p:nvPr/>
        </p:nvCxnSpPr>
        <p:spPr>
          <a:xfrm>
            <a:off x="2946412" y="1736332"/>
            <a:ext cx="0" cy="2781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43691" y="1910993"/>
            <a:ext cx="195190" cy="1022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ingle Corner Rectangle 20"/>
          <p:cNvSpPr/>
          <p:nvPr/>
        </p:nvSpPr>
        <p:spPr>
          <a:xfrm>
            <a:off x="4981818" y="1356190"/>
            <a:ext cx="1479479" cy="380142"/>
          </a:xfrm>
          <a:prstGeom prst="round1Rect">
            <a:avLst/>
          </a:prstGeom>
          <a:solidFill>
            <a:srgbClr val="D1342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>
            <a:off x="5721558" y="1736332"/>
            <a:ext cx="0" cy="27818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16954" y="1910993"/>
            <a:ext cx="188107" cy="1881078"/>
          </a:xfrm>
          <a:prstGeom prst="rect">
            <a:avLst/>
          </a:prstGeom>
          <a:solidFill>
            <a:srgbClr val="D13423"/>
          </a:solidFill>
          <a:ln>
            <a:solidFill>
              <a:srgbClr val="D13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38881" y="2353688"/>
            <a:ext cx="2600484" cy="10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38881" y="2817233"/>
            <a:ext cx="2600484" cy="10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16470" y="3749559"/>
            <a:ext cx="2600484" cy="10274"/>
          </a:xfrm>
          <a:prstGeom prst="straightConnector1">
            <a:avLst/>
          </a:prstGeom>
          <a:ln>
            <a:prstDash val="sysDash"/>
            <a:headEnd type="triangle" w="lg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9926" y="2023842"/>
            <a:ext cx="1389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Submit()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654465" y="2496071"/>
            <a:ext cx="1389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get()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387747" y="3403887"/>
            <a:ext cx="162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Result ready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2843691" y="3723985"/>
            <a:ext cx="186872" cy="70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634" y="2689412"/>
            <a:ext cx="381000" cy="12102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16200000">
            <a:off x="-87822" y="2892086"/>
            <a:ext cx="2554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 smtClean="0">
                <a:solidFill>
                  <a:srgbClr val="FF0000"/>
                </a:solidFill>
                <a:latin typeface="Pangolin"/>
                <a:ea typeface="Pangolin"/>
                <a:cs typeface="Pangolin"/>
                <a:sym typeface="Pangolin"/>
              </a:rPr>
              <a:t>Blocking the main thread</a:t>
            </a:r>
            <a:endParaRPr lang="en-US" sz="1800" b="1" dirty="0">
              <a:solidFill>
                <a:srgbClr val="FF0000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2537" y="3071583"/>
            <a:ext cx="579911" cy="4458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Future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866375" y="1343997"/>
            <a:ext cx="4254625" cy="3162023"/>
            <a:chOff x="2206672" y="1356189"/>
            <a:chExt cx="4254625" cy="3162023"/>
          </a:xfrm>
        </p:grpSpPr>
        <p:sp>
          <p:nvSpPr>
            <p:cNvPr id="13" name="Round Single Corner Rectangle 12"/>
            <p:cNvSpPr/>
            <p:nvPr/>
          </p:nvSpPr>
          <p:spPr>
            <a:xfrm>
              <a:off x="2206672" y="1356189"/>
              <a:ext cx="1479479" cy="380143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43691" y="1910993"/>
              <a:ext cx="195190" cy="1022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Single Corner Rectangle 14"/>
            <p:cNvSpPr/>
            <p:nvPr/>
          </p:nvSpPr>
          <p:spPr>
            <a:xfrm>
              <a:off x="4981818" y="1356190"/>
              <a:ext cx="1479479" cy="380142"/>
            </a:xfrm>
            <a:prstGeom prst="round1Rect">
              <a:avLst/>
            </a:prstGeom>
            <a:solidFill>
              <a:srgbClr val="D13423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16954" y="1910993"/>
              <a:ext cx="188107" cy="1881078"/>
            </a:xfrm>
            <a:prstGeom prst="rect">
              <a:avLst/>
            </a:prstGeom>
            <a:solidFill>
              <a:srgbClr val="D13423"/>
            </a:solidFill>
            <a:ln>
              <a:solidFill>
                <a:srgbClr val="D13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038881" y="2353688"/>
              <a:ext cx="2600484" cy="102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038881" y="2817233"/>
              <a:ext cx="2600484" cy="102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016470" y="3749559"/>
              <a:ext cx="2600484" cy="10274"/>
            </a:xfrm>
            <a:prstGeom prst="straightConnector1">
              <a:avLst/>
            </a:prstGeom>
            <a:ln>
              <a:prstDash val="sysDash"/>
              <a:headEnd type="triangle" w="lg" len="med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499926" y="2023842"/>
              <a:ext cx="138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Submit()</a:t>
              </a:r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54465" y="2496071"/>
              <a:ext cx="138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get()</a:t>
              </a:r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87747" y="3403887"/>
              <a:ext cx="1629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Result ready</a:t>
              </a:r>
              <a:endParaRPr lang="en-US" sz="16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43691" y="3723985"/>
              <a:ext cx="186872" cy="700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946412" y="1736332"/>
              <a:ext cx="0" cy="27818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21558" y="1736332"/>
              <a:ext cx="0" cy="278188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633841" y="1343997"/>
            <a:ext cx="3961929" cy="2874913"/>
            <a:chOff x="4633841" y="1343997"/>
            <a:chExt cx="3961929" cy="2874913"/>
          </a:xfrm>
        </p:grpSpPr>
        <p:sp>
          <p:nvSpPr>
            <p:cNvPr id="35" name="TextBox 34"/>
            <p:cNvSpPr txBox="1"/>
            <p:nvPr/>
          </p:nvSpPr>
          <p:spPr>
            <a:xfrm>
              <a:off x="6798807" y="2099033"/>
              <a:ext cx="164355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Don’t </a:t>
              </a: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have the ability to attach a callback function</a:t>
              </a:r>
              <a:endParaRPr lang="en-US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633841" y="1343997"/>
              <a:ext cx="3961929" cy="2874913"/>
              <a:chOff x="4633841" y="1343997"/>
              <a:chExt cx="3961929" cy="2874913"/>
            </a:xfrm>
          </p:grpSpPr>
          <p:sp>
            <p:nvSpPr>
              <p:cNvPr id="34" name="Shape 298"/>
              <p:cNvSpPr/>
              <p:nvPr/>
            </p:nvSpPr>
            <p:spPr>
              <a:xfrm>
                <a:off x="6479094" y="1343997"/>
                <a:ext cx="2116676" cy="2874913"/>
              </a:xfrm>
              <a:custGeom>
                <a:avLst/>
                <a:gdLst/>
                <a:ahLst/>
                <a:cxnLst/>
                <a:rect l="0" t="0" r="0" b="0"/>
                <a:pathLst>
                  <a:path w="16863" h="20878" extrusionOk="0">
                    <a:moveTo>
                      <a:pt x="974" y="1801"/>
                    </a:moveTo>
                    <a:lnTo>
                      <a:pt x="1144" y="1825"/>
                    </a:lnTo>
                    <a:lnTo>
                      <a:pt x="1314" y="1874"/>
                    </a:lnTo>
                    <a:lnTo>
                      <a:pt x="1436" y="1874"/>
                    </a:lnTo>
                    <a:lnTo>
                      <a:pt x="1455" y="2041"/>
                    </a:lnTo>
                    <a:lnTo>
                      <a:pt x="1455" y="2041"/>
                    </a:lnTo>
                    <a:lnTo>
                      <a:pt x="1412" y="2020"/>
                    </a:lnTo>
                    <a:lnTo>
                      <a:pt x="1290" y="1995"/>
                    </a:lnTo>
                    <a:lnTo>
                      <a:pt x="1168" y="1995"/>
                    </a:lnTo>
                    <a:lnTo>
                      <a:pt x="998" y="2068"/>
                    </a:lnTo>
                    <a:lnTo>
                      <a:pt x="828" y="2166"/>
                    </a:lnTo>
                    <a:lnTo>
                      <a:pt x="657" y="2287"/>
                    </a:lnTo>
                    <a:lnTo>
                      <a:pt x="511" y="2409"/>
                    </a:lnTo>
                    <a:lnTo>
                      <a:pt x="487" y="2093"/>
                    </a:lnTo>
                    <a:lnTo>
                      <a:pt x="438" y="1801"/>
                    </a:lnTo>
                    <a:lnTo>
                      <a:pt x="609" y="1825"/>
                    </a:lnTo>
                    <a:lnTo>
                      <a:pt x="974" y="1801"/>
                    </a:lnTo>
                    <a:close/>
                    <a:moveTo>
                      <a:pt x="1460" y="2093"/>
                    </a:moveTo>
                    <a:lnTo>
                      <a:pt x="1509" y="2774"/>
                    </a:lnTo>
                    <a:lnTo>
                      <a:pt x="1509" y="2774"/>
                    </a:lnTo>
                    <a:lnTo>
                      <a:pt x="1387" y="2750"/>
                    </a:lnTo>
                    <a:lnTo>
                      <a:pt x="1314" y="2774"/>
                    </a:lnTo>
                    <a:lnTo>
                      <a:pt x="1266" y="2798"/>
                    </a:lnTo>
                    <a:lnTo>
                      <a:pt x="925" y="3042"/>
                    </a:lnTo>
                    <a:lnTo>
                      <a:pt x="560" y="3309"/>
                    </a:lnTo>
                    <a:lnTo>
                      <a:pt x="511" y="3358"/>
                    </a:lnTo>
                    <a:lnTo>
                      <a:pt x="511" y="2847"/>
                    </a:lnTo>
                    <a:lnTo>
                      <a:pt x="536" y="2823"/>
                    </a:lnTo>
                    <a:lnTo>
                      <a:pt x="706" y="2725"/>
                    </a:lnTo>
                    <a:lnTo>
                      <a:pt x="852" y="2604"/>
                    </a:lnTo>
                    <a:lnTo>
                      <a:pt x="1193" y="2409"/>
                    </a:lnTo>
                    <a:lnTo>
                      <a:pt x="1290" y="2360"/>
                    </a:lnTo>
                    <a:lnTo>
                      <a:pt x="1363" y="2287"/>
                    </a:lnTo>
                    <a:lnTo>
                      <a:pt x="1460" y="2117"/>
                    </a:lnTo>
                    <a:lnTo>
                      <a:pt x="1460" y="2093"/>
                    </a:lnTo>
                    <a:close/>
                    <a:moveTo>
                      <a:pt x="13237" y="803"/>
                    </a:moveTo>
                    <a:lnTo>
                      <a:pt x="13408" y="949"/>
                    </a:lnTo>
                    <a:lnTo>
                      <a:pt x="13675" y="1192"/>
                    </a:lnTo>
                    <a:lnTo>
                      <a:pt x="13943" y="1436"/>
                    </a:lnTo>
                    <a:lnTo>
                      <a:pt x="14211" y="1655"/>
                    </a:lnTo>
                    <a:lnTo>
                      <a:pt x="14454" y="1922"/>
                    </a:lnTo>
                    <a:lnTo>
                      <a:pt x="14721" y="2214"/>
                    </a:lnTo>
                    <a:lnTo>
                      <a:pt x="14989" y="2482"/>
                    </a:lnTo>
                    <a:lnTo>
                      <a:pt x="15500" y="3017"/>
                    </a:lnTo>
                    <a:lnTo>
                      <a:pt x="15670" y="3188"/>
                    </a:lnTo>
                    <a:lnTo>
                      <a:pt x="15816" y="3382"/>
                    </a:lnTo>
                    <a:lnTo>
                      <a:pt x="15938" y="3577"/>
                    </a:lnTo>
                    <a:lnTo>
                      <a:pt x="16108" y="3772"/>
                    </a:lnTo>
                    <a:lnTo>
                      <a:pt x="15743" y="3796"/>
                    </a:lnTo>
                    <a:lnTo>
                      <a:pt x="15403" y="3820"/>
                    </a:lnTo>
                    <a:lnTo>
                      <a:pt x="14697" y="3820"/>
                    </a:lnTo>
                    <a:lnTo>
                      <a:pt x="14016" y="3796"/>
                    </a:lnTo>
                    <a:lnTo>
                      <a:pt x="13651" y="3772"/>
                    </a:lnTo>
                    <a:lnTo>
                      <a:pt x="13310" y="3820"/>
                    </a:lnTo>
                    <a:lnTo>
                      <a:pt x="13262" y="3042"/>
                    </a:lnTo>
                    <a:lnTo>
                      <a:pt x="13213" y="2239"/>
                    </a:lnTo>
                    <a:lnTo>
                      <a:pt x="13189" y="1874"/>
                    </a:lnTo>
                    <a:lnTo>
                      <a:pt x="13189" y="1533"/>
                    </a:lnTo>
                    <a:lnTo>
                      <a:pt x="13237" y="803"/>
                    </a:lnTo>
                    <a:close/>
                    <a:moveTo>
                      <a:pt x="1533" y="3163"/>
                    </a:moveTo>
                    <a:lnTo>
                      <a:pt x="1533" y="3455"/>
                    </a:lnTo>
                    <a:lnTo>
                      <a:pt x="1363" y="3553"/>
                    </a:lnTo>
                    <a:lnTo>
                      <a:pt x="1217" y="3650"/>
                    </a:lnTo>
                    <a:lnTo>
                      <a:pt x="901" y="3918"/>
                    </a:lnTo>
                    <a:lnTo>
                      <a:pt x="706" y="4064"/>
                    </a:lnTo>
                    <a:lnTo>
                      <a:pt x="511" y="4210"/>
                    </a:lnTo>
                    <a:lnTo>
                      <a:pt x="511" y="3845"/>
                    </a:lnTo>
                    <a:lnTo>
                      <a:pt x="511" y="3747"/>
                    </a:lnTo>
                    <a:lnTo>
                      <a:pt x="657" y="3699"/>
                    </a:lnTo>
                    <a:lnTo>
                      <a:pt x="803" y="3626"/>
                    </a:lnTo>
                    <a:lnTo>
                      <a:pt x="1047" y="3455"/>
                    </a:lnTo>
                    <a:lnTo>
                      <a:pt x="1387" y="3236"/>
                    </a:lnTo>
                    <a:lnTo>
                      <a:pt x="1533" y="3163"/>
                    </a:lnTo>
                    <a:close/>
                    <a:moveTo>
                      <a:pt x="1558" y="3942"/>
                    </a:moveTo>
                    <a:lnTo>
                      <a:pt x="1533" y="4404"/>
                    </a:lnTo>
                    <a:lnTo>
                      <a:pt x="1533" y="4526"/>
                    </a:lnTo>
                    <a:lnTo>
                      <a:pt x="1193" y="4745"/>
                    </a:lnTo>
                    <a:lnTo>
                      <a:pt x="852" y="4988"/>
                    </a:lnTo>
                    <a:lnTo>
                      <a:pt x="657" y="5086"/>
                    </a:lnTo>
                    <a:lnTo>
                      <a:pt x="511" y="5232"/>
                    </a:lnTo>
                    <a:lnTo>
                      <a:pt x="511" y="4648"/>
                    </a:lnTo>
                    <a:lnTo>
                      <a:pt x="657" y="4575"/>
                    </a:lnTo>
                    <a:lnTo>
                      <a:pt x="828" y="4477"/>
                    </a:lnTo>
                    <a:lnTo>
                      <a:pt x="1095" y="4258"/>
                    </a:lnTo>
                    <a:lnTo>
                      <a:pt x="1558" y="3942"/>
                    </a:lnTo>
                    <a:close/>
                    <a:moveTo>
                      <a:pt x="1509" y="4964"/>
                    </a:moveTo>
                    <a:lnTo>
                      <a:pt x="1485" y="5378"/>
                    </a:lnTo>
                    <a:lnTo>
                      <a:pt x="1363" y="5451"/>
                    </a:lnTo>
                    <a:lnTo>
                      <a:pt x="1241" y="5548"/>
                    </a:lnTo>
                    <a:lnTo>
                      <a:pt x="998" y="5767"/>
                    </a:lnTo>
                    <a:lnTo>
                      <a:pt x="730" y="5986"/>
                    </a:lnTo>
                    <a:lnTo>
                      <a:pt x="609" y="6108"/>
                    </a:lnTo>
                    <a:lnTo>
                      <a:pt x="511" y="6254"/>
                    </a:lnTo>
                    <a:lnTo>
                      <a:pt x="511" y="5499"/>
                    </a:lnTo>
                    <a:lnTo>
                      <a:pt x="633" y="5475"/>
                    </a:lnTo>
                    <a:lnTo>
                      <a:pt x="755" y="5426"/>
                    </a:lnTo>
                    <a:lnTo>
                      <a:pt x="1022" y="5256"/>
                    </a:lnTo>
                    <a:lnTo>
                      <a:pt x="1509" y="4964"/>
                    </a:lnTo>
                    <a:close/>
                    <a:moveTo>
                      <a:pt x="1460" y="5889"/>
                    </a:moveTo>
                    <a:lnTo>
                      <a:pt x="1436" y="6473"/>
                    </a:lnTo>
                    <a:lnTo>
                      <a:pt x="1363" y="6448"/>
                    </a:lnTo>
                    <a:lnTo>
                      <a:pt x="1266" y="6448"/>
                    </a:lnTo>
                    <a:lnTo>
                      <a:pt x="1193" y="6473"/>
                    </a:lnTo>
                    <a:lnTo>
                      <a:pt x="1022" y="6594"/>
                    </a:lnTo>
                    <a:lnTo>
                      <a:pt x="852" y="6716"/>
                    </a:lnTo>
                    <a:lnTo>
                      <a:pt x="730" y="6862"/>
                    </a:lnTo>
                    <a:lnTo>
                      <a:pt x="511" y="7105"/>
                    </a:lnTo>
                    <a:lnTo>
                      <a:pt x="511" y="6448"/>
                    </a:lnTo>
                    <a:lnTo>
                      <a:pt x="682" y="6424"/>
                    </a:lnTo>
                    <a:lnTo>
                      <a:pt x="828" y="6351"/>
                    </a:lnTo>
                    <a:lnTo>
                      <a:pt x="974" y="6254"/>
                    </a:lnTo>
                    <a:lnTo>
                      <a:pt x="1095" y="6156"/>
                    </a:lnTo>
                    <a:lnTo>
                      <a:pt x="1460" y="5889"/>
                    </a:lnTo>
                    <a:close/>
                    <a:moveTo>
                      <a:pt x="1412" y="6813"/>
                    </a:moveTo>
                    <a:lnTo>
                      <a:pt x="1387" y="7397"/>
                    </a:lnTo>
                    <a:lnTo>
                      <a:pt x="1168" y="7616"/>
                    </a:lnTo>
                    <a:lnTo>
                      <a:pt x="925" y="7835"/>
                    </a:lnTo>
                    <a:lnTo>
                      <a:pt x="755" y="8006"/>
                    </a:lnTo>
                    <a:lnTo>
                      <a:pt x="584" y="8176"/>
                    </a:lnTo>
                    <a:lnTo>
                      <a:pt x="536" y="7543"/>
                    </a:lnTo>
                    <a:lnTo>
                      <a:pt x="657" y="7446"/>
                    </a:lnTo>
                    <a:lnTo>
                      <a:pt x="779" y="7349"/>
                    </a:lnTo>
                    <a:lnTo>
                      <a:pt x="974" y="7154"/>
                    </a:lnTo>
                    <a:lnTo>
                      <a:pt x="1095" y="7032"/>
                    </a:lnTo>
                    <a:lnTo>
                      <a:pt x="1241" y="6911"/>
                    </a:lnTo>
                    <a:lnTo>
                      <a:pt x="1412" y="6813"/>
                    </a:lnTo>
                    <a:close/>
                    <a:moveTo>
                      <a:pt x="1363" y="7981"/>
                    </a:moveTo>
                    <a:lnTo>
                      <a:pt x="1339" y="8468"/>
                    </a:lnTo>
                    <a:lnTo>
                      <a:pt x="1241" y="8541"/>
                    </a:lnTo>
                    <a:lnTo>
                      <a:pt x="1168" y="8614"/>
                    </a:lnTo>
                    <a:lnTo>
                      <a:pt x="1022" y="8736"/>
                    </a:lnTo>
                    <a:lnTo>
                      <a:pt x="901" y="8882"/>
                    </a:lnTo>
                    <a:lnTo>
                      <a:pt x="779" y="9052"/>
                    </a:lnTo>
                    <a:lnTo>
                      <a:pt x="657" y="9222"/>
                    </a:lnTo>
                    <a:lnTo>
                      <a:pt x="609" y="8492"/>
                    </a:lnTo>
                    <a:lnTo>
                      <a:pt x="730" y="8444"/>
                    </a:lnTo>
                    <a:lnTo>
                      <a:pt x="876" y="8395"/>
                    </a:lnTo>
                    <a:lnTo>
                      <a:pt x="1095" y="8200"/>
                    </a:lnTo>
                    <a:lnTo>
                      <a:pt x="1363" y="7981"/>
                    </a:lnTo>
                    <a:close/>
                    <a:moveTo>
                      <a:pt x="1314" y="9003"/>
                    </a:moveTo>
                    <a:lnTo>
                      <a:pt x="1290" y="9611"/>
                    </a:lnTo>
                    <a:lnTo>
                      <a:pt x="1168" y="9660"/>
                    </a:lnTo>
                    <a:lnTo>
                      <a:pt x="1071" y="9733"/>
                    </a:lnTo>
                    <a:lnTo>
                      <a:pt x="852" y="9903"/>
                    </a:lnTo>
                    <a:lnTo>
                      <a:pt x="706" y="10049"/>
                    </a:lnTo>
                    <a:lnTo>
                      <a:pt x="657" y="9368"/>
                    </a:lnTo>
                    <a:lnTo>
                      <a:pt x="925" y="9271"/>
                    </a:lnTo>
                    <a:lnTo>
                      <a:pt x="1168" y="9101"/>
                    </a:lnTo>
                    <a:lnTo>
                      <a:pt x="1314" y="9003"/>
                    </a:lnTo>
                    <a:close/>
                    <a:moveTo>
                      <a:pt x="1266" y="10122"/>
                    </a:moveTo>
                    <a:lnTo>
                      <a:pt x="1266" y="10877"/>
                    </a:lnTo>
                    <a:lnTo>
                      <a:pt x="1120" y="10998"/>
                    </a:lnTo>
                    <a:lnTo>
                      <a:pt x="803" y="11242"/>
                    </a:lnTo>
                    <a:lnTo>
                      <a:pt x="730" y="10439"/>
                    </a:lnTo>
                    <a:lnTo>
                      <a:pt x="876" y="10366"/>
                    </a:lnTo>
                    <a:lnTo>
                      <a:pt x="1022" y="10293"/>
                    </a:lnTo>
                    <a:lnTo>
                      <a:pt x="1266" y="10122"/>
                    </a:lnTo>
                    <a:close/>
                    <a:moveTo>
                      <a:pt x="1266" y="11363"/>
                    </a:moveTo>
                    <a:lnTo>
                      <a:pt x="1266" y="11826"/>
                    </a:lnTo>
                    <a:lnTo>
                      <a:pt x="1120" y="11972"/>
                    </a:lnTo>
                    <a:lnTo>
                      <a:pt x="974" y="12118"/>
                    </a:lnTo>
                    <a:lnTo>
                      <a:pt x="901" y="12215"/>
                    </a:lnTo>
                    <a:lnTo>
                      <a:pt x="828" y="12337"/>
                    </a:lnTo>
                    <a:lnTo>
                      <a:pt x="803" y="11534"/>
                    </a:lnTo>
                    <a:lnTo>
                      <a:pt x="803" y="11485"/>
                    </a:lnTo>
                    <a:lnTo>
                      <a:pt x="925" y="11485"/>
                    </a:lnTo>
                    <a:lnTo>
                      <a:pt x="1047" y="11461"/>
                    </a:lnTo>
                    <a:lnTo>
                      <a:pt x="1144" y="11412"/>
                    </a:lnTo>
                    <a:lnTo>
                      <a:pt x="1266" y="11363"/>
                    </a:lnTo>
                    <a:close/>
                    <a:moveTo>
                      <a:pt x="1266" y="12385"/>
                    </a:moveTo>
                    <a:lnTo>
                      <a:pt x="1266" y="12872"/>
                    </a:lnTo>
                    <a:lnTo>
                      <a:pt x="974" y="13140"/>
                    </a:lnTo>
                    <a:lnTo>
                      <a:pt x="828" y="13286"/>
                    </a:lnTo>
                    <a:lnTo>
                      <a:pt x="828" y="12653"/>
                    </a:lnTo>
                    <a:lnTo>
                      <a:pt x="1022" y="12556"/>
                    </a:lnTo>
                    <a:lnTo>
                      <a:pt x="1217" y="12410"/>
                    </a:lnTo>
                    <a:lnTo>
                      <a:pt x="1266" y="12385"/>
                    </a:lnTo>
                    <a:close/>
                    <a:moveTo>
                      <a:pt x="1266" y="13407"/>
                    </a:moveTo>
                    <a:lnTo>
                      <a:pt x="1266" y="14113"/>
                    </a:lnTo>
                    <a:lnTo>
                      <a:pt x="1168" y="14186"/>
                    </a:lnTo>
                    <a:lnTo>
                      <a:pt x="1095" y="14235"/>
                    </a:lnTo>
                    <a:lnTo>
                      <a:pt x="925" y="14381"/>
                    </a:lnTo>
                    <a:lnTo>
                      <a:pt x="779" y="14527"/>
                    </a:lnTo>
                    <a:lnTo>
                      <a:pt x="803" y="13748"/>
                    </a:lnTo>
                    <a:lnTo>
                      <a:pt x="925" y="13675"/>
                    </a:lnTo>
                    <a:lnTo>
                      <a:pt x="1047" y="13578"/>
                    </a:lnTo>
                    <a:lnTo>
                      <a:pt x="1266" y="13407"/>
                    </a:lnTo>
                    <a:close/>
                    <a:moveTo>
                      <a:pt x="1266" y="14624"/>
                    </a:moveTo>
                    <a:lnTo>
                      <a:pt x="1266" y="14940"/>
                    </a:lnTo>
                    <a:lnTo>
                      <a:pt x="1193" y="14989"/>
                    </a:lnTo>
                    <a:lnTo>
                      <a:pt x="949" y="15208"/>
                    </a:lnTo>
                    <a:lnTo>
                      <a:pt x="730" y="15451"/>
                    </a:lnTo>
                    <a:lnTo>
                      <a:pt x="755" y="15062"/>
                    </a:lnTo>
                    <a:lnTo>
                      <a:pt x="876" y="14989"/>
                    </a:lnTo>
                    <a:lnTo>
                      <a:pt x="974" y="14892"/>
                    </a:lnTo>
                    <a:lnTo>
                      <a:pt x="1193" y="14697"/>
                    </a:lnTo>
                    <a:lnTo>
                      <a:pt x="1266" y="14624"/>
                    </a:lnTo>
                    <a:close/>
                    <a:moveTo>
                      <a:pt x="1241" y="15451"/>
                    </a:moveTo>
                    <a:lnTo>
                      <a:pt x="1241" y="15500"/>
                    </a:lnTo>
                    <a:lnTo>
                      <a:pt x="1217" y="15841"/>
                    </a:lnTo>
                    <a:lnTo>
                      <a:pt x="1071" y="15962"/>
                    </a:lnTo>
                    <a:lnTo>
                      <a:pt x="925" y="16108"/>
                    </a:lnTo>
                    <a:lnTo>
                      <a:pt x="682" y="16400"/>
                    </a:lnTo>
                    <a:lnTo>
                      <a:pt x="682" y="16400"/>
                    </a:lnTo>
                    <a:lnTo>
                      <a:pt x="730" y="15695"/>
                    </a:lnTo>
                    <a:lnTo>
                      <a:pt x="779" y="15719"/>
                    </a:lnTo>
                    <a:lnTo>
                      <a:pt x="828" y="15743"/>
                    </a:lnTo>
                    <a:lnTo>
                      <a:pt x="901" y="15743"/>
                    </a:lnTo>
                    <a:lnTo>
                      <a:pt x="949" y="15695"/>
                    </a:lnTo>
                    <a:lnTo>
                      <a:pt x="1241" y="15451"/>
                    </a:lnTo>
                    <a:close/>
                    <a:moveTo>
                      <a:pt x="1193" y="16327"/>
                    </a:moveTo>
                    <a:lnTo>
                      <a:pt x="1120" y="17009"/>
                    </a:lnTo>
                    <a:lnTo>
                      <a:pt x="998" y="17082"/>
                    </a:lnTo>
                    <a:lnTo>
                      <a:pt x="876" y="17179"/>
                    </a:lnTo>
                    <a:lnTo>
                      <a:pt x="682" y="17373"/>
                    </a:lnTo>
                    <a:lnTo>
                      <a:pt x="584" y="17495"/>
                    </a:lnTo>
                    <a:lnTo>
                      <a:pt x="584" y="17495"/>
                    </a:lnTo>
                    <a:lnTo>
                      <a:pt x="657" y="16668"/>
                    </a:lnTo>
                    <a:lnTo>
                      <a:pt x="803" y="16619"/>
                    </a:lnTo>
                    <a:lnTo>
                      <a:pt x="949" y="16522"/>
                    </a:lnTo>
                    <a:lnTo>
                      <a:pt x="1193" y="16327"/>
                    </a:lnTo>
                    <a:close/>
                    <a:moveTo>
                      <a:pt x="6813" y="463"/>
                    </a:moveTo>
                    <a:lnTo>
                      <a:pt x="8322" y="487"/>
                    </a:lnTo>
                    <a:lnTo>
                      <a:pt x="9831" y="560"/>
                    </a:lnTo>
                    <a:lnTo>
                      <a:pt x="12848" y="706"/>
                    </a:lnTo>
                    <a:lnTo>
                      <a:pt x="12799" y="901"/>
                    </a:lnTo>
                    <a:lnTo>
                      <a:pt x="12751" y="1071"/>
                    </a:lnTo>
                    <a:lnTo>
                      <a:pt x="12702" y="1484"/>
                    </a:lnTo>
                    <a:lnTo>
                      <a:pt x="12678" y="1874"/>
                    </a:lnTo>
                    <a:lnTo>
                      <a:pt x="12702" y="2312"/>
                    </a:lnTo>
                    <a:lnTo>
                      <a:pt x="12775" y="3115"/>
                    </a:lnTo>
                    <a:lnTo>
                      <a:pt x="12824" y="3528"/>
                    </a:lnTo>
                    <a:lnTo>
                      <a:pt x="12824" y="3893"/>
                    </a:lnTo>
                    <a:lnTo>
                      <a:pt x="12848" y="3966"/>
                    </a:lnTo>
                    <a:lnTo>
                      <a:pt x="12872" y="4039"/>
                    </a:lnTo>
                    <a:lnTo>
                      <a:pt x="12921" y="4064"/>
                    </a:lnTo>
                    <a:lnTo>
                      <a:pt x="12970" y="4112"/>
                    </a:lnTo>
                    <a:lnTo>
                      <a:pt x="12994" y="4161"/>
                    </a:lnTo>
                    <a:lnTo>
                      <a:pt x="13067" y="4210"/>
                    </a:lnTo>
                    <a:lnTo>
                      <a:pt x="13262" y="4258"/>
                    </a:lnTo>
                    <a:lnTo>
                      <a:pt x="13456" y="4307"/>
                    </a:lnTo>
                    <a:lnTo>
                      <a:pt x="13894" y="4331"/>
                    </a:lnTo>
                    <a:lnTo>
                      <a:pt x="14697" y="4356"/>
                    </a:lnTo>
                    <a:lnTo>
                      <a:pt x="15500" y="4356"/>
                    </a:lnTo>
                    <a:lnTo>
                      <a:pt x="15889" y="4331"/>
                    </a:lnTo>
                    <a:lnTo>
                      <a:pt x="16279" y="4283"/>
                    </a:lnTo>
                    <a:lnTo>
                      <a:pt x="16254" y="5061"/>
                    </a:lnTo>
                    <a:lnTo>
                      <a:pt x="16279" y="5864"/>
                    </a:lnTo>
                    <a:lnTo>
                      <a:pt x="16303" y="6643"/>
                    </a:lnTo>
                    <a:lnTo>
                      <a:pt x="16303" y="7422"/>
                    </a:lnTo>
                    <a:lnTo>
                      <a:pt x="16279" y="9319"/>
                    </a:lnTo>
                    <a:lnTo>
                      <a:pt x="16254" y="10268"/>
                    </a:lnTo>
                    <a:lnTo>
                      <a:pt x="16254" y="11242"/>
                    </a:lnTo>
                    <a:lnTo>
                      <a:pt x="16303" y="13140"/>
                    </a:lnTo>
                    <a:lnTo>
                      <a:pt x="16352" y="15062"/>
                    </a:lnTo>
                    <a:lnTo>
                      <a:pt x="16327" y="15962"/>
                    </a:lnTo>
                    <a:lnTo>
                      <a:pt x="16327" y="16887"/>
                    </a:lnTo>
                    <a:lnTo>
                      <a:pt x="16327" y="17738"/>
                    </a:lnTo>
                    <a:lnTo>
                      <a:pt x="16303" y="18152"/>
                    </a:lnTo>
                    <a:lnTo>
                      <a:pt x="16254" y="18590"/>
                    </a:lnTo>
                    <a:lnTo>
                      <a:pt x="15889" y="18614"/>
                    </a:lnTo>
                    <a:lnTo>
                      <a:pt x="15549" y="18639"/>
                    </a:lnTo>
                    <a:lnTo>
                      <a:pt x="11923" y="18639"/>
                    </a:lnTo>
                    <a:lnTo>
                      <a:pt x="9733" y="18614"/>
                    </a:lnTo>
                    <a:lnTo>
                      <a:pt x="7641" y="18566"/>
                    </a:lnTo>
                    <a:lnTo>
                      <a:pt x="5524" y="18517"/>
                    </a:lnTo>
                    <a:lnTo>
                      <a:pt x="4453" y="18517"/>
                    </a:lnTo>
                    <a:lnTo>
                      <a:pt x="3383" y="18566"/>
                    </a:lnTo>
                    <a:lnTo>
                      <a:pt x="2701" y="18566"/>
                    </a:lnTo>
                    <a:lnTo>
                      <a:pt x="2361" y="18590"/>
                    </a:lnTo>
                    <a:lnTo>
                      <a:pt x="2020" y="18639"/>
                    </a:lnTo>
                    <a:lnTo>
                      <a:pt x="1971" y="18590"/>
                    </a:lnTo>
                    <a:lnTo>
                      <a:pt x="1923" y="18517"/>
                    </a:lnTo>
                    <a:lnTo>
                      <a:pt x="1850" y="18493"/>
                    </a:lnTo>
                    <a:lnTo>
                      <a:pt x="1777" y="18493"/>
                    </a:lnTo>
                    <a:lnTo>
                      <a:pt x="1704" y="18298"/>
                    </a:lnTo>
                    <a:lnTo>
                      <a:pt x="1679" y="18103"/>
                    </a:lnTo>
                    <a:lnTo>
                      <a:pt x="1704" y="18030"/>
                    </a:lnTo>
                    <a:lnTo>
                      <a:pt x="1704" y="17957"/>
                    </a:lnTo>
                    <a:lnTo>
                      <a:pt x="1679" y="17884"/>
                    </a:lnTo>
                    <a:lnTo>
                      <a:pt x="1631" y="17811"/>
                    </a:lnTo>
                    <a:lnTo>
                      <a:pt x="1631" y="17398"/>
                    </a:lnTo>
                    <a:lnTo>
                      <a:pt x="1631" y="17009"/>
                    </a:lnTo>
                    <a:lnTo>
                      <a:pt x="1679" y="16133"/>
                    </a:lnTo>
                    <a:lnTo>
                      <a:pt x="1728" y="15281"/>
                    </a:lnTo>
                    <a:lnTo>
                      <a:pt x="1728" y="15086"/>
                    </a:lnTo>
                    <a:lnTo>
                      <a:pt x="1777" y="15038"/>
                    </a:lnTo>
                    <a:lnTo>
                      <a:pt x="1801" y="14965"/>
                    </a:lnTo>
                    <a:lnTo>
                      <a:pt x="1777" y="14916"/>
                    </a:lnTo>
                    <a:lnTo>
                      <a:pt x="1728" y="14843"/>
                    </a:lnTo>
                    <a:lnTo>
                      <a:pt x="1728" y="13018"/>
                    </a:lnTo>
                    <a:lnTo>
                      <a:pt x="1801" y="12945"/>
                    </a:lnTo>
                    <a:lnTo>
                      <a:pt x="1825" y="12848"/>
                    </a:lnTo>
                    <a:lnTo>
                      <a:pt x="1825" y="12775"/>
                    </a:lnTo>
                    <a:lnTo>
                      <a:pt x="1801" y="12726"/>
                    </a:lnTo>
                    <a:lnTo>
                      <a:pt x="1728" y="12677"/>
                    </a:lnTo>
                    <a:lnTo>
                      <a:pt x="1728" y="11071"/>
                    </a:lnTo>
                    <a:lnTo>
                      <a:pt x="1752" y="11023"/>
                    </a:lnTo>
                    <a:lnTo>
                      <a:pt x="1777" y="10974"/>
                    </a:lnTo>
                    <a:lnTo>
                      <a:pt x="1752" y="10925"/>
                    </a:lnTo>
                    <a:lnTo>
                      <a:pt x="1728" y="10852"/>
                    </a:lnTo>
                    <a:lnTo>
                      <a:pt x="1752" y="10049"/>
                    </a:lnTo>
                    <a:lnTo>
                      <a:pt x="1825" y="7373"/>
                    </a:lnTo>
                    <a:lnTo>
                      <a:pt x="1874" y="6059"/>
                    </a:lnTo>
                    <a:lnTo>
                      <a:pt x="1947" y="4721"/>
                    </a:lnTo>
                    <a:lnTo>
                      <a:pt x="1971" y="4137"/>
                    </a:lnTo>
                    <a:lnTo>
                      <a:pt x="1971" y="3553"/>
                    </a:lnTo>
                    <a:lnTo>
                      <a:pt x="1947" y="2969"/>
                    </a:lnTo>
                    <a:lnTo>
                      <a:pt x="1898" y="2360"/>
                    </a:lnTo>
                    <a:lnTo>
                      <a:pt x="1874" y="1825"/>
                    </a:lnTo>
                    <a:lnTo>
                      <a:pt x="1825" y="1290"/>
                    </a:lnTo>
                    <a:lnTo>
                      <a:pt x="1752" y="925"/>
                    </a:lnTo>
                    <a:lnTo>
                      <a:pt x="1728" y="755"/>
                    </a:lnTo>
                    <a:lnTo>
                      <a:pt x="1704" y="560"/>
                    </a:lnTo>
                    <a:lnTo>
                      <a:pt x="2142" y="609"/>
                    </a:lnTo>
                    <a:lnTo>
                      <a:pt x="2580" y="609"/>
                    </a:lnTo>
                    <a:lnTo>
                      <a:pt x="3456" y="584"/>
                    </a:lnTo>
                    <a:lnTo>
                      <a:pt x="5135" y="511"/>
                    </a:lnTo>
                    <a:lnTo>
                      <a:pt x="5986" y="487"/>
                    </a:lnTo>
                    <a:lnTo>
                      <a:pt x="6813" y="463"/>
                    </a:lnTo>
                    <a:close/>
                    <a:moveTo>
                      <a:pt x="1120" y="17544"/>
                    </a:moveTo>
                    <a:lnTo>
                      <a:pt x="1144" y="17982"/>
                    </a:lnTo>
                    <a:lnTo>
                      <a:pt x="974" y="18176"/>
                    </a:lnTo>
                    <a:lnTo>
                      <a:pt x="803" y="18371"/>
                    </a:lnTo>
                    <a:lnTo>
                      <a:pt x="682" y="18517"/>
                    </a:lnTo>
                    <a:lnTo>
                      <a:pt x="584" y="18663"/>
                    </a:lnTo>
                    <a:lnTo>
                      <a:pt x="536" y="18858"/>
                    </a:lnTo>
                    <a:lnTo>
                      <a:pt x="536" y="19028"/>
                    </a:lnTo>
                    <a:lnTo>
                      <a:pt x="536" y="19052"/>
                    </a:lnTo>
                    <a:lnTo>
                      <a:pt x="584" y="19052"/>
                    </a:lnTo>
                    <a:lnTo>
                      <a:pt x="779" y="18955"/>
                    </a:lnTo>
                    <a:lnTo>
                      <a:pt x="949" y="18809"/>
                    </a:lnTo>
                    <a:lnTo>
                      <a:pt x="1266" y="18468"/>
                    </a:lnTo>
                    <a:lnTo>
                      <a:pt x="1339" y="18663"/>
                    </a:lnTo>
                    <a:lnTo>
                      <a:pt x="1412" y="18833"/>
                    </a:lnTo>
                    <a:lnTo>
                      <a:pt x="1168" y="19150"/>
                    </a:lnTo>
                    <a:lnTo>
                      <a:pt x="901" y="19539"/>
                    </a:lnTo>
                    <a:lnTo>
                      <a:pt x="657" y="19928"/>
                    </a:lnTo>
                    <a:lnTo>
                      <a:pt x="584" y="19685"/>
                    </a:lnTo>
                    <a:lnTo>
                      <a:pt x="560" y="19466"/>
                    </a:lnTo>
                    <a:lnTo>
                      <a:pt x="511" y="18979"/>
                    </a:lnTo>
                    <a:lnTo>
                      <a:pt x="511" y="18468"/>
                    </a:lnTo>
                    <a:lnTo>
                      <a:pt x="536" y="17982"/>
                    </a:lnTo>
                    <a:lnTo>
                      <a:pt x="657" y="17909"/>
                    </a:lnTo>
                    <a:lnTo>
                      <a:pt x="779" y="17836"/>
                    </a:lnTo>
                    <a:lnTo>
                      <a:pt x="974" y="17665"/>
                    </a:lnTo>
                    <a:lnTo>
                      <a:pt x="1120" y="17544"/>
                    </a:lnTo>
                    <a:close/>
                    <a:moveTo>
                      <a:pt x="15451" y="19101"/>
                    </a:moveTo>
                    <a:lnTo>
                      <a:pt x="15427" y="19296"/>
                    </a:lnTo>
                    <a:lnTo>
                      <a:pt x="15427" y="19490"/>
                    </a:lnTo>
                    <a:lnTo>
                      <a:pt x="15451" y="19904"/>
                    </a:lnTo>
                    <a:lnTo>
                      <a:pt x="15086" y="19953"/>
                    </a:lnTo>
                    <a:lnTo>
                      <a:pt x="15086" y="19953"/>
                    </a:lnTo>
                    <a:lnTo>
                      <a:pt x="15159" y="19734"/>
                    </a:lnTo>
                    <a:lnTo>
                      <a:pt x="15257" y="19417"/>
                    </a:lnTo>
                    <a:lnTo>
                      <a:pt x="15281" y="19271"/>
                    </a:lnTo>
                    <a:lnTo>
                      <a:pt x="15281" y="19101"/>
                    </a:lnTo>
                    <a:close/>
                    <a:moveTo>
                      <a:pt x="15062" y="19101"/>
                    </a:moveTo>
                    <a:lnTo>
                      <a:pt x="14989" y="19174"/>
                    </a:lnTo>
                    <a:lnTo>
                      <a:pt x="14940" y="19271"/>
                    </a:lnTo>
                    <a:lnTo>
                      <a:pt x="14867" y="19442"/>
                    </a:lnTo>
                    <a:lnTo>
                      <a:pt x="14721" y="19782"/>
                    </a:lnTo>
                    <a:lnTo>
                      <a:pt x="14600" y="20026"/>
                    </a:lnTo>
                    <a:lnTo>
                      <a:pt x="14357" y="20050"/>
                    </a:lnTo>
                    <a:lnTo>
                      <a:pt x="14357" y="20050"/>
                    </a:lnTo>
                    <a:lnTo>
                      <a:pt x="14454" y="19758"/>
                    </a:lnTo>
                    <a:lnTo>
                      <a:pt x="14503" y="19563"/>
                    </a:lnTo>
                    <a:lnTo>
                      <a:pt x="14551" y="19344"/>
                    </a:lnTo>
                    <a:lnTo>
                      <a:pt x="14575" y="19198"/>
                    </a:lnTo>
                    <a:lnTo>
                      <a:pt x="14551" y="19125"/>
                    </a:lnTo>
                    <a:lnTo>
                      <a:pt x="15062" y="19101"/>
                    </a:lnTo>
                    <a:close/>
                    <a:moveTo>
                      <a:pt x="9782" y="19052"/>
                    </a:moveTo>
                    <a:lnTo>
                      <a:pt x="9660" y="19296"/>
                    </a:lnTo>
                    <a:lnTo>
                      <a:pt x="9563" y="19563"/>
                    </a:lnTo>
                    <a:lnTo>
                      <a:pt x="9490" y="19831"/>
                    </a:lnTo>
                    <a:lnTo>
                      <a:pt x="9441" y="20074"/>
                    </a:lnTo>
                    <a:lnTo>
                      <a:pt x="9028" y="20074"/>
                    </a:lnTo>
                    <a:lnTo>
                      <a:pt x="9125" y="19831"/>
                    </a:lnTo>
                    <a:lnTo>
                      <a:pt x="9174" y="19636"/>
                    </a:lnTo>
                    <a:lnTo>
                      <a:pt x="9320" y="19344"/>
                    </a:lnTo>
                    <a:lnTo>
                      <a:pt x="9368" y="19174"/>
                    </a:lnTo>
                    <a:lnTo>
                      <a:pt x="9393" y="19101"/>
                    </a:lnTo>
                    <a:lnTo>
                      <a:pt x="9368" y="19052"/>
                    </a:lnTo>
                    <a:close/>
                    <a:moveTo>
                      <a:pt x="10780" y="19077"/>
                    </a:moveTo>
                    <a:lnTo>
                      <a:pt x="10609" y="19296"/>
                    </a:lnTo>
                    <a:lnTo>
                      <a:pt x="10439" y="19539"/>
                    </a:lnTo>
                    <a:lnTo>
                      <a:pt x="10366" y="19685"/>
                    </a:lnTo>
                    <a:lnTo>
                      <a:pt x="10317" y="19807"/>
                    </a:lnTo>
                    <a:lnTo>
                      <a:pt x="10269" y="19953"/>
                    </a:lnTo>
                    <a:lnTo>
                      <a:pt x="10269" y="20074"/>
                    </a:lnTo>
                    <a:lnTo>
                      <a:pt x="9904" y="20074"/>
                    </a:lnTo>
                    <a:lnTo>
                      <a:pt x="9904" y="19977"/>
                    </a:lnTo>
                    <a:lnTo>
                      <a:pt x="9977" y="19734"/>
                    </a:lnTo>
                    <a:lnTo>
                      <a:pt x="10050" y="19515"/>
                    </a:lnTo>
                    <a:lnTo>
                      <a:pt x="10147" y="19320"/>
                    </a:lnTo>
                    <a:lnTo>
                      <a:pt x="10196" y="19198"/>
                    </a:lnTo>
                    <a:lnTo>
                      <a:pt x="10220" y="19077"/>
                    </a:lnTo>
                    <a:close/>
                    <a:moveTo>
                      <a:pt x="9101" y="19028"/>
                    </a:moveTo>
                    <a:lnTo>
                      <a:pt x="9003" y="19150"/>
                    </a:lnTo>
                    <a:lnTo>
                      <a:pt x="8930" y="19271"/>
                    </a:lnTo>
                    <a:lnTo>
                      <a:pt x="8809" y="19466"/>
                    </a:lnTo>
                    <a:lnTo>
                      <a:pt x="8736" y="19685"/>
                    </a:lnTo>
                    <a:lnTo>
                      <a:pt x="8638" y="19880"/>
                    </a:lnTo>
                    <a:lnTo>
                      <a:pt x="8614" y="19977"/>
                    </a:lnTo>
                    <a:lnTo>
                      <a:pt x="8565" y="20074"/>
                    </a:lnTo>
                    <a:lnTo>
                      <a:pt x="8079" y="20099"/>
                    </a:lnTo>
                    <a:lnTo>
                      <a:pt x="8103" y="19953"/>
                    </a:lnTo>
                    <a:lnTo>
                      <a:pt x="8176" y="19734"/>
                    </a:lnTo>
                    <a:lnTo>
                      <a:pt x="8273" y="19490"/>
                    </a:lnTo>
                    <a:lnTo>
                      <a:pt x="8395" y="19296"/>
                    </a:lnTo>
                    <a:lnTo>
                      <a:pt x="8468" y="19150"/>
                    </a:lnTo>
                    <a:lnTo>
                      <a:pt x="8517" y="19028"/>
                    </a:lnTo>
                    <a:close/>
                    <a:moveTo>
                      <a:pt x="10926" y="19077"/>
                    </a:moveTo>
                    <a:lnTo>
                      <a:pt x="10999" y="19101"/>
                    </a:lnTo>
                    <a:lnTo>
                      <a:pt x="11631" y="19101"/>
                    </a:lnTo>
                    <a:lnTo>
                      <a:pt x="11510" y="19247"/>
                    </a:lnTo>
                    <a:lnTo>
                      <a:pt x="11412" y="19393"/>
                    </a:lnTo>
                    <a:lnTo>
                      <a:pt x="11266" y="19685"/>
                    </a:lnTo>
                    <a:lnTo>
                      <a:pt x="11193" y="19880"/>
                    </a:lnTo>
                    <a:lnTo>
                      <a:pt x="11169" y="20001"/>
                    </a:lnTo>
                    <a:lnTo>
                      <a:pt x="11145" y="20099"/>
                    </a:lnTo>
                    <a:lnTo>
                      <a:pt x="11047" y="20099"/>
                    </a:lnTo>
                    <a:lnTo>
                      <a:pt x="10609" y="20074"/>
                    </a:lnTo>
                    <a:lnTo>
                      <a:pt x="10658" y="19831"/>
                    </a:lnTo>
                    <a:lnTo>
                      <a:pt x="10731" y="19588"/>
                    </a:lnTo>
                    <a:lnTo>
                      <a:pt x="10926" y="19077"/>
                    </a:lnTo>
                    <a:close/>
                    <a:moveTo>
                      <a:pt x="14357" y="19125"/>
                    </a:moveTo>
                    <a:lnTo>
                      <a:pt x="14308" y="19198"/>
                    </a:lnTo>
                    <a:lnTo>
                      <a:pt x="14186" y="19393"/>
                    </a:lnTo>
                    <a:lnTo>
                      <a:pt x="14113" y="19563"/>
                    </a:lnTo>
                    <a:lnTo>
                      <a:pt x="14016" y="19782"/>
                    </a:lnTo>
                    <a:lnTo>
                      <a:pt x="13919" y="20001"/>
                    </a:lnTo>
                    <a:lnTo>
                      <a:pt x="13870" y="20074"/>
                    </a:lnTo>
                    <a:lnTo>
                      <a:pt x="13335" y="20099"/>
                    </a:lnTo>
                    <a:lnTo>
                      <a:pt x="13432" y="19880"/>
                    </a:lnTo>
                    <a:lnTo>
                      <a:pt x="13529" y="19685"/>
                    </a:lnTo>
                    <a:lnTo>
                      <a:pt x="13651" y="19393"/>
                    </a:lnTo>
                    <a:lnTo>
                      <a:pt x="13675" y="19344"/>
                    </a:lnTo>
                    <a:lnTo>
                      <a:pt x="13675" y="19271"/>
                    </a:lnTo>
                    <a:lnTo>
                      <a:pt x="13675" y="19198"/>
                    </a:lnTo>
                    <a:lnTo>
                      <a:pt x="13675" y="19150"/>
                    </a:lnTo>
                    <a:lnTo>
                      <a:pt x="13700" y="19125"/>
                    </a:lnTo>
                    <a:close/>
                    <a:moveTo>
                      <a:pt x="7665" y="18979"/>
                    </a:moveTo>
                    <a:lnTo>
                      <a:pt x="8200" y="19004"/>
                    </a:lnTo>
                    <a:lnTo>
                      <a:pt x="8079" y="19125"/>
                    </a:lnTo>
                    <a:lnTo>
                      <a:pt x="8006" y="19271"/>
                    </a:lnTo>
                    <a:lnTo>
                      <a:pt x="7884" y="19490"/>
                    </a:lnTo>
                    <a:lnTo>
                      <a:pt x="7738" y="19782"/>
                    </a:lnTo>
                    <a:lnTo>
                      <a:pt x="7689" y="19953"/>
                    </a:lnTo>
                    <a:lnTo>
                      <a:pt x="7689" y="20099"/>
                    </a:lnTo>
                    <a:lnTo>
                      <a:pt x="6984" y="20123"/>
                    </a:lnTo>
                    <a:lnTo>
                      <a:pt x="7057" y="19977"/>
                    </a:lnTo>
                    <a:lnTo>
                      <a:pt x="7130" y="19831"/>
                    </a:lnTo>
                    <a:lnTo>
                      <a:pt x="7324" y="19563"/>
                    </a:lnTo>
                    <a:lnTo>
                      <a:pt x="7519" y="19271"/>
                    </a:lnTo>
                    <a:lnTo>
                      <a:pt x="7592" y="19125"/>
                    </a:lnTo>
                    <a:lnTo>
                      <a:pt x="7665" y="18979"/>
                    </a:lnTo>
                    <a:close/>
                    <a:moveTo>
                      <a:pt x="11996" y="19101"/>
                    </a:moveTo>
                    <a:lnTo>
                      <a:pt x="12556" y="19125"/>
                    </a:lnTo>
                    <a:lnTo>
                      <a:pt x="12483" y="19223"/>
                    </a:lnTo>
                    <a:lnTo>
                      <a:pt x="12410" y="19320"/>
                    </a:lnTo>
                    <a:lnTo>
                      <a:pt x="12313" y="19563"/>
                    </a:lnTo>
                    <a:lnTo>
                      <a:pt x="12240" y="19855"/>
                    </a:lnTo>
                    <a:lnTo>
                      <a:pt x="12167" y="20123"/>
                    </a:lnTo>
                    <a:lnTo>
                      <a:pt x="11558" y="20099"/>
                    </a:lnTo>
                    <a:lnTo>
                      <a:pt x="11583" y="19953"/>
                    </a:lnTo>
                    <a:lnTo>
                      <a:pt x="11656" y="19807"/>
                    </a:lnTo>
                    <a:lnTo>
                      <a:pt x="11802" y="19563"/>
                    </a:lnTo>
                    <a:lnTo>
                      <a:pt x="11899" y="19369"/>
                    </a:lnTo>
                    <a:lnTo>
                      <a:pt x="11948" y="19247"/>
                    </a:lnTo>
                    <a:lnTo>
                      <a:pt x="11996" y="19101"/>
                    </a:lnTo>
                    <a:close/>
                    <a:moveTo>
                      <a:pt x="13602" y="19125"/>
                    </a:moveTo>
                    <a:lnTo>
                      <a:pt x="13505" y="19174"/>
                    </a:lnTo>
                    <a:lnTo>
                      <a:pt x="13408" y="19247"/>
                    </a:lnTo>
                    <a:lnTo>
                      <a:pt x="13286" y="19393"/>
                    </a:lnTo>
                    <a:lnTo>
                      <a:pt x="13164" y="19539"/>
                    </a:lnTo>
                    <a:lnTo>
                      <a:pt x="13018" y="19831"/>
                    </a:lnTo>
                    <a:lnTo>
                      <a:pt x="12921" y="20123"/>
                    </a:lnTo>
                    <a:lnTo>
                      <a:pt x="12580" y="20123"/>
                    </a:lnTo>
                    <a:lnTo>
                      <a:pt x="12653" y="19807"/>
                    </a:lnTo>
                    <a:lnTo>
                      <a:pt x="12751" y="19490"/>
                    </a:lnTo>
                    <a:lnTo>
                      <a:pt x="12848" y="19150"/>
                    </a:lnTo>
                    <a:lnTo>
                      <a:pt x="12848" y="19125"/>
                    </a:lnTo>
                    <a:close/>
                    <a:moveTo>
                      <a:pt x="6813" y="18955"/>
                    </a:moveTo>
                    <a:lnTo>
                      <a:pt x="7324" y="18979"/>
                    </a:lnTo>
                    <a:lnTo>
                      <a:pt x="7203" y="19101"/>
                    </a:lnTo>
                    <a:lnTo>
                      <a:pt x="7081" y="19223"/>
                    </a:lnTo>
                    <a:lnTo>
                      <a:pt x="6886" y="19515"/>
                    </a:lnTo>
                    <a:lnTo>
                      <a:pt x="6716" y="19831"/>
                    </a:lnTo>
                    <a:lnTo>
                      <a:pt x="6619" y="20147"/>
                    </a:lnTo>
                    <a:lnTo>
                      <a:pt x="6303" y="20147"/>
                    </a:lnTo>
                    <a:lnTo>
                      <a:pt x="6351" y="20001"/>
                    </a:lnTo>
                    <a:lnTo>
                      <a:pt x="6400" y="19855"/>
                    </a:lnTo>
                    <a:lnTo>
                      <a:pt x="6424" y="19685"/>
                    </a:lnTo>
                    <a:lnTo>
                      <a:pt x="6497" y="19539"/>
                    </a:lnTo>
                    <a:lnTo>
                      <a:pt x="6643" y="19247"/>
                    </a:lnTo>
                    <a:lnTo>
                      <a:pt x="6813" y="18955"/>
                    </a:lnTo>
                    <a:close/>
                    <a:moveTo>
                      <a:pt x="6376" y="18955"/>
                    </a:moveTo>
                    <a:lnTo>
                      <a:pt x="6230" y="19198"/>
                    </a:lnTo>
                    <a:lnTo>
                      <a:pt x="6132" y="19417"/>
                    </a:lnTo>
                    <a:lnTo>
                      <a:pt x="6059" y="19588"/>
                    </a:lnTo>
                    <a:lnTo>
                      <a:pt x="5962" y="19782"/>
                    </a:lnTo>
                    <a:lnTo>
                      <a:pt x="5913" y="19977"/>
                    </a:lnTo>
                    <a:lnTo>
                      <a:pt x="5913" y="20074"/>
                    </a:lnTo>
                    <a:lnTo>
                      <a:pt x="5938" y="20172"/>
                    </a:lnTo>
                    <a:lnTo>
                      <a:pt x="5086" y="20220"/>
                    </a:lnTo>
                    <a:lnTo>
                      <a:pt x="5208" y="19977"/>
                    </a:lnTo>
                    <a:lnTo>
                      <a:pt x="5329" y="19734"/>
                    </a:lnTo>
                    <a:lnTo>
                      <a:pt x="5573" y="19320"/>
                    </a:lnTo>
                    <a:lnTo>
                      <a:pt x="5670" y="19150"/>
                    </a:lnTo>
                    <a:lnTo>
                      <a:pt x="5743" y="19052"/>
                    </a:lnTo>
                    <a:lnTo>
                      <a:pt x="5743" y="19004"/>
                    </a:lnTo>
                    <a:lnTo>
                      <a:pt x="5719" y="18955"/>
                    </a:lnTo>
                    <a:close/>
                    <a:moveTo>
                      <a:pt x="5475" y="18955"/>
                    </a:moveTo>
                    <a:lnTo>
                      <a:pt x="5305" y="19125"/>
                    </a:lnTo>
                    <a:lnTo>
                      <a:pt x="5183" y="19296"/>
                    </a:lnTo>
                    <a:lnTo>
                      <a:pt x="4964" y="19685"/>
                    </a:lnTo>
                    <a:lnTo>
                      <a:pt x="4818" y="19953"/>
                    </a:lnTo>
                    <a:lnTo>
                      <a:pt x="4745" y="20099"/>
                    </a:lnTo>
                    <a:lnTo>
                      <a:pt x="4745" y="20220"/>
                    </a:lnTo>
                    <a:lnTo>
                      <a:pt x="4210" y="20269"/>
                    </a:lnTo>
                    <a:lnTo>
                      <a:pt x="4234" y="20196"/>
                    </a:lnTo>
                    <a:lnTo>
                      <a:pt x="4332" y="19953"/>
                    </a:lnTo>
                    <a:lnTo>
                      <a:pt x="4429" y="19709"/>
                    </a:lnTo>
                    <a:lnTo>
                      <a:pt x="4624" y="19369"/>
                    </a:lnTo>
                    <a:lnTo>
                      <a:pt x="4672" y="19271"/>
                    </a:lnTo>
                    <a:lnTo>
                      <a:pt x="4697" y="19198"/>
                    </a:lnTo>
                    <a:lnTo>
                      <a:pt x="4697" y="19101"/>
                    </a:lnTo>
                    <a:lnTo>
                      <a:pt x="4672" y="19004"/>
                    </a:lnTo>
                    <a:lnTo>
                      <a:pt x="4551" y="19004"/>
                    </a:lnTo>
                    <a:lnTo>
                      <a:pt x="4453" y="19077"/>
                    </a:lnTo>
                    <a:lnTo>
                      <a:pt x="4356" y="19150"/>
                    </a:lnTo>
                    <a:lnTo>
                      <a:pt x="4259" y="19271"/>
                    </a:lnTo>
                    <a:lnTo>
                      <a:pt x="4113" y="19490"/>
                    </a:lnTo>
                    <a:lnTo>
                      <a:pt x="4015" y="19709"/>
                    </a:lnTo>
                    <a:lnTo>
                      <a:pt x="3869" y="19977"/>
                    </a:lnTo>
                    <a:lnTo>
                      <a:pt x="3821" y="20123"/>
                    </a:lnTo>
                    <a:lnTo>
                      <a:pt x="3796" y="20293"/>
                    </a:lnTo>
                    <a:lnTo>
                      <a:pt x="3358" y="20318"/>
                    </a:lnTo>
                    <a:lnTo>
                      <a:pt x="3383" y="20172"/>
                    </a:lnTo>
                    <a:lnTo>
                      <a:pt x="3456" y="19928"/>
                    </a:lnTo>
                    <a:lnTo>
                      <a:pt x="3553" y="19709"/>
                    </a:lnTo>
                    <a:lnTo>
                      <a:pt x="3748" y="19320"/>
                    </a:lnTo>
                    <a:lnTo>
                      <a:pt x="3967" y="18955"/>
                    </a:lnTo>
                    <a:close/>
                    <a:moveTo>
                      <a:pt x="1850" y="19028"/>
                    </a:moveTo>
                    <a:lnTo>
                      <a:pt x="2166" y="19052"/>
                    </a:lnTo>
                    <a:lnTo>
                      <a:pt x="2507" y="19052"/>
                    </a:lnTo>
                    <a:lnTo>
                      <a:pt x="2239" y="19393"/>
                    </a:lnTo>
                    <a:lnTo>
                      <a:pt x="1971" y="19758"/>
                    </a:lnTo>
                    <a:lnTo>
                      <a:pt x="1777" y="20099"/>
                    </a:lnTo>
                    <a:lnTo>
                      <a:pt x="1704" y="20245"/>
                    </a:lnTo>
                    <a:lnTo>
                      <a:pt x="1655" y="20366"/>
                    </a:lnTo>
                    <a:lnTo>
                      <a:pt x="1558" y="20366"/>
                    </a:lnTo>
                    <a:lnTo>
                      <a:pt x="1217" y="20342"/>
                    </a:lnTo>
                    <a:lnTo>
                      <a:pt x="876" y="20318"/>
                    </a:lnTo>
                    <a:lnTo>
                      <a:pt x="1144" y="20001"/>
                    </a:lnTo>
                    <a:lnTo>
                      <a:pt x="1363" y="19685"/>
                    </a:lnTo>
                    <a:lnTo>
                      <a:pt x="1606" y="19344"/>
                    </a:lnTo>
                    <a:lnTo>
                      <a:pt x="1850" y="19028"/>
                    </a:lnTo>
                    <a:close/>
                    <a:moveTo>
                      <a:pt x="3675" y="18955"/>
                    </a:moveTo>
                    <a:lnTo>
                      <a:pt x="3553" y="19077"/>
                    </a:lnTo>
                    <a:lnTo>
                      <a:pt x="3431" y="19223"/>
                    </a:lnTo>
                    <a:lnTo>
                      <a:pt x="3261" y="19539"/>
                    </a:lnTo>
                    <a:lnTo>
                      <a:pt x="3164" y="19709"/>
                    </a:lnTo>
                    <a:lnTo>
                      <a:pt x="3066" y="19904"/>
                    </a:lnTo>
                    <a:lnTo>
                      <a:pt x="3018" y="20123"/>
                    </a:lnTo>
                    <a:lnTo>
                      <a:pt x="2993" y="20220"/>
                    </a:lnTo>
                    <a:lnTo>
                      <a:pt x="2993" y="20342"/>
                    </a:lnTo>
                    <a:lnTo>
                      <a:pt x="2044" y="20391"/>
                    </a:lnTo>
                    <a:lnTo>
                      <a:pt x="2239" y="20123"/>
                    </a:lnTo>
                    <a:lnTo>
                      <a:pt x="2361" y="19928"/>
                    </a:lnTo>
                    <a:lnTo>
                      <a:pt x="2677" y="19442"/>
                    </a:lnTo>
                    <a:lnTo>
                      <a:pt x="2872" y="19198"/>
                    </a:lnTo>
                    <a:lnTo>
                      <a:pt x="2969" y="19101"/>
                    </a:lnTo>
                    <a:lnTo>
                      <a:pt x="3066" y="19004"/>
                    </a:lnTo>
                    <a:lnTo>
                      <a:pt x="3675" y="18955"/>
                    </a:lnTo>
                    <a:close/>
                    <a:moveTo>
                      <a:pt x="6643" y="0"/>
                    </a:moveTo>
                    <a:lnTo>
                      <a:pt x="5792" y="25"/>
                    </a:lnTo>
                    <a:lnTo>
                      <a:pt x="4940" y="49"/>
                    </a:lnTo>
                    <a:lnTo>
                      <a:pt x="3261" y="146"/>
                    </a:lnTo>
                    <a:lnTo>
                      <a:pt x="2093" y="195"/>
                    </a:lnTo>
                    <a:lnTo>
                      <a:pt x="1898" y="195"/>
                    </a:lnTo>
                    <a:lnTo>
                      <a:pt x="1704" y="244"/>
                    </a:lnTo>
                    <a:lnTo>
                      <a:pt x="1655" y="219"/>
                    </a:lnTo>
                    <a:lnTo>
                      <a:pt x="1582" y="195"/>
                    </a:lnTo>
                    <a:lnTo>
                      <a:pt x="1509" y="219"/>
                    </a:lnTo>
                    <a:lnTo>
                      <a:pt x="1460" y="268"/>
                    </a:lnTo>
                    <a:lnTo>
                      <a:pt x="1412" y="390"/>
                    </a:lnTo>
                    <a:lnTo>
                      <a:pt x="1363" y="511"/>
                    </a:lnTo>
                    <a:lnTo>
                      <a:pt x="1339" y="755"/>
                    </a:lnTo>
                    <a:lnTo>
                      <a:pt x="1339" y="1047"/>
                    </a:lnTo>
                    <a:lnTo>
                      <a:pt x="1387" y="1314"/>
                    </a:lnTo>
                    <a:lnTo>
                      <a:pt x="1217" y="1290"/>
                    </a:lnTo>
                    <a:lnTo>
                      <a:pt x="1047" y="1290"/>
                    </a:lnTo>
                    <a:lnTo>
                      <a:pt x="730" y="1314"/>
                    </a:lnTo>
                    <a:lnTo>
                      <a:pt x="560" y="1314"/>
                    </a:lnTo>
                    <a:lnTo>
                      <a:pt x="365" y="1338"/>
                    </a:lnTo>
                    <a:lnTo>
                      <a:pt x="268" y="1363"/>
                    </a:lnTo>
                    <a:lnTo>
                      <a:pt x="195" y="1411"/>
                    </a:lnTo>
                    <a:lnTo>
                      <a:pt x="146" y="1460"/>
                    </a:lnTo>
                    <a:lnTo>
                      <a:pt x="122" y="1557"/>
                    </a:lnTo>
                    <a:lnTo>
                      <a:pt x="122" y="1630"/>
                    </a:lnTo>
                    <a:lnTo>
                      <a:pt x="98" y="1874"/>
                    </a:lnTo>
                    <a:lnTo>
                      <a:pt x="73" y="2117"/>
                    </a:lnTo>
                    <a:lnTo>
                      <a:pt x="49" y="2652"/>
                    </a:lnTo>
                    <a:lnTo>
                      <a:pt x="73" y="3674"/>
                    </a:lnTo>
                    <a:lnTo>
                      <a:pt x="49" y="4891"/>
                    </a:lnTo>
                    <a:lnTo>
                      <a:pt x="25" y="6083"/>
                    </a:lnTo>
                    <a:lnTo>
                      <a:pt x="49" y="6765"/>
                    </a:lnTo>
                    <a:lnTo>
                      <a:pt x="49" y="7446"/>
                    </a:lnTo>
                    <a:lnTo>
                      <a:pt x="122" y="8809"/>
                    </a:lnTo>
                    <a:lnTo>
                      <a:pt x="219" y="10171"/>
                    </a:lnTo>
                    <a:lnTo>
                      <a:pt x="317" y="11534"/>
                    </a:lnTo>
                    <a:lnTo>
                      <a:pt x="341" y="12166"/>
                    </a:lnTo>
                    <a:lnTo>
                      <a:pt x="341" y="12799"/>
                    </a:lnTo>
                    <a:lnTo>
                      <a:pt x="292" y="14064"/>
                    </a:lnTo>
                    <a:lnTo>
                      <a:pt x="244" y="15330"/>
                    </a:lnTo>
                    <a:lnTo>
                      <a:pt x="171" y="16595"/>
                    </a:lnTo>
                    <a:lnTo>
                      <a:pt x="73" y="17519"/>
                    </a:lnTo>
                    <a:lnTo>
                      <a:pt x="49" y="17982"/>
                    </a:lnTo>
                    <a:lnTo>
                      <a:pt x="0" y="18444"/>
                    </a:lnTo>
                    <a:lnTo>
                      <a:pt x="0" y="18931"/>
                    </a:lnTo>
                    <a:lnTo>
                      <a:pt x="25" y="19393"/>
                    </a:lnTo>
                    <a:lnTo>
                      <a:pt x="98" y="19831"/>
                    </a:lnTo>
                    <a:lnTo>
                      <a:pt x="146" y="20050"/>
                    </a:lnTo>
                    <a:lnTo>
                      <a:pt x="219" y="20269"/>
                    </a:lnTo>
                    <a:lnTo>
                      <a:pt x="292" y="20366"/>
                    </a:lnTo>
                    <a:lnTo>
                      <a:pt x="365" y="20415"/>
                    </a:lnTo>
                    <a:lnTo>
                      <a:pt x="463" y="20439"/>
                    </a:lnTo>
                    <a:lnTo>
                      <a:pt x="560" y="20415"/>
                    </a:lnTo>
                    <a:lnTo>
                      <a:pt x="584" y="20512"/>
                    </a:lnTo>
                    <a:lnTo>
                      <a:pt x="633" y="20610"/>
                    </a:lnTo>
                    <a:lnTo>
                      <a:pt x="706" y="20658"/>
                    </a:lnTo>
                    <a:lnTo>
                      <a:pt x="803" y="20731"/>
                    </a:lnTo>
                    <a:lnTo>
                      <a:pt x="1047" y="20804"/>
                    </a:lnTo>
                    <a:lnTo>
                      <a:pt x="1339" y="20853"/>
                    </a:lnTo>
                    <a:lnTo>
                      <a:pt x="1631" y="20877"/>
                    </a:lnTo>
                    <a:lnTo>
                      <a:pt x="1923" y="20877"/>
                    </a:lnTo>
                    <a:lnTo>
                      <a:pt x="2312" y="20853"/>
                    </a:lnTo>
                    <a:lnTo>
                      <a:pt x="3188" y="20829"/>
                    </a:lnTo>
                    <a:lnTo>
                      <a:pt x="4064" y="20780"/>
                    </a:lnTo>
                    <a:lnTo>
                      <a:pt x="5792" y="20683"/>
                    </a:lnTo>
                    <a:lnTo>
                      <a:pt x="7057" y="20634"/>
                    </a:lnTo>
                    <a:lnTo>
                      <a:pt x="8346" y="20585"/>
                    </a:lnTo>
                    <a:lnTo>
                      <a:pt x="9612" y="20585"/>
                    </a:lnTo>
                    <a:lnTo>
                      <a:pt x="10901" y="20610"/>
                    </a:lnTo>
                    <a:lnTo>
                      <a:pt x="12240" y="20634"/>
                    </a:lnTo>
                    <a:lnTo>
                      <a:pt x="12337" y="20658"/>
                    </a:lnTo>
                    <a:lnTo>
                      <a:pt x="12434" y="20658"/>
                    </a:lnTo>
                    <a:lnTo>
                      <a:pt x="12483" y="20634"/>
                    </a:lnTo>
                    <a:lnTo>
                      <a:pt x="13262" y="20634"/>
                    </a:lnTo>
                    <a:lnTo>
                      <a:pt x="14065" y="20585"/>
                    </a:lnTo>
                    <a:lnTo>
                      <a:pt x="14843" y="20512"/>
                    </a:lnTo>
                    <a:lnTo>
                      <a:pt x="15622" y="20391"/>
                    </a:lnTo>
                    <a:lnTo>
                      <a:pt x="15695" y="20366"/>
                    </a:lnTo>
                    <a:lnTo>
                      <a:pt x="15743" y="20342"/>
                    </a:lnTo>
                    <a:lnTo>
                      <a:pt x="15865" y="20318"/>
                    </a:lnTo>
                    <a:lnTo>
                      <a:pt x="15962" y="20269"/>
                    </a:lnTo>
                    <a:lnTo>
                      <a:pt x="16035" y="20172"/>
                    </a:lnTo>
                    <a:lnTo>
                      <a:pt x="16035" y="20123"/>
                    </a:lnTo>
                    <a:lnTo>
                      <a:pt x="16035" y="20050"/>
                    </a:lnTo>
                    <a:lnTo>
                      <a:pt x="16011" y="19807"/>
                    </a:lnTo>
                    <a:lnTo>
                      <a:pt x="15987" y="19563"/>
                    </a:lnTo>
                    <a:lnTo>
                      <a:pt x="15938" y="19320"/>
                    </a:lnTo>
                    <a:lnTo>
                      <a:pt x="15938" y="19077"/>
                    </a:lnTo>
                    <a:lnTo>
                      <a:pt x="16425" y="19028"/>
                    </a:lnTo>
                    <a:lnTo>
                      <a:pt x="16522" y="18979"/>
                    </a:lnTo>
                    <a:lnTo>
                      <a:pt x="16619" y="18906"/>
                    </a:lnTo>
                    <a:lnTo>
                      <a:pt x="16668" y="18833"/>
                    </a:lnTo>
                    <a:lnTo>
                      <a:pt x="16717" y="18760"/>
                    </a:lnTo>
                    <a:lnTo>
                      <a:pt x="16790" y="18347"/>
                    </a:lnTo>
                    <a:lnTo>
                      <a:pt x="16838" y="17933"/>
                    </a:lnTo>
                    <a:lnTo>
                      <a:pt x="16863" y="17519"/>
                    </a:lnTo>
                    <a:lnTo>
                      <a:pt x="16863" y="17106"/>
                    </a:lnTo>
                    <a:lnTo>
                      <a:pt x="16863" y="16254"/>
                    </a:lnTo>
                    <a:lnTo>
                      <a:pt x="16863" y="15427"/>
                    </a:lnTo>
                    <a:lnTo>
                      <a:pt x="16838" y="14429"/>
                    </a:lnTo>
                    <a:lnTo>
                      <a:pt x="16838" y="13432"/>
                    </a:lnTo>
                    <a:lnTo>
                      <a:pt x="16765" y="11412"/>
                    </a:lnTo>
                    <a:lnTo>
                      <a:pt x="16765" y="10414"/>
                    </a:lnTo>
                    <a:lnTo>
                      <a:pt x="16765" y="9417"/>
                    </a:lnTo>
                    <a:lnTo>
                      <a:pt x="16814" y="7422"/>
                    </a:lnTo>
                    <a:lnTo>
                      <a:pt x="16814" y="6473"/>
                    </a:lnTo>
                    <a:lnTo>
                      <a:pt x="16838" y="5499"/>
                    </a:lnTo>
                    <a:lnTo>
                      <a:pt x="16814" y="5013"/>
                    </a:lnTo>
                    <a:lnTo>
                      <a:pt x="16765" y="4550"/>
                    </a:lnTo>
                    <a:lnTo>
                      <a:pt x="16717" y="4064"/>
                    </a:lnTo>
                    <a:lnTo>
                      <a:pt x="16619" y="3601"/>
                    </a:lnTo>
                    <a:lnTo>
                      <a:pt x="16595" y="3553"/>
                    </a:lnTo>
                    <a:lnTo>
                      <a:pt x="16522" y="3504"/>
                    </a:lnTo>
                    <a:lnTo>
                      <a:pt x="16425" y="3334"/>
                    </a:lnTo>
                    <a:lnTo>
                      <a:pt x="16303" y="3188"/>
                    </a:lnTo>
                    <a:lnTo>
                      <a:pt x="16060" y="2896"/>
                    </a:lnTo>
                    <a:lnTo>
                      <a:pt x="15792" y="2604"/>
                    </a:lnTo>
                    <a:lnTo>
                      <a:pt x="15524" y="2336"/>
                    </a:lnTo>
                    <a:lnTo>
                      <a:pt x="14989" y="1801"/>
                    </a:lnTo>
                    <a:lnTo>
                      <a:pt x="14503" y="1338"/>
                    </a:lnTo>
                    <a:lnTo>
                      <a:pt x="14259" y="1119"/>
                    </a:lnTo>
                    <a:lnTo>
                      <a:pt x="14016" y="901"/>
                    </a:lnTo>
                    <a:lnTo>
                      <a:pt x="13700" y="633"/>
                    </a:lnTo>
                    <a:lnTo>
                      <a:pt x="13554" y="487"/>
                    </a:lnTo>
                    <a:lnTo>
                      <a:pt x="13383" y="390"/>
                    </a:lnTo>
                    <a:lnTo>
                      <a:pt x="13335" y="317"/>
                    </a:lnTo>
                    <a:lnTo>
                      <a:pt x="13310" y="292"/>
                    </a:lnTo>
                    <a:lnTo>
                      <a:pt x="13237" y="268"/>
                    </a:lnTo>
                    <a:lnTo>
                      <a:pt x="13164" y="244"/>
                    </a:lnTo>
                    <a:lnTo>
                      <a:pt x="9904" y="73"/>
                    </a:lnTo>
                    <a:lnTo>
                      <a:pt x="8273" y="25"/>
                    </a:lnTo>
                    <a:lnTo>
                      <a:pt x="6643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" name="Right Brace 4"/>
              <p:cNvSpPr/>
              <p:nvPr/>
            </p:nvSpPr>
            <p:spPr>
              <a:xfrm>
                <a:off x="4633841" y="2839340"/>
                <a:ext cx="237935" cy="940539"/>
              </a:xfrm>
              <a:prstGeom prst="rightBrace">
                <a:avLst/>
              </a:prstGeom>
              <a:ln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Curved Connector 8"/>
              <p:cNvCxnSpPr/>
              <p:nvPr/>
            </p:nvCxnSpPr>
            <p:spPr>
              <a:xfrm flipV="1">
                <a:off x="5048736" y="2653157"/>
                <a:ext cx="1276949" cy="656452"/>
              </a:xfrm>
              <a:prstGeom prst="curvedConnector3">
                <a:avLst>
                  <a:gd name="adj1" fmla="val 50000"/>
                </a:avLst>
              </a:prstGeom>
              <a:ln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536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Asynchronous use case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150706" y="1397285"/>
            <a:ext cx="1130157" cy="23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2"/>
          </p:cNvCxnSpPr>
          <p:nvPr/>
        </p:nvCxnSpPr>
        <p:spPr>
          <a:xfrm flipH="1">
            <a:off x="1705510" y="1633591"/>
            <a:ext cx="10275" cy="2619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23317" y="1869897"/>
            <a:ext cx="179798" cy="225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98342" y="1397285"/>
            <a:ext cx="1130157" cy="2363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Thread 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8" idx="2"/>
          </p:cNvCxnSpPr>
          <p:nvPr/>
        </p:nvCxnSpPr>
        <p:spPr>
          <a:xfrm flipH="1">
            <a:off x="3553146" y="1633591"/>
            <a:ext cx="10275" cy="26199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65817" y="2065107"/>
            <a:ext cx="172945" cy="421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23034" y="1397285"/>
            <a:ext cx="1130157" cy="2363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Thread 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5477838" y="1633591"/>
            <a:ext cx="10275" cy="26199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00781" y="2568540"/>
            <a:ext cx="166099" cy="4623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27523" y="1397285"/>
            <a:ext cx="1130157" cy="2363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Thread 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9" idx="2"/>
          </p:cNvCxnSpPr>
          <p:nvPr/>
        </p:nvCxnSpPr>
        <p:spPr>
          <a:xfrm flipH="1">
            <a:off x="7582327" y="1633591"/>
            <a:ext cx="10275" cy="261991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03560" y="3791163"/>
            <a:ext cx="176372" cy="3287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72665" y="3159304"/>
            <a:ext cx="172945" cy="421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03115" y="2095929"/>
            <a:ext cx="16627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03115" y="2476074"/>
            <a:ext cx="1662702" cy="0"/>
          </a:xfrm>
          <a:prstGeom prst="straightConnector1">
            <a:avLst/>
          </a:prstGeom>
          <a:ln>
            <a:prstDash val="sysDot"/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06653" y="2599200"/>
            <a:ext cx="3594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06653" y="3028643"/>
            <a:ext cx="3594128" cy="0"/>
          </a:xfrm>
          <a:prstGeom prst="straightConnector1">
            <a:avLst/>
          </a:prstGeom>
          <a:ln>
            <a:prstDash val="sysDot"/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03115" y="3174796"/>
            <a:ext cx="16627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03115" y="3582776"/>
            <a:ext cx="1662702" cy="0"/>
          </a:xfrm>
          <a:prstGeom prst="straightConnector1">
            <a:avLst/>
          </a:prstGeom>
          <a:ln>
            <a:prstDash val="sysDot"/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17286" y="3799564"/>
            <a:ext cx="5688344" cy="5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806653" y="4108187"/>
            <a:ext cx="5688344" cy="6992"/>
          </a:xfrm>
          <a:prstGeom prst="straightConnector1">
            <a:avLst/>
          </a:prstGeom>
          <a:ln>
            <a:prstDash val="sysDot"/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316077" y="1813025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48323" y="2291423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task2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2232980" y="3149114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task3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6136699" y="3537705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task4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24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Asynchronous use case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150706" y="1397285"/>
            <a:ext cx="711104" cy="23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2"/>
          </p:cNvCxnSpPr>
          <p:nvPr/>
        </p:nvCxnSpPr>
        <p:spPr>
          <a:xfrm flipH="1">
            <a:off x="1499793" y="1633591"/>
            <a:ext cx="6465" cy="2619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48077" y="1869897"/>
            <a:ext cx="113130" cy="225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13254" y="1397285"/>
            <a:ext cx="711104" cy="2363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Thread 1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8" idx="2"/>
          </p:cNvCxnSpPr>
          <p:nvPr/>
        </p:nvCxnSpPr>
        <p:spPr>
          <a:xfrm flipH="1">
            <a:off x="2662341" y="1633591"/>
            <a:ext cx="6465" cy="26199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07393" y="2065107"/>
            <a:ext cx="108818" cy="421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24286" y="1397285"/>
            <a:ext cx="711104" cy="2363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Thread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3873373" y="1633591"/>
            <a:ext cx="6465" cy="26199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24888" y="2568540"/>
            <a:ext cx="104511" cy="4623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46400" y="1397285"/>
            <a:ext cx="711104" cy="2856216"/>
            <a:chOff x="4848448" y="1397285"/>
            <a:chExt cx="711104" cy="2856216"/>
          </a:xfrm>
        </p:grpSpPr>
        <p:sp>
          <p:nvSpPr>
            <p:cNvPr id="29" name="Rectangle 28"/>
            <p:cNvSpPr/>
            <p:nvPr/>
          </p:nvSpPr>
          <p:spPr>
            <a:xfrm>
              <a:off x="4848448" y="1397285"/>
              <a:ext cx="711104" cy="2363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Thread 3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2"/>
            </p:cNvCxnSpPr>
            <p:nvPr/>
          </p:nvCxnSpPr>
          <p:spPr>
            <a:xfrm flipH="1">
              <a:off x="5197535" y="1633591"/>
              <a:ext cx="6465" cy="261991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147974" y="3791163"/>
              <a:ext cx="110975" cy="3287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611702" y="3159304"/>
            <a:ext cx="108818" cy="421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61207" y="2095929"/>
            <a:ext cx="1046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561207" y="2476074"/>
            <a:ext cx="1046186" cy="0"/>
          </a:xfrm>
          <a:prstGeom prst="straightConnector1">
            <a:avLst/>
          </a:prstGeom>
          <a:ln>
            <a:prstDash val="sysDot"/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63433" y="2599200"/>
            <a:ext cx="2261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63433" y="3028643"/>
            <a:ext cx="2261455" cy="0"/>
          </a:xfrm>
          <a:prstGeom prst="straightConnector1">
            <a:avLst/>
          </a:prstGeom>
          <a:ln>
            <a:prstDash val="sysDot"/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61207" y="3174796"/>
            <a:ext cx="1046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61207" y="3582776"/>
            <a:ext cx="1046186" cy="0"/>
          </a:xfrm>
          <a:prstGeom prst="straightConnector1">
            <a:avLst/>
          </a:prstGeom>
          <a:ln>
            <a:prstDash val="sysDot"/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570124" y="3799564"/>
            <a:ext cx="3160372" cy="17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563433" y="4091955"/>
            <a:ext cx="3167063" cy="16232"/>
          </a:xfrm>
          <a:prstGeom prst="straightConnector1">
            <a:avLst/>
          </a:prstGeom>
          <a:ln>
            <a:prstDash val="sysDot"/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883967" y="1813025"/>
            <a:ext cx="40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task1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73911" y="2291423"/>
            <a:ext cx="40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task2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1831682" y="3149114"/>
            <a:ext cx="40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task3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3944520" y="3524459"/>
            <a:ext cx="40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task4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6271830" y="1362251"/>
            <a:ext cx="2116676" cy="2874913"/>
            <a:chOff x="6271830" y="1362251"/>
            <a:chExt cx="2116676" cy="2874913"/>
          </a:xfrm>
        </p:grpSpPr>
        <p:sp>
          <p:nvSpPr>
            <p:cNvPr id="41" name="Shape 298"/>
            <p:cNvSpPr/>
            <p:nvPr/>
          </p:nvSpPr>
          <p:spPr>
            <a:xfrm>
              <a:off x="6271830" y="1362251"/>
              <a:ext cx="2116676" cy="2874913"/>
            </a:xfrm>
            <a:custGeom>
              <a:avLst/>
              <a:gdLst/>
              <a:ahLst/>
              <a:cxnLst/>
              <a:rect l="0" t="0" r="0" b="0"/>
              <a:pathLst>
                <a:path w="16863" h="20878" extrusionOk="0">
                  <a:moveTo>
                    <a:pt x="974" y="1801"/>
                  </a:moveTo>
                  <a:lnTo>
                    <a:pt x="1144" y="1825"/>
                  </a:lnTo>
                  <a:lnTo>
                    <a:pt x="1314" y="1874"/>
                  </a:lnTo>
                  <a:lnTo>
                    <a:pt x="1436" y="1874"/>
                  </a:lnTo>
                  <a:lnTo>
                    <a:pt x="1455" y="2041"/>
                  </a:lnTo>
                  <a:lnTo>
                    <a:pt x="1455" y="2041"/>
                  </a:lnTo>
                  <a:lnTo>
                    <a:pt x="1412" y="2020"/>
                  </a:lnTo>
                  <a:lnTo>
                    <a:pt x="1290" y="1995"/>
                  </a:lnTo>
                  <a:lnTo>
                    <a:pt x="1168" y="1995"/>
                  </a:lnTo>
                  <a:lnTo>
                    <a:pt x="998" y="2068"/>
                  </a:lnTo>
                  <a:lnTo>
                    <a:pt x="828" y="2166"/>
                  </a:lnTo>
                  <a:lnTo>
                    <a:pt x="657" y="2287"/>
                  </a:lnTo>
                  <a:lnTo>
                    <a:pt x="511" y="2409"/>
                  </a:lnTo>
                  <a:lnTo>
                    <a:pt x="487" y="2093"/>
                  </a:lnTo>
                  <a:lnTo>
                    <a:pt x="438" y="1801"/>
                  </a:lnTo>
                  <a:lnTo>
                    <a:pt x="609" y="1825"/>
                  </a:lnTo>
                  <a:lnTo>
                    <a:pt x="974" y="1801"/>
                  </a:lnTo>
                  <a:close/>
                  <a:moveTo>
                    <a:pt x="1460" y="2093"/>
                  </a:moveTo>
                  <a:lnTo>
                    <a:pt x="1509" y="2774"/>
                  </a:lnTo>
                  <a:lnTo>
                    <a:pt x="1509" y="2774"/>
                  </a:lnTo>
                  <a:lnTo>
                    <a:pt x="1387" y="2750"/>
                  </a:lnTo>
                  <a:lnTo>
                    <a:pt x="1314" y="2774"/>
                  </a:lnTo>
                  <a:lnTo>
                    <a:pt x="1266" y="2798"/>
                  </a:lnTo>
                  <a:lnTo>
                    <a:pt x="925" y="3042"/>
                  </a:lnTo>
                  <a:lnTo>
                    <a:pt x="560" y="3309"/>
                  </a:lnTo>
                  <a:lnTo>
                    <a:pt x="511" y="3358"/>
                  </a:lnTo>
                  <a:lnTo>
                    <a:pt x="511" y="2847"/>
                  </a:lnTo>
                  <a:lnTo>
                    <a:pt x="536" y="2823"/>
                  </a:lnTo>
                  <a:lnTo>
                    <a:pt x="706" y="2725"/>
                  </a:lnTo>
                  <a:lnTo>
                    <a:pt x="852" y="2604"/>
                  </a:lnTo>
                  <a:lnTo>
                    <a:pt x="1193" y="2409"/>
                  </a:lnTo>
                  <a:lnTo>
                    <a:pt x="1290" y="2360"/>
                  </a:lnTo>
                  <a:lnTo>
                    <a:pt x="1363" y="2287"/>
                  </a:lnTo>
                  <a:lnTo>
                    <a:pt x="1460" y="2117"/>
                  </a:lnTo>
                  <a:lnTo>
                    <a:pt x="1460" y="2093"/>
                  </a:lnTo>
                  <a:close/>
                  <a:moveTo>
                    <a:pt x="13237" y="803"/>
                  </a:moveTo>
                  <a:lnTo>
                    <a:pt x="13408" y="949"/>
                  </a:lnTo>
                  <a:lnTo>
                    <a:pt x="13675" y="1192"/>
                  </a:lnTo>
                  <a:lnTo>
                    <a:pt x="13943" y="1436"/>
                  </a:lnTo>
                  <a:lnTo>
                    <a:pt x="14211" y="1655"/>
                  </a:lnTo>
                  <a:lnTo>
                    <a:pt x="14454" y="1922"/>
                  </a:lnTo>
                  <a:lnTo>
                    <a:pt x="14721" y="2214"/>
                  </a:lnTo>
                  <a:lnTo>
                    <a:pt x="14989" y="2482"/>
                  </a:lnTo>
                  <a:lnTo>
                    <a:pt x="15500" y="3017"/>
                  </a:lnTo>
                  <a:lnTo>
                    <a:pt x="15670" y="3188"/>
                  </a:lnTo>
                  <a:lnTo>
                    <a:pt x="15816" y="3382"/>
                  </a:lnTo>
                  <a:lnTo>
                    <a:pt x="15938" y="3577"/>
                  </a:lnTo>
                  <a:lnTo>
                    <a:pt x="16108" y="3772"/>
                  </a:lnTo>
                  <a:lnTo>
                    <a:pt x="15743" y="3796"/>
                  </a:lnTo>
                  <a:lnTo>
                    <a:pt x="15403" y="3820"/>
                  </a:lnTo>
                  <a:lnTo>
                    <a:pt x="14697" y="3820"/>
                  </a:lnTo>
                  <a:lnTo>
                    <a:pt x="14016" y="3796"/>
                  </a:lnTo>
                  <a:lnTo>
                    <a:pt x="13651" y="3772"/>
                  </a:lnTo>
                  <a:lnTo>
                    <a:pt x="13310" y="3820"/>
                  </a:lnTo>
                  <a:lnTo>
                    <a:pt x="13262" y="3042"/>
                  </a:lnTo>
                  <a:lnTo>
                    <a:pt x="13213" y="2239"/>
                  </a:lnTo>
                  <a:lnTo>
                    <a:pt x="13189" y="1874"/>
                  </a:lnTo>
                  <a:lnTo>
                    <a:pt x="13189" y="1533"/>
                  </a:lnTo>
                  <a:lnTo>
                    <a:pt x="13237" y="803"/>
                  </a:lnTo>
                  <a:close/>
                  <a:moveTo>
                    <a:pt x="1533" y="3163"/>
                  </a:moveTo>
                  <a:lnTo>
                    <a:pt x="1533" y="3455"/>
                  </a:lnTo>
                  <a:lnTo>
                    <a:pt x="1363" y="3553"/>
                  </a:lnTo>
                  <a:lnTo>
                    <a:pt x="1217" y="3650"/>
                  </a:lnTo>
                  <a:lnTo>
                    <a:pt x="901" y="3918"/>
                  </a:lnTo>
                  <a:lnTo>
                    <a:pt x="706" y="4064"/>
                  </a:lnTo>
                  <a:lnTo>
                    <a:pt x="511" y="4210"/>
                  </a:lnTo>
                  <a:lnTo>
                    <a:pt x="511" y="3845"/>
                  </a:lnTo>
                  <a:lnTo>
                    <a:pt x="511" y="3747"/>
                  </a:lnTo>
                  <a:lnTo>
                    <a:pt x="657" y="3699"/>
                  </a:lnTo>
                  <a:lnTo>
                    <a:pt x="803" y="3626"/>
                  </a:lnTo>
                  <a:lnTo>
                    <a:pt x="1047" y="3455"/>
                  </a:lnTo>
                  <a:lnTo>
                    <a:pt x="1387" y="3236"/>
                  </a:lnTo>
                  <a:lnTo>
                    <a:pt x="1533" y="3163"/>
                  </a:lnTo>
                  <a:close/>
                  <a:moveTo>
                    <a:pt x="1558" y="3942"/>
                  </a:moveTo>
                  <a:lnTo>
                    <a:pt x="1533" y="4404"/>
                  </a:lnTo>
                  <a:lnTo>
                    <a:pt x="1533" y="4526"/>
                  </a:lnTo>
                  <a:lnTo>
                    <a:pt x="1193" y="4745"/>
                  </a:lnTo>
                  <a:lnTo>
                    <a:pt x="852" y="4988"/>
                  </a:lnTo>
                  <a:lnTo>
                    <a:pt x="657" y="5086"/>
                  </a:lnTo>
                  <a:lnTo>
                    <a:pt x="511" y="5232"/>
                  </a:lnTo>
                  <a:lnTo>
                    <a:pt x="511" y="4648"/>
                  </a:lnTo>
                  <a:lnTo>
                    <a:pt x="657" y="4575"/>
                  </a:lnTo>
                  <a:lnTo>
                    <a:pt x="828" y="4477"/>
                  </a:lnTo>
                  <a:lnTo>
                    <a:pt x="1095" y="4258"/>
                  </a:lnTo>
                  <a:lnTo>
                    <a:pt x="1558" y="3942"/>
                  </a:lnTo>
                  <a:close/>
                  <a:moveTo>
                    <a:pt x="1509" y="4964"/>
                  </a:moveTo>
                  <a:lnTo>
                    <a:pt x="1485" y="5378"/>
                  </a:lnTo>
                  <a:lnTo>
                    <a:pt x="1363" y="5451"/>
                  </a:lnTo>
                  <a:lnTo>
                    <a:pt x="1241" y="5548"/>
                  </a:lnTo>
                  <a:lnTo>
                    <a:pt x="998" y="5767"/>
                  </a:lnTo>
                  <a:lnTo>
                    <a:pt x="730" y="5986"/>
                  </a:lnTo>
                  <a:lnTo>
                    <a:pt x="609" y="6108"/>
                  </a:lnTo>
                  <a:lnTo>
                    <a:pt x="511" y="6254"/>
                  </a:lnTo>
                  <a:lnTo>
                    <a:pt x="511" y="5499"/>
                  </a:lnTo>
                  <a:lnTo>
                    <a:pt x="633" y="5475"/>
                  </a:lnTo>
                  <a:lnTo>
                    <a:pt x="755" y="5426"/>
                  </a:lnTo>
                  <a:lnTo>
                    <a:pt x="1022" y="5256"/>
                  </a:lnTo>
                  <a:lnTo>
                    <a:pt x="1509" y="4964"/>
                  </a:lnTo>
                  <a:close/>
                  <a:moveTo>
                    <a:pt x="1460" y="5889"/>
                  </a:moveTo>
                  <a:lnTo>
                    <a:pt x="1436" y="6473"/>
                  </a:lnTo>
                  <a:lnTo>
                    <a:pt x="1363" y="6448"/>
                  </a:lnTo>
                  <a:lnTo>
                    <a:pt x="1266" y="6448"/>
                  </a:lnTo>
                  <a:lnTo>
                    <a:pt x="1193" y="6473"/>
                  </a:lnTo>
                  <a:lnTo>
                    <a:pt x="1022" y="6594"/>
                  </a:lnTo>
                  <a:lnTo>
                    <a:pt x="852" y="6716"/>
                  </a:lnTo>
                  <a:lnTo>
                    <a:pt x="730" y="6862"/>
                  </a:lnTo>
                  <a:lnTo>
                    <a:pt x="511" y="7105"/>
                  </a:lnTo>
                  <a:lnTo>
                    <a:pt x="511" y="6448"/>
                  </a:lnTo>
                  <a:lnTo>
                    <a:pt x="682" y="6424"/>
                  </a:lnTo>
                  <a:lnTo>
                    <a:pt x="828" y="6351"/>
                  </a:lnTo>
                  <a:lnTo>
                    <a:pt x="974" y="6254"/>
                  </a:lnTo>
                  <a:lnTo>
                    <a:pt x="1095" y="6156"/>
                  </a:lnTo>
                  <a:lnTo>
                    <a:pt x="1460" y="5889"/>
                  </a:lnTo>
                  <a:close/>
                  <a:moveTo>
                    <a:pt x="1412" y="6813"/>
                  </a:moveTo>
                  <a:lnTo>
                    <a:pt x="1387" y="7397"/>
                  </a:lnTo>
                  <a:lnTo>
                    <a:pt x="1168" y="7616"/>
                  </a:lnTo>
                  <a:lnTo>
                    <a:pt x="925" y="7835"/>
                  </a:lnTo>
                  <a:lnTo>
                    <a:pt x="755" y="8006"/>
                  </a:lnTo>
                  <a:lnTo>
                    <a:pt x="584" y="8176"/>
                  </a:lnTo>
                  <a:lnTo>
                    <a:pt x="536" y="7543"/>
                  </a:lnTo>
                  <a:lnTo>
                    <a:pt x="657" y="7446"/>
                  </a:lnTo>
                  <a:lnTo>
                    <a:pt x="779" y="7349"/>
                  </a:lnTo>
                  <a:lnTo>
                    <a:pt x="974" y="7154"/>
                  </a:lnTo>
                  <a:lnTo>
                    <a:pt x="1095" y="7032"/>
                  </a:lnTo>
                  <a:lnTo>
                    <a:pt x="1241" y="6911"/>
                  </a:lnTo>
                  <a:lnTo>
                    <a:pt x="1412" y="6813"/>
                  </a:lnTo>
                  <a:close/>
                  <a:moveTo>
                    <a:pt x="1363" y="7981"/>
                  </a:moveTo>
                  <a:lnTo>
                    <a:pt x="1339" y="8468"/>
                  </a:lnTo>
                  <a:lnTo>
                    <a:pt x="1241" y="8541"/>
                  </a:lnTo>
                  <a:lnTo>
                    <a:pt x="1168" y="8614"/>
                  </a:lnTo>
                  <a:lnTo>
                    <a:pt x="1022" y="8736"/>
                  </a:lnTo>
                  <a:lnTo>
                    <a:pt x="901" y="8882"/>
                  </a:lnTo>
                  <a:lnTo>
                    <a:pt x="779" y="9052"/>
                  </a:lnTo>
                  <a:lnTo>
                    <a:pt x="657" y="9222"/>
                  </a:lnTo>
                  <a:lnTo>
                    <a:pt x="609" y="8492"/>
                  </a:lnTo>
                  <a:lnTo>
                    <a:pt x="730" y="8444"/>
                  </a:lnTo>
                  <a:lnTo>
                    <a:pt x="876" y="8395"/>
                  </a:lnTo>
                  <a:lnTo>
                    <a:pt x="1095" y="8200"/>
                  </a:lnTo>
                  <a:lnTo>
                    <a:pt x="1363" y="7981"/>
                  </a:lnTo>
                  <a:close/>
                  <a:moveTo>
                    <a:pt x="1314" y="9003"/>
                  </a:moveTo>
                  <a:lnTo>
                    <a:pt x="1290" y="9611"/>
                  </a:lnTo>
                  <a:lnTo>
                    <a:pt x="1168" y="9660"/>
                  </a:lnTo>
                  <a:lnTo>
                    <a:pt x="1071" y="9733"/>
                  </a:lnTo>
                  <a:lnTo>
                    <a:pt x="852" y="9903"/>
                  </a:lnTo>
                  <a:lnTo>
                    <a:pt x="706" y="10049"/>
                  </a:lnTo>
                  <a:lnTo>
                    <a:pt x="657" y="9368"/>
                  </a:lnTo>
                  <a:lnTo>
                    <a:pt x="925" y="9271"/>
                  </a:lnTo>
                  <a:lnTo>
                    <a:pt x="1168" y="9101"/>
                  </a:lnTo>
                  <a:lnTo>
                    <a:pt x="1314" y="9003"/>
                  </a:lnTo>
                  <a:close/>
                  <a:moveTo>
                    <a:pt x="1266" y="10122"/>
                  </a:moveTo>
                  <a:lnTo>
                    <a:pt x="1266" y="10877"/>
                  </a:lnTo>
                  <a:lnTo>
                    <a:pt x="1120" y="10998"/>
                  </a:lnTo>
                  <a:lnTo>
                    <a:pt x="803" y="11242"/>
                  </a:lnTo>
                  <a:lnTo>
                    <a:pt x="730" y="10439"/>
                  </a:lnTo>
                  <a:lnTo>
                    <a:pt x="876" y="10366"/>
                  </a:lnTo>
                  <a:lnTo>
                    <a:pt x="1022" y="10293"/>
                  </a:lnTo>
                  <a:lnTo>
                    <a:pt x="1266" y="10122"/>
                  </a:lnTo>
                  <a:close/>
                  <a:moveTo>
                    <a:pt x="1266" y="11363"/>
                  </a:moveTo>
                  <a:lnTo>
                    <a:pt x="1266" y="11826"/>
                  </a:lnTo>
                  <a:lnTo>
                    <a:pt x="1120" y="11972"/>
                  </a:lnTo>
                  <a:lnTo>
                    <a:pt x="974" y="12118"/>
                  </a:lnTo>
                  <a:lnTo>
                    <a:pt x="901" y="12215"/>
                  </a:lnTo>
                  <a:lnTo>
                    <a:pt x="828" y="12337"/>
                  </a:lnTo>
                  <a:lnTo>
                    <a:pt x="803" y="11534"/>
                  </a:lnTo>
                  <a:lnTo>
                    <a:pt x="803" y="11485"/>
                  </a:lnTo>
                  <a:lnTo>
                    <a:pt x="925" y="11485"/>
                  </a:lnTo>
                  <a:lnTo>
                    <a:pt x="1047" y="11461"/>
                  </a:lnTo>
                  <a:lnTo>
                    <a:pt x="1144" y="11412"/>
                  </a:lnTo>
                  <a:lnTo>
                    <a:pt x="1266" y="11363"/>
                  </a:lnTo>
                  <a:close/>
                  <a:moveTo>
                    <a:pt x="1266" y="12385"/>
                  </a:moveTo>
                  <a:lnTo>
                    <a:pt x="1266" y="12872"/>
                  </a:lnTo>
                  <a:lnTo>
                    <a:pt x="974" y="13140"/>
                  </a:lnTo>
                  <a:lnTo>
                    <a:pt x="828" y="13286"/>
                  </a:lnTo>
                  <a:lnTo>
                    <a:pt x="828" y="12653"/>
                  </a:lnTo>
                  <a:lnTo>
                    <a:pt x="1022" y="12556"/>
                  </a:lnTo>
                  <a:lnTo>
                    <a:pt x="1217" y="12410"/>
                  </a:lnTo>
                  <a:lnTo>
                    <a:pt x="1266" y="12385"/>
                  </a:lnTo>
                  <a:close/>
                  <a:moveTo>
                    <a:pt x="1266" y="13407"/>
                  </a:moveTo>
                  <a:lnTo>
                    <a:pt x="1266" y="14113"/>
                  </a:lnTo>
                  <a:lnTo>
                    <a:pt x="1168" y="14186"/>
                  </a:lnTo>
                  <a:lnTo>
                    <a:pt x="1095" y="14235"/>
                  </a:lnTo>
                  <a:lnTo>
                    <a:pt x="925" y="14381"/>
                  </a:lnTo>
                  <a:lnTo>
                    <a:pt x="779" y="14527"/>
                  </a:lnTo>
                  <a:lnTo>
                    <a:pt x="803" y="13748"/>
                  </a:lnTo>
                  <a:lnTo>
                    <a:pt x="925" y="13675"/>
                  </a:lnTo>
                  <a:lnTo>
                    <a:pt x="1047" y="13578"/>
                  </a:lnTo>
                  <a:lnTo>
                    <a:pt x="1266" y="13407"/>
                  </a:lnTo>
                  <a:close/>
                  <a:moveTo>
                    <a:pt x="1266" y="14624"/>
                  </a:moveTo>
                  <a:lnTo>
                    <a:pt x="1266" y="14940"/>
                  </a:lnTo>
                  <a:lnTo>
                    <a:pt x="1193" y="14989"/>
                  </a:lnTo>
                  <a:lnTo>
                    <a:pt x="949" y="15208"/>
                  </a:lnTo>
                  <a:lnTo>
                    <a:pt x="730" y="15451"/>
                  </a:lnTo>
                  <a:lnTo>
                    <a:pt x="755" y="15062"/>
                  </a:lnTo>
                  <a:lnTo>
                    <a:pt x="876" y="14989"/>
                  </a:lnTo>
                  <a:lnTo>
                    <a:pt x="974" y="14892"/>
                  </a:lnTo>
                  <a:lnTo>
                    <a:pt x="1193" y="14697"/>
                  </a:lnTo>
                  <a:lnTo>
                    <a:pt x="1266" y="14624"/>
                  </a:lnTo>
                  <a:close/>
                  <a:moveTo>
                    <a:pt x="1241" y="15451"/>
                  </a:moveTo>
                  <a:lnTo>
                    <a:pt x="1241" y="15500"/>
                  </a:lnTo>
                  <a:lnTo>
                    <a:pt x="1217" y="15841"/>
                  </a:lnTo>
                  <a:lnTo>
                    <a:pt x="1071" y="15962"/>
                  </a:lnTo>
                  <a:lnTo>
                    <a:pt x="925" y="16108"/>
                  </a:lnTo>
                  <a:lnTo>
                    <a:pt x="682" y="16400"/>
                  </a:lnTo>
                  <a:lnTo>
                    <a:pt x="682" y="16400"/>
                  </a:lnTo>
                  <a:lnTo>
                    <a:pt x="730" y="15695"/>
                  </a:lnTo>
                  <a:lnTo>
                    <a:pt x="779" y="15719"/>
                  </a:lnTo>
                  <a:lnTo>
                    <a:pt x="828" y="15743"/>
                  </a:lnTo>
                  <a:lnTo>
                    <a:pt x="901" y="15743"/>
                  </a:lnTo>
                  <a:lnTo>
                    <a:pt x="949" y="15695"/>
                  </a:lnTo>
                  <a:lnTo>
                    <a:pt x="1241" y="15451"/>
                  </a:lnTo>
                  <a:close/>
                  <a:moveTo>
                    <a:pt x="1193" y="16327"/>
                  </a:moveTo>
                  <a:lnTo>
                    <a:pt x="1120" y="17009"/>
                  </a:lnTo>
                  <a:lnTo>
                    <a:pt x="998" y="17082"/>
                  </a:lnTo>
                  <a:lnTo>
                    <a:pt x="876" y="17179"/>
                  </a:lnTo>
                  <a:lnTo>
                    <a:pt x="682" y="17373"/>
                  </a:lnTo>
                  <a:lnTo>
                    <a:pt x="584" y="17495"/>
                  </a:lnTo>
                  <a:lnTo>
                    <a:pt x="584" y="17495"/>
                  </a:lnTo>
                  <a:lnTo>
                    <a:pt x="657" y="16668"/>
                  </a:lnTo>
                  <a:lnTo>
                    <a:pt x="803" y="16619"/>
                  </a:lnTo>
                  <a:lnTo>
                    <a:pt x="949" y="16522"/>
                  </a:lnTo>
                  <a:lnTo>
                    <a:pt x="1193" y="16327"/>
                  </a:lnTo>
                  <a:close/>
                  <a:moveTo>
                    <a:pt x="6813" y="463"/>
                  </a:moveTo>
                  <a:lnTo>
                    <a:pt x="8322" y="487"/>
                  </a:lnTo>
                  <a:lnTo>
                    <a:pt x="9831" y="560"/>
                  </a:lnTo>
                  <a:lnTo>
                    <a:pt x="12848" y="706"/>
                  </a:lnTo>
                  <a:lnTo>
                    <a:pt x="12799" y="901"/>
                  </a:lnTo>
                  <a:lnTo>
                    <a:pt x="12751" y="1071"/>
                  </a:lnTo>
                  <a:lnTo>
                    <a:pt x="12702" y="1484"/>
                  </a:lnTo>
                  <a:lnTo>
                    <a:pt x="12678" y="1874"/>
                  </a:lnTo>
                  <a:lnTo>
                    <a:pt x="12702" y="2312"/>
                  </a:lnTo>
                  <a:lnTo>
                    <a:pt x="12775" y="3115"/>
                  </a:lnTo>
                  <a:lnTo>
                    <a:pt x="12824" y="3528"/>
                  </a:lnTo>
                  <a:lnTo>
                    <a:pt x="12824" y="3893"/>
                  </a:lnTo>
                  <a:lnTo>
                    <a:pt x="12848" y="3966"/>
                  </a:lnTo>
                  <a:lnTo>
                    <a:pt x="12872" y="4039"/>
                  </a:lnTo>
                  <a:lnTo>
                    <a:pt x="12921" y="4064"/>
                  </a:lnTo>
                  <a:lnTo>
                    <a:pt x="12970" y="4112"/>
                  </a:lnTo>
                  <a:lnTo>
                    <a:pt x="12994" y="4161"/>
                  </a:lnTo>
                  <a:lnTo>
                    <a:pt x="13067" y="4210"/>
                  </a:lnTo>
                  <a:lnTo>
                    <a:pt x="13262" y="4258"/>
                  </a:lnTo>
                  <a:lnTo>
                    <a:pt x="13456" y="4307"/>
                  </a:lnTo>
                  <a:lnTo>
                    <a:pt x="13894" y="4331"/>
                  </a:lnTo>
                  <a:lnTo>
                    <a:pt x="14697" y="4356"/>
                  </a:lnTo>
                  <a:lnTo>
                    <a:pt x="15500" y="4356"/>
                  </a:lnTo>
                  <a:lnTo>
                    <a:pt x="15889" y="4331"/>
                  </a:lnTo>
                  <a:lnTo>
                    <a:pt x="16279" y="4283"/>
                  </a:lnTo>
                  <a:lnTo>
                    <a:pt x="16254" y="5061"/>
                  </a:lnTo>
                  <a:lnTo>
                    <a:pt x="16279" y="5864"/>
                  </a:lnTo>
                  <a:lnTo>
                    <a:pt x="16303" y="6643"/>
                  </a:lnTo>
                  <a:lnTo>
                    <a:pt x="16303" y="7422"/>
                  </a:lnTo>
                  <a:lnTo>
                    <a:pt x="16279" y="9319"/>
                  </a:lnTo>
                  <a:lnTo>
                    <a:pt x="16254" y="10268"/>
                  </a:lnTo>
                  <a:lnTo>
                    <a:pt x="16254" y="11242"/>
                  </a:lnTo>
                  <a:lnTo>
                    <a:pt x="16303" y="13140"/>
                  </a:lnTo>
                  <a:lnTo>
                    <a:pt x="16352" y="15062"/>
                  </a:lnTo>
                  <a:lnTo>
                    <a:pt x="16327" y="15962"/>
                  </a:lnTo>
                  <a:lnTo>
                    <a:pt x="16327" y="16887"/>
                  </a:lnTo>
                  <a:lnTo>
                    <a:pt x="16327" y="17738"/>
                  </a:lnTo>
                  <a:lnTo>
                    <a:pt x="16303" y="18152"/>
                  </a:lnTo>
                  <a:lnTo>
                    <a:pt x="16254" y="18590"/>
                  </a:lnTo>
                  <a:lnTo>
                    <a:pt x="15889" y="18614"/>
                  </a:lnTo>
                  <a:lnTo>
                    <a:pt x="15549" y="18639"/>
                  </a:lnTo>
                  <a:lnTo>
                    <a:pt x="11923" y="18639"/>
                  </a:lnTo>
                  <a:lnTo>
                    <a:pt x="9733" y="18614"/>
                  </a:lnTo>
                  <a:lnTo>
                    <a:pt x="7641" y="18566"/>
                  </a:lnTo>
                  <a:lnTo>
                    <a:pt x="5524" y="18517"/>
                  </a:lnTo>
                  <a:lnTo>
                    <a:pt x="4453" y="18517"/>
                  </a:lnTo>
                  <a:lnTo>
                    <a:pt x="3383" y="18566"/>
                  </a:lnTo>
                  <a:lnTo>
                    <a:pt x="2701" y="18566"/>
                  </a:lnTo>
                  <a:lnTo>
                    <a:pt x="2361" y="18590"/>
                  </a:lnTo>
                  <a:lnTo>
                    <a:pt x="2020" y="18639"/>
                  </a:lnTo>
                  <a:lnTo>
                    <a:pt x="1971" y="18590"/>
                  </a:lnTo>
                  <a:lnTo>
                    <a:pt x="1923" y="18517"/>
                  </a:lnTo>
                  <a:lnTo>
                    <a:pt x="1850" y="18493"/>
                  </a:lnTo>
                  <a:lnTo>
                    <a:pt x="1777" y="18493"/>
                  </a:lnTo>
                  <a:lnTo>
                    <a:pt x="1704" y="18298"/>
                  </a:lnTo>
                  <a:lnTo>
                    <a:pt x="1679" y="18103"/>
                  </a:lnTo>
                  <a:lnTo>
                    <a:pt x="1704" y="18030"/>
                  </a:lnTo>
                  <a:lnTo>
                    <a:pt x="1704" y="17957"/>
                  </a:lnTo>
                  <a:lnTo>
                    <a:pt x="1679" y="17884"/>
                  </a:lnTo>
                  <a:lnTo>
                    <a:pt x="1631" y="17811"/>
                  </a:lnTo>
                  <a:lnTo>
                    <a:pt x="1631" y="17398"/>
                  </a:lnTo>
                  <a:lnTo>
                    <a:pt x="1631" y="17009"/>
                  </a:lnTo>
                  <a:lnTo>
                    <a:pt x="1679" y="16133"/>
                  </a:lnTo>
                  <a:lnTo>
                    <a:pt x="1728" y="15281"/>
                  </a:lnTo>
                  <a:lnTo>
                    <a:pt x="1728" y="15086"/>
                  </a:lnTo>
                  <a:lnTo>
                    <a:pt x="1777" y="15038"/>
                  </a:lnTo>
                  <a:lnTo>
                    <a:pt x="1801" y="14965"/>
                  </a:lnTo>
                  <a:lnTo>
                    <a:pt x="1777" y="14916"/>
                  </a:lnTo>
                  <a:lnTo>
                    <a:pt x="1728" y="14843"/>
                  </a:lnTo>
                  <a:lnTo>
                    <a:pt x="1728" y="13018"/>
                  </a:lnTo>
                  <a:lnTo>
                    <a:pt x="1801" y="12945"/>
                  </a:lnTo>
                  <a:lnTo>
                    <a:pt x="1825" y="12848"/>
                  </a:lnTo>
                  <a:lnTo>
                    <a:pt x="1825" y="12775"/>
                  </a:lnTo>
                  <a:lnTo>
                    <a:pt x="1801" y="12726"/>
                  </a:lnTo>
                  <a:lnTo>
                    <a:pt x="1728" y="12677"/>
                  </a:lnTo>
                  <a:lnTo>
                    <a:pt x="1728" y="11071"/>
                  </a:lnTo>
                  <a:lnTo>
                    <a:pt x="1752" y="11023"/>
                  </a:lnTo>
                  <a:lnTo>
                    <a:pt x="1777" y="10974"/>
                  </a:lnTo>
                  <a:lnTo>
                    <a:pt x="1752" y="10925"/>
                  </a:lnTo>
                  <a:lnTo>
                    <a:pt x="1728" y="10852"/>
                  </a:lnTo>
                  <a:lnTo>
                    <a:pt x="1752" y="10049"/>
                  </a:lnTo>
                  <a:lnTo>
                    <a:pt x="1825" y="7373"/>
                  </a:lnTo>
                  <a:lnTo>
                    <a:pt x="1874" y="6059"/>
                  </a:lnTo>
                  <a:lnTo>
                    <a:pt x="1947" y="4721"/>
                  </a:lnTo>
                  <a:lnTo>
                    <a:pt x="1971" y="4137"/>
                  </a:lnTo>
                  <a:lnTo>
                    <a:pt x="1971" y="3553"/>
                  </a:lnTo>
                  <a:lnTo>
                    <a:pt x="1947" y="2969"/>
                  </a:lnTo>
                  <a:lnTo>
                    <a:pt x="1898" y="2360"/>
                  </a:lnTo>
                  <a:lnTo>
                    <a:pt x="1874" y="1825"/>
                  </a:lnTo>
                  <a:lnTo>
                    <a:pt x="1825" y="1290"/>
                  </a:lnTo>
                  <a:lnTo>
                    <a:pt x="1752" y="925"/>
                  </a:lnTo>
                  <a:lnTo>
                    <a:pt x="1728" y="755"/>
                  </a:lnTo>
                  <a:lnTo>
                    <a:pt x="1704" y="560"/>
                  </a:lnTo>
                  <a:lnTo>
                    <a:pt x="2142" y="609"/>
                  </a:lnTo>
                  <a:lnTo>
                    <a:pt x="2580" y="609"/>
                  </a:lnTo>
                  <a:lnTo>
                    <a:pt x="3456" y="584"/>
                  </a:lnTo>
                  <a:lnTo>
                    <a:pt x="5135" y="511"/>
                  </a:lnTo>
                  <a:lnTo>
                    <a:pt x="5986" y="487"/>
                  </a:lnTo>
                  <a:lnTo>
                    <a:pt x="6813" y="463"/>
                  </a:lnTo>
                  <a:close/>
                  <a:moveTo>
                    <a:pt x="1120" y="17544"/>
                  </a:moveTo>
                  <a:lnTo>
                    <a:pt x="1144" y="17982"/>
                  </a:lnTo>
                  <a:lnTo>
                    <a:pt x="974" y="18176"/>
                  </a:lnTo>
                  <a:lnTo>
                    <a:pt x="803" y="18371"/>
                  </a:lnTo>
                  <a:lnTo>
                    <a:pt x="682" y="18517"/>
                  </a:lnTo>
                  <a:lnTo>
                    <a:pt x="584" y="18663"/>
                  </a:lnTo>
                  <a:lnTo>
                    <a:pt x="536" y="18858"/>
                  </a:lnTo>
                  <a:lnTo>
                    <a:pt x="536" y="19028"/>
                  </a:lnTo>
                  <a:lnTo>
                    <a:pt x="536" y="19052"/>
                  </a:lnTo>
                  <a:lnTo>
                    <a:pt x="584" y="19052"/>
                  </a:lnTo>
                  <a:lnTo>
                    <a:pt x="779" y="18955"/>
                  </a:lnTo>
                  <a:lnTo>
                    <a:pt x="949" y="18809"/>
                  </a:lnTo>
                  <a:lnTo>
                    <a:pt x="1266" y="18468"/>
                  </a:lnTo>
                  <a:lnTo>
                    <a:pt x="1339" y="18663"/>
                  </a:lnTo>
                  <a:lnTo>
                    <a:pt x="1412" y="18833"/>
                  </a:lnTo>
                  <a:lnTo>
                    <a:pt x="1168" y="19150"/>
                  </a:lnTo>
                  <a:lnTo>
                    <a:pt x="901" y="19539"/>
                  </a:lnTo>
                  <a:lnTo>
                    <a:pt x="657" y="19928"/>
                  </a:lnTo>
                  <a:lnTo>
                    <a:pt x="584" y="19685"/>
                  </a:lnTo>
                  <a:lnTo>
                    <a:pt x="560" y="19466"/>
                  </a:lnTo>
                  <a:lnTo>
                    <a:pt x="511" y="18979"/>
                  </a:lnTo>
                  <a:lnTo>
                    <a:pt x="511" y="18468"/>
                  </a:lnTo>
                  <a:lnTo>
                    <a:pt x="536" y="17982"/>
                  </a:lnTo>
                  <a:lnTo>
                    <a:pt x="657" y="17909"/>
                  </a:lnTo>
                  <a:lnTo>
                    <a:pt x="779" y="17836"/>
                  </a:lnTo>
                  <a:lnTo>
                    <a:pt x="974" y="17665"/>
                  </a:lnTo>
                  <a:lnTo>
                    <a:pt x="1120" y="17544"/>
                  </a:lnTo>
                  <a:close/>
                  <a:moveTo>
                    <a:pt x="15451" y="19101"/>
                  </a:moveTo>
                  <a:lnTo>
                    <a:pt x="15427" y="19296"/>
                  </a:lnTo>
                  <a:lnTo>
                    <a:pt x="15427" y="19490"/>
                  </a:lnTo>
                  <a:lnTo>
                    <a:pt x="15451" y="19904"/>
                  </a:lnTo>
                  <a:lnTo>
                    <a:pt x="15086" y="19953"/>
                  </a:lnTo>
                  <a:lnTo>
                    <a:pt x="15086" y="19953"/>
                  </a:lnTo>
                  <a:lnTo>
                    <a:pt x="15159" y="19734"/>
                  </a:lnTo>
                  <a:lnTo>
                    <a:pt x="15257" y="19417"/>
                  </a:lnTo>
                  <a:lnTo>
                    <a:pt x="15281" y="19271"/>
                  </a:lnTo>
                  <a:lnTo>
                    <a:pt x="15281" y="19101"/>
                  </a:lnTo>
                  <a:close/>
                  <a:moveTo>
                    <a:pt x="15062" y="19101"/>
                  </a:moveTo>
                  <a:lnTo>
                    <a:pt x="14989" y="19174"/>
                  </a:lnTo>
                  <a:lnTo>
                    <a:pt x="14940" y="19271"/>
                  </a:lnTo>
                  <a:lnTo>
                    <a:pt x="14867" y="19442"/>
                  </a:lnTo>
                  <a:lnTo>
                    <a:pt x="14721" y="19782"/>
                  </a:lnTo>
                  <a:lnTo>
                    <a:pt x="14600" y="20026"/>
                  </a:lnTo>
                  <a:lnTo>
                    <a:pt x="14357" y="20050"/>
                  </a:lnTo>
                  <a:lnTo>
                    <a:pt x="14357" y="20050"/>
                  </a:lnTo>
                  <a:lnTo>
                    <a:pt x="14454" y="19758"/>
                  </a:lnTo>
                  <a:lnTo>
                    <a:pt x="14503" y="19563"/>
                  </a:lnTo>
                  <a:lnTo>
                    <a:pt x="14551" y="19344"/>
                  </a:lnTo>
                  <a:lnTo>
                    <a:pt x="14575" y="19198"/>
                  </a:lnTo>
                  <a:lnTo>
                    <a:pt x="14551" y="19125"/>
                  </a:lnTo>
                  <a:lnTo>
                    <a:pt x="15062" y="19101"/>
                  </a:lnTo>
                  <a:close/>
                  <a:moveTo>
                    <a:pt x="9782" y="19052"/>
                  </a:moveTo>
                  <a:lnTo>
                    <a:pt x="9660" y="19296"/>
                  </a:lnTo>
                  <a:lnTo>
                    <a:pt x="9563" y="19563"/>
                  </a:lnTo>
                  <a:lnTo>
                    <a:pt x="9490" y="19831"/>
                  </a:lnTo>
                  <a:lnTo>
                    <a:pt x="9441" y="20074"/>
                  </a:lnTo>
                  <a:lnTo>
                    <a:pt x="9028" y="20074"/>
                  </a:lnTo>
                  <a:lnTo>
                    <a:pt x="9125" y="19831"/>
                  </a:lnTo>
                  <a:lnTo>
                    <a:pt x="9174" y="19636"/>
                  </a:lnTo>
                  <a:lnTo>
                    <a:pt x="9320" y="19344"/>
                  </a:lnTo>
                  <a:lnTo>
                    <a:pt x="9368" y="19174"/>
                  </a:lnTo>
                  <a:lnTo>
                    <a:pt x="9393" y="19101"/>
                  </a:lnTo>
                  <a:lnTo>
                    <a:pt x="9368" y="19052"/>
                  </a:lnTo>
                  <a:close/>
                  <a:moveTo>
                    <a:pt x="10780" y="19077"/>
                  </a:moveTo>
                  <a:lnTo>
                    <a:pt x="10609" y="19296"/>
                  </a:lnTo>
                  <a:lnTo>
                    <a:pt x="10439" y="19539"/>
                  </a:lnTo>
                  <a:lnTo>
                    <a:pt x="10366" y="19685"/>
                  </a:lnTo>
                  <a:lnTo>
                    <a:pt x="10317" y="19807"/>
                  </a:lnTo>
                  <a:lnTo>
                    <a:pt x="10269" y="19953"/>
                  </a:lnTo>
                  <a:lnTo>
                    <a:pt x="10269" y="20074"/>
                  </a:lnTo>
                  <a:lnTo>
                    <a:pt x="9904" y="20074"/>
                  </a:lnTo>
                  <a:lnTo>
                    <a:pt x="9904" y="19977"/>
                  </a:lnTo>
                  <a:lnTo>
                    <a:pt x="9977" y="19734"/>
                  </a:lnTo>
                  <a:lnTo>
                    <a:pt x="10050" y="19515"/>
                  </a:lnTo>
                  <a:lnTo>
                    <a:pt x="10147" y="19320"/>
                  </a:lnTo>
                  <a:lnTo>
                    <a:pt x="10196" y="19198"/>
                  </a:lnTo>
                  <a:lnTo>
                    <a:pt x="10220" y="19077"/>
                  </a:lnTo>
                  <a:close/>
                  <a:moveTo>
                    <a:pt x="9101" y="19028"/>
                  </a:moveTo>
                  <a:lnTo>
                    <a:pt x="9003" y="19150"/>
                  </a:lnTo>
                  <a:lnTo>
                    <a:pt x="8930" y="19271"/>
                  </a:lnTo>
                  <a:lnTo>
                    <a:pt x="8809" y="19466"/>
                  </a:lnTo>
                  <a:lnTo>
                    <a:pt x="8736" y="19685"/>
                  </a:lnTo>
                  <a:lnTo>
                    <a:pt x="8638" y="19880"/>
                  </a:lnTo>
                  <a:lnTo>
                    <a:pt x="8614" y="19977"/>
                  </a:lnTo>
                  <a:lnTo>
                    <a:pt x="8565" y="20074"/>
                  </a:lnTo>
                  <a:lnTo>
                    <a:pt x="8079" y="20099"/>
                  </a:lnTo>
                  <a:lnTo>
                    <a:pt x="8103" y="19953"/>
                  </a:lnTo>
                  <a:lnTo>
                    <a:pt x="8176" y="19734"/>
                  </a:lnTo>
                  <a:lnTo>
                    <a:pt x="8273" y="19490"/>
                  </a:lnTo>
                  <a:lnTo>
                    <a:pt x="8395" y="19296"/>
                  </a:lnTo>
                  <a:lnTo>
                    <a:pt x="8468" y="19150"/>
                  </a:lnTo>
                  <a:lnTo>
                    <a:pt x="8517" y="19028"/>
                  </a:lnTo>
                  <a:close/>
                  <a:moveTo>
                    <a:pt x="10926" y="19077"/>
                  </a:moveTo>
                  <a:lnTo>
                    <a:pt x="10999" y="19101"/>
                  </a:lnTo>
                  <a:lnTo>
                    <a:pt x="11631" y="19101"/>
                  </a:lnTo>
                  <a:lnTo>
                    <a:pt x="11510" y="19247"/>
                  </a:lnTo>
                  <a:lnTo>
                    <a:pt x="11412" y="19393"/>
                  </a:lnTo>
                  <a:lnTo>
                    <a:pt x="11266" y="19685"/>
                  </a:lnTo>
                  <a:lnTo>
                    <a:pt x="11193" y="19880"/>
                  </a:lnTo>
                  <a:lnTo>
                    <a:pt x="11169" y="20001"/>
                  </a:lnTo>
                  <a:lnTo>
                    <a:pt x="11145" y="20099"/>
                  </a:lnTo>
                  <a:lnTo>
                    <a:pt x="11047" y="20099"/>
                  </a:lnTo>
                  <a:lnTo>
                    <a:pt x="10609" y="20074"/>
                  </a:lnTo>
                  <a:lnTo>
                    <a:pt x="10658" y="19831"/>
                  </a:lnTo>
                  <a:lnTo>
                    <a:pt x="10731" y="19588"/>
                  </a:lnTo>
                  <a:lnTo>
                    <a:pt x="10926" y="19077"/>
                  </a:lnTo>
                  <a:close/>
                  <a:moveTo>
                    <a:pt x="14357" y="19125"/>
                  </a:moveTo>
                  <a:lnTo>
                    <a:pt x="14308" y="19198"/>
                  </a:lnTo>
                  <a:lnTo>
                    <a:pt x="14186" y="19393"/>
                  </a:lnTo>
                  <a:lnTo>
                    <a:pt x="14113" y="19563"/>
                  </a:lnTo>
                  <a:lnTo>
                    <a:pt x="14016" y="19782"/>
                  </a:lnTo>
                  <a:lnTo>
                    <a:pt x="13919" y="20001"/>
                  </a:lnTo>
                  <a:lnTo>
                    <a:pt x="13870" y="20074"/>
                  </a:lnTo>
                  <a:lnTo>
                    <a:pt x="13335" y="20099"/>
                  </a:lnTo>
                  <a:lnTo>
                    <a:pt x="13432" y="19880"/>
                  </a:lnTo>
                  <a:lnTo>
                    <a:pt x="13529" y="19685"/>
                  </a:lnTo>
                  <a:lnTo>
                    <a:pt x="13651" y="19393"/>
                  </a:lnTo>
                  <a:lnTo>
                    <a:pt x="13675" y="19344"/>
                  </a:lnTo>
                  <a:lnTo>
                    <a:pt x="13675" y="19271"/>
                  </a:lnTo>
                  <a:lnTo>
                    <a:pt x="13675" y="19198"/>
                  </a:lnTo>
                  <a:lnTo>
                    <a:pt x="13675" y="19150"/>
                  </a:lnTo>
                  <a:lnTo>
                    <a:pt x="13700" y="19125"/>
                  </a:lnTo>
                  <a:close/>
                  <a:moveTo>
                    <a:pt x="7665" y="18979"/>
                  </a:moveTo>
                  <a:lnTo>
                    <a:pt x="8200" y="19004"/>
                  </a:lnTo>
                  <a:lnTo>
                    <a:pt x="8079" y="19125"/>
                  </a:lnTo>
                  <a:lnTo>
                    <a:pt x="8006" y="19271"/>
                  </a:lnTo>
                  <a:lnTo>
                    <a:pt x="7884" y="19490"/>
                  </a:lnTo>
                  <a:lnTo>
                    <a:pt x="7738" y="19782"/>
                  </a:lnTo>
                  <a:lnTo>
                    <a:pt x="7689" y="19953"/>
                  </a:lnTo>
                  <a:lnTo>
                    <a:pt x="7689" y="20099"/>
                  </a:lnTo>
                  <a:lnTo>
                    <a:pt x="6984" y="20123"/>
                  </a:lnTo>
                  <a:lnTo>
                    <a:pt x="7057" y="19977"/>
                  </a:lnTo>
                  <a:lnTo>
                    <a:pt x="7130" y="19831"/>
                  </a:lnTo>
                  <a:lnTo>
                    <a:pt x="7324" y="19563"/>
                  </a:lnTo>
                  <a:lnTo>
                    <a:pt x="7519" y="19271"/>
                  </a:lnTo>
                  <a:lnTo>
                    <a:pt x="7592" y="19125"/>
                  </a:lnTo>
                  <a:lnTo>
                    <a:pt x="7665" y="18979"/>
                  </a:lnTo>
                  <a:close/>
                  <a:moveTo>
                    <a:pt x="11996" y="19101"/>
                  </a:moveTo>
                  <a:lnTo>
                    <a:pt x="12556" y="19125"/>
                  </a:lnTo>
                  <a:lnTo>
                    <a:pt x="12483" y="19223"/>
                  </a:lnTo>
                  <a:lnTo>
                    <a:pt x="12410" y="19320"/>
                  </a:lnTo>
                  <a:lnTo>
                    <a:pt x="12313" y="19563"/>
                  </a:lnTo>
                  <a:lnTo>
                    <a:pt x="12240" y="19855"/>
                  </a:lnTo>
                  <a:lnTo>
                    <a:pt x="12167" y="20123"/>
                  </a:lnTo>
                  <a:lnTo>
                    <a:pt x="11558" y="20099"/>
                  </a:lnTo>
                  <a:lnTo>
                    <a:pt x="11583" y="19953"/>
                  </a:lnTo>
                  <a:lnTo>
                    <a:pt x="11656" y="19807"/>
                  </a:lnTo>
                  <a:lnTo>
                    <a:pt x="11802" y="19563"/>
                  </a:lnTo>
                  <a:lnTo>
                    <a:pt x="11899" y="19369"/>
                  </a:lnTo>
                  <a:lnTo>
                    <a:pt x="11948" y="19247"/>
                  </a:lnTo>
                  <a:lnTo>
                    <a:pt x="11996" y="19101"/>
                  </a:lnTo>
                  <a:close/>
                  <a:moveTo>
                    <a:pt x="13602" y="19125"/>
                  </a:moveTo>
                  <a:lnTo>
                    <a:pt x="13505" y="19174"/>
                  </a:lnTo>
                  <a:lnTo>
                    <a:pt x="13408" y="19247"/>
                  </a:lnTo>
                  <a:lnTo>
                    <a:pt x="13286" y="19393"/>
                  </a:lnTo>
                  <a:lnTo>
                    <a:pt x="13164" y="19539"/>
                  </a:lnTo>
                  <a:lnTo>
                    <a:pt x="13018" y="19831"/>
                  </a:lnTo>
                  <a:lnTo>
                    <a:pt x="12921" y="20123"/>
                  </a:lnTo>
                  <a:lnTo>
                    <a:pt x="12580" y="20123"/>
                  </a:lnTo>
                  <a:lnTo>
                    <a:pt x="12653" y="19807"/>
                  </a:lnTo>
                  <a:lnTo>
                    <a:pt x="12751" y="19490"/>
                  </a:lnTo>
                  <a:lnTo>
                    <a:pt x="12848" y="19150"/>
                  </a:lnTo>
                  <a:lnTo>
                    <a:pt x="12848" y="19125"/>
                  </a:lnTo>
                  <a:close/>
                  <a:moveTo>
                    <a:pt x="6813" y="18955"/>
                  </a:moveTo>
                  <a:lnTo>
                    <a:pt x="7324" y="18979"/>
                  </a:lnTo>
                  <a:lnTo>
                    <a:pt x="7203" y="19101"/>
                  </a:lnTo>
                  <a:lnTo>
                    <a:pt x="7081" y="19223"/>
                  </a:lnTo>
                  <a:lnTo>
                    <a:pt x="6886" y="19515"/>
                  </a:lnTo>
                  <a:lnTo>
                    <a:pt x="6716" y="19831"/>
                  </a:lnTo>
                  <a:lnTo>
                    <a:pt x="6619" y="20147"/>
                  </a:lnTo>
                  <a:lnTo>
                    <a:pt x="6303" y="20147"/>
                  </a:lnTo>
                  <a:lnTo>
                    <a:pt x="6351" y="20001"/>
                  </a:lnTo>
                  <a:lnTo>
                    <a:pt x="6400" y="19855"/>
                  </a:lnTo>
                  <a:lnTo>
                    <a:pt x="6424" y="19685"/>
                  </a:lnTo>
                  <a:lnTo>
                    <a:pt x="6497" y="19539"/>
                  </a:lnTo>
                  <a:lnTo>
                    <a:pt x="6643" y="19247"/>
                  </a:lnTo>
                  <a:lnTo>
                    <a:pt x="6813" y="18955"/>
                  </a:lnTo>
                  <a:close/>
                  <a:moveTo>
                    <a:pt x="6376" y="18955"/>
                  </a:moveTo>
                  <a:lnTo>
                    <a:pt x="6230" y="19198"/>
                  </a:lnTo>
                  <a:lnTo>
                    <a:pt x="6132" y="19417"/>
                  </a:lnTo>
                  <a:lnTo>
                    <a:pt x="6059" y="19588"/>
                  </a:lnTo>
                  <a:lnTo>
                    <a:pt x="5962" y="19782"/>
                  </a:lnTo>
                  <a:lnTo>
                    <a:pt x="5913" y="19977"/>
                  </a:lnTo>
                  <a:lnTo>
                    <a:pt x="5913" y="20074"/>
                  </a:lnTo>
                  <a:lnTo>
                    <a:pt x="5938" y="20172"/>
                  </a:lnTo>
                  <a:lnTo>
                    <a:pt x="5086" y="20220"/>
                  </a:lnTo>
                  <a:lnTo>
                    <a:pt x="5208" y="19977"/>
                  </a:lnTo>
                  <a:lnTo>
                    <a:pt x="5329" y="19734"/>
                  </a:lnTo>
                  <a:lnTo>
                    <a:pt x="5573" y="19320"/>
                  </a:lnTo>
                  <a:lnTo>
                    <a:pt x="5670" y="19150"/>
                  </a:lnTo>
                  <a:lnTo>
                    <a:pt x="5743" y="19052"/>
                  </a:lnTo>
                  <a:lnTo>
                    <a:pt x="5743" y="19004"/>
                  </a:lnTo>
                  <a:lnTo>
                    <a:pt x="5719" y="18955"/>
                  </a:lnTo>
                  <a:close/>
                  <a:moveTo>
                    <a:pt x="5475" y="18955"/>
                  </a:moveTo>
                  <a:lnTo>
                    <a:pt x="5305" y="19125"/>
                  </a:lnTo>
                  <a:lnTo>
                    <a:pt x="5183" y="19296"/>
                  </a:lnTo>
                  <a:lnTo>
                    <a:pt x="4964" y="19685"/>
                  </a:lnTo>
                  <a:lnTo>
                    <a:pt x="4818" y="19953"/>
                  </a:lnTo>
                  <a:lnTo>
                    <a:pt x="4745" y="20099"/>
                  </a:lnTo>
                  <a:lnTo>
                    <a:pt x="4745" y="20220"/>
                  </a:lnTo>
                  <a:lnTo>
                    <a:pt x="4210" y="20269"/>
                  </a:lnTo>
                  <a:lnTo>
                    <a:pt x="4234" y="20196"/>
                  </a:lnTo>
                  <a:lnTo>
                    <a:pt x="4332" y="19953"/>
                  </a:lnTo>
                  <a:lnTo>
                    <a:pt x="4429" y="19709"/>
                  </a:lnTo>
                  <a:lnTo>
                    <a:pt x="4624" y="19369"/>
                  </a:lnTo>
                  <a:lnTo>
                    <a:pt x="4672" y="19271"/>
                  </a:lnTo>
                  <a:lnTo>
                    <a:pt x="4697" y="19198"/>
                  </a:lnTo>
                  <a:lnTo>
                    <a:pt x="4697" y="19101"/>
                  </a:lnTo>
                  <a:lnTo>
                    <a:pt x="4672" y="19004"/>
                  </a:lnTo>
                  <a:lnTo>
                    <a:pt x="4551" y="19004"/>
                  </a:lnTo>
                  <a:lnTo>
                    <a:pt x="4453" y="19077"/>
                  </a:lnTo>
                  <a:lnTo>
                    <a:pt x="4356" y="19150"/>
                  </a:lnTo>
                  <a:lnTo>
                    <a:pt x="4259" y="19271"/>
                  </a:lnTo>
                  <a:lnTo>
                    <a:pt x="4113" y="19490"/>
                  </a:lnTo>
                  <a:lnTo>
                    <a:pt x="4015" y="19709"/>
                  </a:lnTo>
                  <a:lnTo>
                    <a:pt x="3869" y="19977"/>
                  </a:lnTo>
                  <a:lnTo>
                    <a:pt x="3821" y="20123"/>
                  </a:lnTo>
                  <a:lnTo>
                    <a:pt x="3796" y="20293"/>
                  </a:lnTo>
                  <a:lnTo>
                    <a:pt x="3358" y="20318"/>
                  </a:lnTo>
                  <a:lnTo>
                    <a:pt x="3383" y="20172"/>
                  </a:lnTo>
                  <a:lnTo>
                    <a:pt x="3456" y="19928"/>
                  </a:lnTo>
                  <a:lnTo>
                    <a:pt x="3553" y="19709"/>
                  </a:lnTo>
                  <a:lnTo>
                    <a:pt x="3748" y="19320"/>
                  </a:lnTo>
                  <a:lnTo>
                    <a:pt x="3967" y="18955"/>
                  </a:lnTo>
                  <a:close/>
                  <a:moveTo>
                    <a:pt x="1850" y="19028"/>
                  </a:moveTo>
                  <a:lnTo>
                    <a:pt x="2166" y="19052"/>
                  </a:lnTo>
                  <a:lnTo>
                    <a:pt x="2507" y="19052"/>
                  </a:lnTo>
                  <a:lnTo>
                    <a:pt x="2239" y="19393"/>
                  </a:lnTo>
                  <a:lnTo>
                    <a:pt x="1971" y="19758"/>
                  </a:lnTo>
                  <a:lnTo>
                    <a:pt x="1777" y="20099"/>
                  </a:lnTo>
                  <a:lnTo>
                    <a:pt x="1704" y="20245"/>
                  </a:lnTo>
                  <a:lnTo>
                    <a:pt x="1655" y="20366"/>
                  </a:lnTo>
                  <a:lnTo>
                    <a:pt x="1558" y="20366"/>
                  </a:lnTo>
                  <a:lnTo>
                    <a:pt x="1217" y="20342"/>
                  </a:lnTo>
                  <a:lnTo>
                    <a:pt x="876" y="20318"/>
                  </a:lnTo>
                  <a:lnTo>
                    <a:pt x="1144" y="20001"/>
                  </a:lnTo>
                  <a:lnTo>
                    <a:pt x="1363" y="19685"/>
                  </a:lnTo>
                  <a:lnTo>
                    <a:pt x="1606" y="19344"/>
                  </a:lnTo>
                  <a:lnTo>
                    <a:pt x="1850" y="19028"/>
                  </a:lnTo>
                  <a:close/>
                  <a:moveTo>
                    <a:pt x="3675" y="18955"/>
                  </a:moveTo>
                  <a:lnTo>
                    <a:pt x="3553" y="19077"/>
                  </a:lnTo>
                  <a:lnTo>
                    <a:pt x="3431" y="19223"/>
                  </a:lnTo>
                  <a:lnTo>
                    <a:pt x="3261" y="19539"/>
                  </a:lnTo>
                  <a:lnTo>
                    <a:pt x="3164" y="19709"/>
                  </a:lnTo>
                  <a:lnTo>
                    <a:pt x="3066" y="19904"/>
                  </a:lnTo>
                  <a:lnTo>
                    <a:pt x="3018" y="20123"/>
                  </a:lnTo>
                  <a:lnTo>
                    <a:pt x="2993" y="20220"/>
                  </a:lnTo>
                  <a:lnTo>
                    <a:pt x="2993" y="20342"/>
                  </a:lnTo>
                  <a:lnTo>
                    <a:pt x="2044" y="20391"/>
                  </a:lnTo>
                  <a:lnTo>
                    <a:pt x="2239" y="20123"/>
                  </a:lnTo>
                  <a:lnTo>
                    <a:pt x="2361" y="19928"/>
                  </a:lnTo>
                  <a:lnTo>
                    <a:pt x="2677" y="19442"/>
                  </a:lnTo>
                  <a:lnTo>
                    <a:pt x="2872" y="19198"/>
                  </a:lnTo>
                  <a:lnTo>
                    <a:pt x="2969" y="19101"/>
                  </a:lnTo>
                  <a:lnTo>
                    <a:pt x="3066" y="19004"/>
                  </a:lnTo>
                  <a:lnTo>
                    <a:pt x="3675" y="18955"/>
                  </a:lnTo>
                  <a:close/>
                  <a:moveTo>
                    <a:pt x="6643" y="0"/>
                  </a:moveTo>
                  <a:lnTo>
                    <a:pt x="5792" y="25"/>
                  </a:lnTo>
                  <a:lnTo>
                    <a:pt x="4940" y="49"/>
                  </a:lnTo>
                  <a:lnTo>
                    <a:pt x="3261" y="146"/>
                  </a:lnTo>
                  <a:lnTo>
                    <a:pt x="2093" y="195"/>
                  </a:lnTo>
                  <a:lnTo>
                    <a:pt x="1898" y="195"/>
                  </a:lnTo>
                  <a:lnTo>
                    <a:pt x="1704" y="244"/>
                  </a:lnTo>
                  <a:lnTo>
                    <a:pt x="1655" y="219"/>
                  </a:lnTo>
                  <a:lnTo>
                    <a:pt x="1582" y="195"/>
                  </a:lnTo>
                  <a:lnTo>
                    <a:pt x="1509" y="219"/>
                  </a:lnTo>
                  <a:lnTo>
                    <a:pt x="1460" y="268"/>
                  </a:lnTo>
                  <a:lnTo>
                    <a:pt x="1412" y="390"/>
                  </a:lnTo>
                  <a:lnTo>
                    <a:pt x="1363" y="511"/>
                  </a:lnTo>
                  <a:lnTo>
                    <a:pt x="1339" y="755"/>
                  </a:lnTo>
                  <a:lnTo>
                    <a:pt x="1339" y="1047"/>
                  </a:lnTo>
                  <a:lnTo>
                    <a:pt x="1387" y="1314"/>
                  </a:lnTo>
                  <a:lnTo>
                    <a:pt x="1217" y="1290"/>
                  </a:lnTo>
                  <a:lnTo>
                    <a:pt x="1047" y="1290"/>
                  </a:lnTo>
                  <a:lnTo>
                    <a:pt x="730" y="1314"/>
                  </a:lnTo>
                  <a:lnTo>
                    <a:pt x="560" y="1314"/>
                  </a:lnTo>
                  <a:lnTo>
                    <a:pt x="365" y="1338"/>
                  </a:lnTo>
                  <a:lnTo>
                    <a:pt x="268" y="1363"/>
                  </a:lnTo>
                  <a:lnTo>
                    <a:pt x="195" y="1411"/>
                  </a:lnTo>
                  <a:lnTo>
                    <a:pt x="146" y="1460"/>
                  </a:lnTo>
                  <a:lnTo>
                    <a:pt x="122" y="1557"/>
                  </a:lnTo>
                  <a:lnTo>
                    <a:pt x="122" y="1630"/>
                  </a:lnTo>
                  <a:lnTo>
                    <a:pt x="98" y="1874"/>
                  </a:lnTo>
                  <a:lnTo>
                    <a:pt x="73" y="2117"/>
                  </a:lnTo>
                  <a:lnTo>
                    <a:pt x="49" y="2652"/>
                  </a:lnTo>
                  <a:lnTo>
                    <a:pt x="73" y="3674"/>
                  </a:lnTo>
                  <a:lnTo>
                    <a:pt x="49" y="4891"/>
                  </a:lnTo>
                  <a:lnTo>
                    <a:pt x="25" y="6083"/>
                  </a:lnTo>
                  <a:lnTo>
                    <a:pt x="49" y="6765"/>
                  </a:lnTo>
                  <a:lnTo>
                    <a:pt x="49" y="7446"/>
                  </a:lnTo>
                  <a:lnTo>
                    <a:pt x="122" y="8809"/>
                  </a:lnTo>
                  <a:lnTo>
                    <a:pt x="219" y="10171"/>
                  </a:lnTo>
                  <a:lnTo>
                    <a:pt x="317" y="11534"/>
                  </a:lnTo>
                  <a:lnTo>
                    <a:pt x="341" y="12166"/>
                  </a:lnTo>
                  <a:lnTo>
                    <a:pt x="341" y="12799"/>
                  </a:lnTo>
                  <a:lnTo>
                    <a:pt x="292" y="14064"/>
                  </a:lnTo>
                  <a:lnTo>
                    <a:pt x="244" y="15330"/>
                  </a:lnTo>
                  <a:lnTo>
                    <a:pt x="171" y="16595"/>
                  </a:lnTo>
                  <a:lnTo>
                    <a:pt x="73" y="17519"/>
                  </a:lnTo>
                  <a:lnTo>
                    <a:pt x="49" y="17982"/>
                  </a:lnTo>
                  <a:lnTo>
                    <a:pt x="0" y="18444"/>
                  </a:lnTo>
                  <a:lnTo>
                    <a:pt x="0" y="18931"/>
                  </a:lnTo>
                  <a:lnTo>
                    <a:pt x="25" y="19393"/>
                  </a:lnTo>
                  <a:lnTo>
                    <a:pt x="98" y="19831"/>
                  </a:lnTo>
                  <a:lnTo>
                    <a:pt x="146" y="20050"/>
                  </a:lnTo>
                  <a:lnTo>
                    <a:pt x="219" y="20269"/>
                  </a:lnTo>
                  <a:lnTo>
                    <a:pt x="292" y="20366"/>
                  </a:lnTo>
                  <a:lnTo>
                    <a:pt x="365" y="20415"/>
                  </a:lnTo>
                  <a:lnTo>
                    <a:pt x="463" y="20439"/>
                  </a:lnTo>
                  <a:lnTo>
                    <a:pt x="560" y="20415"/>
                  </a:lnTo>
                  <a:lnTo>
                    <a:pt x="584" y="20512"/>
                  </a:lnTo>
                  <a:lnTo>
                    <a:pt x="633" y="20610"/>
                  </a:lnTo>
                  <a:lnTo>
                    <a:pt x="706" y="20658"/>
                  </a:lnTo>
                  <a:lnTo>
                    <a:pt x="803" y="20731"/>
                  </a:lnTo>
                  <a:lnTo>
                    <a:pt x="1047" y="20804"/>
                  </a:lnTo>
                  <a:lnTo>
                    <a:pt x="1339" y="20853"/>
                  </a:lnTo>
                  <a:lnTo>
                    <a:pt x="1631" y="20877"/>
                  </a:lnTo>
                  <a:lnTo>
                    <a:pt x="1923" y="20877"/>
                  </a:lnTo>
                  <a:lnTo>
                    <a:pt x="2312" y="20853"/>
                  </a:lnTo>
                  <a:lnTo>
                    <a:pt x="3188" y="20829"/>
                  </a:lnTo>
                  <a:lnTo>
                    <a:pt x="4064" y="20780"/>
                  </a:lnTo>
                  <a:lnTo>
                    <a:pt x="5792" y="20683"/>
                  </a:lnTo>
                  <a:lnTo>
                    <a:pt x="7057" y="20634"/>
                  </a:lnTo>
                  <a:lnTo>
                    <a:pt x="8346" y="20585"/>
                  </a:lnTo>
                  <a:lnTo>
                    <a:pt x="9612" y="20585"/>
                  </a:lnTo>
                  <a:lnTo>
                    <a:pt x="10901" y="20610"/>
                  </a:lnTo>
                  <a:lnTo>
                    <a:pt x="12240" y="20634"/>
                  </a:lnTo>
                  <a:lnTo>
                    <a:pt x="12337" y="20658"/>
                  </a:lnTo>
                  <a:lnTo>
                    <a:pt x="12434" y="20658"/>
                  </a:lnTo>
                  <a:lnTo>
                    <a:pt x="12483" y="20634"/>
                  </a:lnTo>
                  <a:lnTo>
                    <a:pt x="13262" y="20634"/>
                  </a:lnTo>
                  <a:lnTo>
                    <a:pt x="14065" y="20585"/>
                  </a:lnTo>
                  <a:lnTo>
                    <a:pt x="14843" y="20512"/>
                  </a:lnTo>
                  <a:lnTo>
                    <a:pt x="15622" y="20391"/>
                  </a:lnTo>
                  <a:lnTo>
                    <a:pt x="15695" y="20366"/>
                  </a:lnTo>
                  <a:lnTo>
                    <a:pt x="15743" y="20342"/>
                  </a:lnTo>
                  <a:lnTo>
                    <a:pt x="15865" y="20318"/>
                  </a:lnTo>
                  <a:lnTo>
                    <a:pt x="15962" y="20269"/>
                  </a:lnTo>
                  <a:lnTo>
                    <a:pt x="16035" y="20172"/>
                  </a:lnTo>
                  <a:lnTo>
                    <a:pt x="16035" y="20123"/>
                  </a:lnTo>
                  <a:lnTo>
                    <a:pt x="16035" y="20050"/>
                  </a:lnTo>
                  <a:lnTo>
                    <a:pt x="16011" y="19807"/>
                  </a:lnTo>
                  <a:lnTo>
                    <a:pt x="15987" y="19563"/>
                  </a:lnTo>
                  <a:lnTo>
                    <a:pt x="15938" y="19320"/>
                  </a:lnTo>
                  <a:lnTo>
                    <a:pt x="15938" y="19077"/>
                  </a:lnTo>
                  <a:lnTo>
                    <a:pt x="16425" y="19028"/>
                  </a:lnTo>
                  <a:lnTo>
                    <a:pt x="16522" y="18979"/>
                  </a:lnTo>
                  <a:lnTo>
                    <a:pt x="16619" y="18906"/>
                  </a:lnTo>
                  <a:lnTo>
                    <a:pt x="16668" y="18833"/>
                  </a:lnTo>
                  <a:lnTo>
                    <a:pt x="16717" y="18760"/>
                  </a:lnTo>
                  <a:lnTo>
                    <a:pt x="16790" y="18347"/>
                  </a:lnTo>
                  <a:lnTo>
                    <a:pt x="16838" y="17933"/>
                  </a:lnTo>
                  <a:lnTo>
                    <a:pt x="16863" y="17519"/>
                  </a:lnTo>
                  <a:lnTo>
                    <a:pt x="16863" y="17106"/>
                  </a:lnTo>
                  <a:lnTo>
                    <a:pt x="16863" y="16254"/>
                  </a:lnTo>
                  <a:lnTo>
                    <a:pt x="16863" y="15427"/>
                  </a:lnTo>
                  <a:lnTo>
                    <a:pt x="16838" y="14429"/>
                  </a:lnTo>
                  <a:lnTo>
                    <a:pt x="16838" y="13432"/>
                  </a:lnTo>
                  <a:lnTo>
                    <a:pt x="16765" y="11412"/>
                  </a:lnTo>
                  <a:lnTo>
                    <a:pt x="16765" y="10414"/>
                  </a:lnTo>
                  <a:lnTo>
                    <a:pt x="16765" y="9417"/>
                  </a:lnTo>
                  <a:lnTo>
                    <a:pt x="16814" y="7422"/>
                  </a:lnTo>
                  <a:lnTo>
                    <a:pt x="16814" y="6473"/>
                  </a:lnTo>
                  <a:lnTo>
                    <a:pt x="16838" y="5499"/>
                  </a:lnTo>
                  <a:lnTo>
                    <a:pt x="16814" y="5013"/>
                  </a:lnTo>
                  <a:lnTo>
                    <a:pt x="16765" y="4550"/>
                  </a:lnTo>
                  <a:lnTo>
                    <a:pt x="16717" y="4064"/>
                  </a:lnTo>
                  <a:lnTo>
                    <a:pt x="16619" y="3601"/>
                  </a:lnTo>
                  <a:lnTo>
                    <a:pt x="16595" y="3553"/>
                  </a:lnTo>
                  <a:lnTo>
                    <a:pt x="16522" y="3504"/>
                  </a:lnTo>
                  <a:lnTo>
                    <a:pt x="16425" y="3334"/>
                  </a:lnTo>
                  <a:lnTo>
                    <a:pt x="16303" y="3188"/>
                  </a:lnTo>
                  <a:lnTo>
                    <a:pt x="16060" y="2896"/>
                  </a:lnTo>
                  <a:lnTo>
                    <a:pt x="15792" y="2604"/>
                  </a:lnTo>
                  <a:lnTo>
                    <a:pt x="15524" y="2336"/>
                  </a:lnTo>
                  <a:lnTo>
                    <a:pt x="14989" y="1801"/>
                  </a:lnTo>
                  <a:lnTo>
                    <a:pt x="14503" y="1338"/>
                  </a:lnTo>
                  <a:lnTo>
                    <a:pt x="14259" y="1119"/>
                  </a:lnTo>
                  <a:lnTo>
                    <a:pt x="14016" y="901"/>
                  </a:lnTo>
                  <a:lnTo>
                    <a:pt x="13700" y="633"/>
                  </a:lnTo>
                  <a:lnTo>
                    <a:pt x="13554" y="487"/>
                  </a:lnTo>
                  <a:lnTo>
                    <a:pt x="13383" y="390"/>
                  </a:lnTo>
                  <a:lnTo>
                    <a:pt x="13335" y="317"/>
                  </a:lnTo>
                  <a:lnTo>
                    <a:pt x="13310" y="292"/>
                  </a:lnTo>
                  <a:lnTo>
                    <a:pt x="13237" y="268"/>
                  </a:lnTo>
                  <a:lnTo>
                    <a:pt x="13164" y="244"/>
                  </a:lnTo>
                  <a:lnTo>
                    <a:pt x="9904" y="73"/>
                  </a:lnTo>
                  <a:lnTo>
                    <a:pt x="8273" y="25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25034" y="1984099"/>
              <a:ext cx="142439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Multiple Futures cannot be chained together</a:t>
              </a:r>
              <a:endParaRPr lang="en-US" dirty="0"/>
            </a:p>
          </p:txBody>
        </p:sp>
      </p:grpSp>
      <p:cxnSp>
        <p:nvCxnSpPr>
          <p:cNvPr id="43" name="Curved Connector 42"/>
          <p:cNvCxnSpPr/>
          <p:nvPr/>
        </p:nvCxnSpPr>
        <p:spPr>
          <a:xfrm flipV="1">
            <a:off x="4875383" y="2534547"/>
            <a:ext cx="1299982" cy="640249"/>
          </a:xfrm>
          <a:prstGeom prst="curvedConnector3">
            <a:avLst>
              <a:gd name="adj1" fmla="val 46249"/>
            </a:avLst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1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43" y="1487291"/>
            <a:ext cx="1323900" cy="2629267"/>
          </a:xfrm>
          <a:prstGeom prst="rect">
            <a:avLst/>
          </a:prstGeom>
        </p:spPr>
      </p:pic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Asynchronous</a:t>
            </a:r>
            <a:endParaRPr dirty="0"/>
          </a:p>
        </p:txBody>
      </p:sp>
      <p:grpSp>
        <p:nvGrpSpPr>
          <p:cNvPr id="18" name="Group 17"/>
          <p:cNvGrpSpPr/>
          <p:nvPr/>
        </p:nvGrpSpPr>
        <p:grpSpPr>
          <a:xfrm>
            <a:off x="5486399" y="1215775"/>
            <a:ext cx="3128580" cy="2787622"/>
            <a:chOff x="4921320" y="1328475"/>
            <a:chExt cx="3128580" cy="2787622"/>
          </a:xfrm>
        </p:grpSpPr>
        <p:sp>
          <p:nvSpPr>
            <p:cNvPr id="5" name="Flowchart: Process 4"/>
            <p:cNvSpPr/>
            <p:nvPr/>
          </p:nvSpPr>
          <p:spPr>
            <a:xfrm>
              <a:off x="6462445" y="1571773"/>
              <a:ext cx="133564" cy="2544324"/>
            </a:xfrm>
            <a:prstGeom prst="flowChartProcess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Pentagon 5"/>
            <p:cNvSpPr/>
            <p:nvPr/>
          </p:nvSpPr>
          <p:spPr>
            <a:xfrm>
              <a:off x="6534363" y="1571773"/>
              <a:ext cx="1515537" cy="354336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entagon 13"/>
            <p:cNvSpPr/>
            <p:nvPr/>
          </p:nvSpPr>
          <p:spPr>
            <a:xfrm rot="12181328">
              <a:off x="4961181" y="1328475"/>
              <a:ext cx="1622136" cy="327922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Pentagon 14"/>
            <p:cNvSpPr/>
            <p:nvPr/>
          </p:nvSpPr>
          <p:spPr>
            <a:xfrm rot="10800000">
              <a:off x="4921320" y="2280801"/>
              <a:ext cx="1541121" cy="320553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Pentagon 15"/>
            <p:cNvSpPr/>
            <p:nvPr/>
          </p:nvSpPr>
          <p:spPr>
            <a:xfrm rot="1312626">
              <a:off x="6476773" y="2397211"/>
              <a:ext cx="1538517" cy="374267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16556" y="1563413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Asynchronous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83830" y="2280802"/>
              <a:ext cx="1358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Multi threading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462922">
              <a:off x="5105580" y="1344915"/>
              <a:ext cx="14289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Single threaded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254421">
              <a:off x="6610438" y="2413039"/>
              <a:ext cx="1229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Synchronous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48105" y="2168100"/>
            <a:ext cx="1931542" cy="970661"/>
            <a:chOff x="3020602" y="2091038"/>
            <a:chExt cx="1931542" cy="970661"/>
          </a:xfrm>
        </p:grpSpPr>
        <p:sp>
          <p:nvSpPr>
            <p:cNvPr id="19" name="Right Arrow 18"/>
            <p:cNvSpPr/>
            <p:nvPr/>
          </p:nvSpPr>
          <p:spPr>
            <a:xfrm>
              <a:off x="3020602" y="2091038"/>
              <a:ext cx="1931542" cy="97066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73992" y="2422479"/>
              <a:ext cx="1705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Way to Think in Async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5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Asynchronous use case</a:t>
            </a:r>
            <a:endParaRPr dirty="0"/>
          </a:p>
        </p:txBody>
      </p:sp>
      <p:cxnSp>
        <p:nvCxnSpPr>
          <p:cNvPr id="44" name="Curved Connector 43"/>
          <p:cNvCxnSpPr/>
          <p:nvPr/>
        </p:nvCxnSpPr>
        <p:spPr>
          <a:xfrm flipV="1">
            <a:off x="4875383" y="2534547"/>
            <a:ext cx="1299982" cy="640249"/>
          </a:xfrm>
          <a:prstGeom prst="curvedConnector3">
            <a:avLst>
              <a:gd name="adj1" fmla="val 46249"/>
            </a:avLst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271830" y="1362251"/>
            <a:ext cx="2116676" cy="2874913"/>
            <a:chOff x="6271830" y="1362251"/>
            <a:chExt cx="2116676" cy="2874913"/>
          </a:xfrm>
        </p:grpSpPr>
        <p:sp>
          <p:nvSpPr>
            <p:cNvPr id="40" name="Shape 298"/>
            <p:cNvSpPr/>
            <p:nvPr/>
          </p:nvSpPr>
          <p:spPr>
            <a:xfrm>
              <a:off x="6271830" y="1362251"/>
              <a:ext cx="2116676" cy="2874913"/>
            </a:xfrm>
            <a:custGeom>
              <a:avLst/>
              <a:gdLst/>
              <a:ahLst/>
              <a:cxnLst/>
              <a:rect l="0" t="0" r="0" b="0"/>
              <a:pathLst>
                <a:path w="16863" h="20878" extrusionOk="0">
                  <a:moveTo>
                    <a:pt x="974" y="1801"/>
                  </a:moveTo>
                  <a:lnTo>
                    <a:pt x="1144" y="1825"/>
                  </a:lnTo>
                  <a:lnTo>
                    <a:pt x="1314" y="1874"/>
                  </a:lnTo>
                  <a:lnTo>
                    <a:pt x="1436" y="1874"/>
                  </a:lnTo>
                  <a:lnTo>
                    <a:pt x="1455" y="2041"/>
                  </a:lnTo>
                  <a:lnTo>
                    <a:pt x="1455" y="2041"/>
                  </a:lnTo>
                  <a:lnTo>
                    <a:pt x="1412" y="2020"/>
                  </a:lnTo>
                  <a:lnTo>
                    <a:pt x="1290" y="1995"/>
                  </a:lnTo>
                  <a:lnTo>
                    <a:pt x="1168" y="1995"/>
                  </a:lnTo>
                  <a:lnTo>
                    <a:pt x="998" y="2068"/>
                  </a:lnTo>
                  <a:lnTo>
                    <a:pt x="828" y="2166"/>
                  </a:lnTo>
                  <a:lnTo>
                    <a:pt x="657" y="2287"/>
                  </a:lnTo>
                  <a:lnTo>
                    <a:pt x="511" y="2409"/>
                  </a:lnTo>
                  <a:lnTo>
                    <a:pt x="487" y="2093"/>
                  </a:lnTo>
                  <a:lnTo>
                    <a:pt x="438" y="1801"/>
                  </a:lnTo>
                  <a:lnTo>
                    <a:pt x="609" y="1825"/>
                  </a:lnTo>
                  <a:lnTo>
                    <a:pt x="974" y="1801"/>
                  </a:lnTo>
                  <a:close/>
                  <a:moveTo>
                    <a:pt x="1460" y="2093"/>
                  </a:moveTo>
                  <a:lnTo>
                    <a:pt x="1509" y="2774"/>
                  </a:lnTo>
                  <a:lnTo>
                    <a:pt x="1509" y="2774"/>
                  </a:lnTo>
                  <a:lnTo>
                    <a:pt x="1387" y="2750"/>
                  </a:lnTo>
                  <a:lnTo>
                    <a:pt x="1314" y="2774"/>
                  </a:lnTo>
                  <a:lnTo>
                    <a:pt x="1266" y="2798"/>
                  </a:lnTo>
                  <a:lnTo>
                    <a:pt x="925" y="3042"/>
                  </a:lnTo>
                  <a:lnTo>
                    <a:pt x="560" y="3309"/>
                  </a:lnTo>
                  <a:lnTo>
                    <a:pt x="511" y="3358"/>
                  </a:lnTo>
                  <a:lnTo>
                    <a:pt x="511" y="2847"/>
                  </a:lnTo>
                  <a:lnTo>
                    <a:pt x="536" y="2823"/>
                  </a:lnTo>
                  <a:lnTo>
                    <a:pt x="706" y="2725"/>
                  </a:lnTo>
                  <a:lnTo>
                    <a:pt x="852" y="2604"/>
                  </a:lnTo>
                  <a:lnTo>
                    <a:pt x="1193" y="2409"/>
                  </a:lnTo>
                  <a:lnTo>
                    <a:pt x="1290" y="2360"/>
                  </a:lnTo>
                  <a:lnTo>
                    <a:pt x="1363" y="2287"/>
                  </a:lnTo>
                  <a:lnTo>
                    <a:pt x="1460" y="2117"/>
                  </a:lnTo>
                  <a:lnTo>
                    <a:pt x="1460" y="2093"/>
                  </a:lnTo>
                  <a:close/>
                  <a:moveTo>
                    <a:pt x="13237" y="803"/>
                  </a:moveTo>
                  <a:lnTo>
                    <a:pt x="13408" y="949"/>
                  </a:lnTo>
                  <a:lnTo>
                    <a:pt x="13675" y="1192"/>
                  </a:lnTo>
                  <a:lnTo>
                    <a:pt x="13943" y="1436"/>
                  </a:lnTo>
                  <a:lnTo>
                    <a:pt x="14211" y="1655"/>
                  </a:lnTo>
                  <a:lnTo>
                    <a:pt x="14454" y="1922"/>
                  </a:lnTo>
                  <a:lnTo>
                    <a:pt x="14721" y="2214"/>
                  </a:lnTo>
                  <a:lnTo>
                    <a:pt x="14989" y="2482"/>
                  </a:lnTo>
                  <a:lnTo>
                    <a:pt x="15500" y="3017"/>
                  </a:lnTo>
                  <a:lnTo>
                    <a:pt x="15670" y="3188"/>
                  </a:lnTo>
                  <a:lnTo>
                    <a:pt x="15816" y="3382"/>
                  </a:lnTo>
                  <a:lnTo>
                    <a:pt x="15938" y="3577"/>
                  </a:lnTo>
                  <a:lnTo>
                    <a:pt x="16108" y="3772"/>
                  </a:lnTo>
                  <a:lnTo>
                    <a:pt x="15743" y="3796"/>
                  </a:lnTo>
                  <a:lnTo>
                    <a:pt x="15403" y="3820"/>
                  </a:lnTo>
                  <a:lnTo>
                    <a:pt x="14697" y="3820"/>
                  </a:lnTo>
                  <a:lnTo>
                    <a:pt x="14016" y="3796"/>
                  </a:lnTo>
                  <a:lnTo>
                    <a:pt x="13651" y="3772"/>
                  </a:lnTo>
                  <a:lnTo>
                    <a:pt x="13310" y="3820"/>
                  </a:lnTo>
                  <a:lnTo>
                    <a:pt x="13262" y="3042"/>
                  </a:lnTo>
                  <a:lnTo>
                    <a:pt x="13213" y="2239"/>
                  </a:lnTo>
                  <a:lnTo>
                    <a:pt x="13189" y="1874"/>
                  </a:lnTo>
                  <a:lnTo>
                    <a:pt x="13189" y="1533"/>
                  </a:lnTo>
                  <a:lnTo>
                    <a:pt x="13237" y="803"/>
                  </a:lnTo>
                  <a:close/>
                  <a:moveTo>
                    <a:pt x="1533" y="3163"/>
                  </a:moveTo>
                  <a:lnTo>
                    <a:pt x="1533" y="3455"/>
                  </a:lnTo>
                  <a:lnTo>
                    <a:pt x="1363" y="3553"/>
                  </a:lnTo>
                  <a:lnTo>
                    <a:pt x="1217" y="3650"/>
                  </a:lnTo>
                  <a:lnTo>
                    <a:pt x="901" y="3918"/>
                  </a:lnTo>
                  <a:lnTo>
                    <a:pt x="706" y="4064"/>
                  </a:lnTo>
                  <a:lnTo>
                    <a:pt x="511" y="4210"/>
                  </a:lnTo>
                  <a:lnTo>
                    <a:pt x="511" y="3845"/>
                  </a:lnTo>
                  <a:lnTo>
                    <a:pt x="511" y="3747"/>
                  </a:lnTo>
                  <a:lnTo>
                    <a:pt x="657" y="3699"/>
                  </a:lnTo>
                  <a:lnTo>
                    <a:pt x="803" y="3626"/>
                  </a:lnTo>
                  <a:lnTo>
                    <a:pt x="1047" y="3455"/>
                  </a:lnTo>
                  <a:lnTo>
                    <a:pt x="1387" y="3236"/>
                  </a:lnTo>
                  <a:lnTo>
                    <a:pt x="1533" y="3163"/>
                  </a:lnTo>
                  <a:close/>
                  <a:moveTo>
                    <a:pt x="1558" y="3942"/>
                  </a:moveTo>
                  <a:lnTo>
                    <a:pt x="1533" y="4404"/>
                  </a:lnTo>
                  <a:lnTo>
                    <a:pt x="1533" y="4526"/>
                  </a:lnTo>
                  <a:lnTo>
                    <a:pt x="1193" y="4745"/>
                  </a:lnTo>
                  <a:lnTo>
                    <a:pt x="852" y="4988"/>
                  </a:lnTo>
                  <a:lnTo>
                    <a:pt x="657" y="5086"/>
                  </a:lnTo>
                  <a:lnTo>
                    <a:pt x="511" y="5232"/>
                  </a:lnTo>
                  <a:lnTo>
                    <a:pt x="511" y="4648"/>
                  </a:lnTo>
                  <a:lnTo>
                    <a:pt x="657" y="4575"/>
                  </a:lnTo>
                  <a:lnTo>
                    <a:pt x="828" y="4477"/>
                  </a:lnTo>
                  <a:lnTo>
                    <a:pt x="1095" y="4258"/>
                  </a:lnTo>
                  <a:lnTo>
                    <a:pt x="1558" y="3942"/>
                  </a:lnTo>
                  <a:close/>
                  <a:moveTo>
                    <a:pt x="1509" y="4964"/>
                  </a:moveTo>
                  <a:lnTo>
                    <a:pt x="1485" y="5378"/>
                  </a:lnTo>
                  <a:lnTo>
                    <a:pt x="1363" y="5451"/>
                  </a:lnTo>
                  <a:lnTo>
                    <a:pt x="1241" y="5548"/>
                  </a:lnTo>
                  <a:lnTo>
                    <a:pt x="998" y="5767"/>
                  </a:lnTo>
                  <a:lnTo>
                    <a:pt x="730" y="5986"/>
                  </a:lnTo>
                  <a:lnTo>
                    <a:pt x="609" y="6108"/>
                  </a:lnTo>
                  <a:lnTo>
                    <a:pt x="511" y="6254"/>
                  </a:lnTo>
                  <a:lnTo>
                    <a:pt x="511" y="5499"/>
                  </a:lnTo>
                  <a:lnTo>
                    <a:pt x="633" y="5475"/>
                  </a:lnTo>
                  <a:lnTo>
                    <a:pt x="755" y="5426"/>
                  </a:lnTo>
                  <a:lnTo>
                    <a:pt x="1022" y="5256"/>
                  </a:lnTo>
                  <a:lnTo>
                    <a:pt x="1509" y="4964"/>
                  </a:lnTo>
                  <a:close/>
                  <a:moveTo>
                    <a:pt x="1460" y="5889"/>
                  </a:moveTo>
                  <a:lnTo>
                    <a:pt x="1436" y="6473"/>
                  </a:lnTo>
                  <a:lnTo>
                    <a:pt x="1363" y="6448"/>
                  </a:lnTo>
                  <a:lnTo>
                    <a:pt x="1266" y="6448"/>
                  </a:lnTo>
                  <a:lnTo>
                    <a:pt x="1193" y="6473"/>
                  </a:lnTo>
                  <a:lnTo>
                    <a:pt x="1022" y="6594"/>
                  </a:lnTo>
                  <a:lnTo>
                    <a:pt x="852" y="6716"/>
                  </a:lnTo>
                  <a:lnTo>
                    <a:pt x="730" y="6862"/>
                  </a:lnTo>
                  <a:lnTo>
                    <a:pt x="511" y="7105"/>
                  </a:lnTo>
                  <a:lnTo>
                    <a:pt x="511" y="6448"/>
                  </a:lnTo>
                  <a:lnTo>
                    <a:pt x="682" y="6424"/>
                  </a:lnTo>
                  <a:lnTo>
                    <a:pt x="828" y="6351"/>
                  </a:lnTo>
                  <a:lnTo>
                    <a:pt x="974" y="6254"/>
                  </a:lnTo>
                  <a:lnTo>
                    <a:pt x="1095" y="6156"/>
                  </a:lnTo>
                  <a:lnTo>
                    <a:pt x="1460" y="5889"/>
                  </a:lnTo>
                  <a:close/>
                  <a:moveTo>
                    <a:pt x="1412" y="6813"/>
                  </a:moveTo>
                  <a:lnTo>
                    <a:pt x="1387" y="7397"/>
                  </a:lnTo>
                  <a:lnTo>
                    <a:pt x="1168" y="7616"/>
                  </a:lnTo>
                  <a:lnTo>
                    <a:pt x="925" y="7835"/>
                  </a:lnTo>
                  <a:lnTo>
                    <a:pt x="755" y="8006"/>
                  </a:lnTo>
                  <a:lnTo>
                    <a:pt x="584" y="8176"/>
                  </a:lnTo>
                  <a:lnTo>
                    <a:pt x="536" y="7543"/>
                  </a:lnTo>
                  <a:lnTo>
                    <a:pt x="657" y="7446"/>
                  </a:lnTo>
                  <a:lnTo>
                    <a:pt x="779" y="7349"/>
                  </a:lnTo>
                  <a:lnTo>
                    <a:pt x="974" y="7154"/>
                  </a:lnTo>
                  <a:lnTo>
                    <a:pt x="1095" y="7032"/>
                  </a:lnTo>
                  <a:lnTo>
                    <a:pt x="1241" y="6911"/>
                  </a:lnTo>
                  <a:lnTo>
                    <a:pt x="1412" y="6813"/>
                  </a:lnTo>
                  <a:close/>
                  <a:moveTo>
                    <a:pt x="1363" y="7981"/>
                  </a:moveTo>
                  <a:lnTo>
                    <a:pt x="1339" y="8468"/>
                  </a:lnTo>
                  <a:lnTo>
                    <a:pt x="1241" y="8541"/>
                  </a:lnTo>
                  <a:lnTo>
                    <a:pt x="1168" y="8614"/>
                  </a:lnTo>
                  <a:lnTo>
                    <a:pt x="1022" y="8736"/>
                  </a:lnTo>
                  <a:lnTo>
                    <a:pt x="901" y="8882"/>
                  </a:lnTo>
                  <a:lnTo>
                    <a:pt x="779" y="9052"/>
                  </a:lnTo>
                  <a:lnTo>
                    <a:pt x="657" y="9222"/>
                  </a:lnTo>
                  <a:lnTo>
                    <a:pt x="609" y="8492"/>
                  </a:lnTo>
                  <a:lnTo>
                    <a:pt x="730" y="8444"/>
                  </a:lnTo>
                  <a:lnTo>
                    <a:pt x="876" y="8395"/>
                  </a:lnTo>
                  <a:lnTo>
                    <a:pt x="1095" y="8200"/>
                  </a:lnTo>
                  <a:lnTo>
                    <a:pt x="1363" y="7981"/>
                  </a:lnTo>
                  <a:close/>
                  <a:moveTo>
                    <a:pt x="1314" y="9003"/>
                  </a:moveTo>
                  <a:lnTo>
                    <a:pt x="1290" y="9611"/>
                  </a:lnTo>
                  <a:lnTo>
                    <a:pt x="1168" y="9660"/>
                  </a:lnTo>
                  <a:lnTo>
                    <a:pt x="1071" y="9733"/>
                  </a:lnTo>
                  <a:lnTo>
                    <a:pt x="852" y="9903"/>
                  </a:lnTo>
                  <a:lnTo>
                    <a:pt x="706" y="10049"/>
                  </a:lnTo>
                  <a:lnTo>
                    <a:pt x="657" y="9368"/>
                  </a:lnTo>
                  <a:lnTo>
                    <a:pt x="925" y="9271"/>
                  </a:lnTo>
                  <a:lnTo>
                    <a:pt x="1168" y="9101"/>
                  </a:lnTo>
                  <a:lnTo>
                    <a:pt x="1314" y="9003"/>
                  </a:lnTo>
                  <a:close/>
                  <a:moveTo>
                    <a:pt x="1266" y="10122"/>
                  </a:moveTo>
                  <a:lnTo>
                    <a:pt x="1266" y="10877"/>
                  </a:lnTo>
                  <a:lnTo>
                    <a:pt x="1120" y="10998"/>
                  </a:lnTo>
                  <a:lnTo>
                    <a:pt x="803" y="11242"/>
                  </a:lnTo>
                  <a:lnTo>
                    <a:pt x="730" y="10439"/>
                  </a:lnTo>
                  <a:lnTo>
                    <a:pt x="876" y="10366"/>
                  </a:lnTo>
                  <a:lnTo>
                    <a:pt x="1022" y="10293"/>
                  </a:lnTo>
                  <a:lnTo>
                    <a:pt x="1266" y="10122"/>
                  </a:lnTo>
                  <a:close/>
                  <a:moveTo>
                    <a:pt x="1266" y="11363"/>
                  </a:moveTo>
                  <a:lnTo>
                    <a:pt x="1266" y="11826"/>
                  </a:lnTo>
                  <a:lnTo>
                    <a:pt x="1120" y="11972"/>
                  </a:lnTo>
                  <a:lnTo>
                    <a:pt x="974" y="12118"/>
                  </a:lnTo>
                  <a:lnTo>
                    <a:pt x="901" y="12215"/>
                  </a:lnTo>
                  <a:lnTo>
                    <a:pt x="828" y="12337"/>
                  </a:lnTo>
                  <a:lnTo>
                    <a:pt x="803" y="11534"/>
                  </a:lnTo>
                  <a:lnTo>
                    <a:pt x="803" y="11485"/>
                  </a:lnTo>
                  <a:lnTo>
                    <a:pt x="925" y="11485"/>
                  </a:lnTo>
                  <a:lnTo>
                    <a:pt x="1047" y="11461"/>
                  </a:lnTo>
                  <a:lnTo>
                    <a:pt x="1144" y="11412"/>
                  </a:lnTo>
                  <a:lnTo>
                    <a:pt x="1266" y="11363"/>
                  </a:lnTo>
                  <a:close/>
                  <a:moveTo>
                    <a:pt x="1266" y="12385"/>
                  </a:moveTo>
                  <a:lnTo>
                    <a:pt x="1266" y="12872"/>
                  </a:lnTo>
                  <a:lnTo>
                    <a:pt x="974" y="13140"/>
                  </a:lnTo>
                  <a:lnTo>
                    <a:pt x="828" y="13286"/>
                  </a:lnTo>
                  <a:lnTo>
                    <a:pt x="828" y="12653"/>
                  </a:lnTo>
                  <a:lnTo>
                    <a:pt x="1022" y="12556"/>
                  </a:lnTo>
                  <a:lnTo>
                    <a:pt x="1217" y="12410"/>
                  </a:lnTo>
                  <a:lnTo>
                    <a:pt x="1266" y="12385"/>
                  </a:lnTo>
                  <a:close/>
                  <a:moveTo>
                    <a:pt x="1266" y="13407"/>
                  </a:moveTo>
                  <a:lnTo>
                    <a:pt x="1266" y="14113"/>
                  </a:lnTo>
                  <a:lnTo>
                    <a:pt x="1168" y="14186"/>
                  </a:lnTo>
                  <a:lnTo>
                    <a:pt x="1095" y="14235"/>
                  </a:lnTo>
                  <a:lnTo>
                    <a:pt x="925" y="14381"/>
                  </a:lnTo>
                  <a:lnTo>
                    <a:pt x="779" y="14527"/>
                  </a:lnTo>
                  <a:lnTo>
                    <a:pt x="803" y="13748"/>
                  </a:lnTo>
                  <a:lnTo>
                    <a:pt x="925" y="13675"/>
                  </a:lnTo>
                  <a:lnTo>
                    <a:pt x="1047" y="13578"/>
                  </a:lnTo>
                  <a:lnTo>
                    <a:pt x="1266" y="13407"/>
                  </a:lnTo>
                  <a:close/>
                  <a:moveTo>
                    <a:pt x="1266" y="14624"/>
                  </a:moveTo>
                  <a:lnTo>
                    <a:pt x="1266" y="14940"/>
                  </a:lnTo>
                  <a:lnTo>
                    <a:pt x="1193" y="14989"/>
                  </a:lnTo>
                  <a:lnTo>
                    <a:pt x="949" y="15208"/>
                  </a:lnTo>
                  <a:lnTo>
                    <a:pt x="730" y="15451"/>
                  </a:lnTo>
                  <a:lnTo>
                    <a:pt x="755" y="15062"/>
                  </a:lnTo>
                  <a:lnTo>
                    <a:pt x="876" y="14989"/>
                  </a:lnTo>
                  <a:lnTo>
                    <a:pt x="974" y="14892"/>
                  </a:lnTo>
                  <a:lnTo>
                    <a:pt x="1193" y="14697"/>
                  </a:lnTo>
                  <a:lnTo>
                    <a:pt x="1266" y="14624"/>
                  </a:lnTo>
                  <a:close/>
                  <a:moveTo>
                    <a:pt x="1241" y="15451"/>
                  </a:moveTo>
                  <a:lnTo>
                    <a:pt x="1241" y="15500"/>
                  </a:lnTo>
                  <a:lnTo>
                    <a:pt x="1217" y="15841"/>
                  </a:lnTo>
                  <a:lnTo>
                    <a:pt x="1071" y="15962"/>
                  </a:lnTo>
                  <a:lnTo>
                    <a:pt x="925" y="16108"/>
                  </a:lnTo>
                  <a:lnTo>
                    <a:pt x="682" y="16400"/>
                  </a:lnTo>
                  <a:lnTo>
                    <a:pt x="682" y="16400"/>
                  </a:lnTo>
                  <a:lnTo>
                    <a:pt x="730" y="15695"/>
                  </a:lnTo>
                  <a:lnTo>
                    <a:pt x="779" y="15719"/>
                  </a:lnTo>
                  <a:lnTo>
                    <a:pt x="828" y="15743"/>
                  </a:lnTo>
                  <a:lnTo>
                    <a:pt x="901" y="15743"/>
                  </a:lnTo>
                  <a:lnTo>
                    <a:pt x="949" y="15695"/>
                  </a:lnTo>
                  <a:lnTo>
                    <a:pt x="1241" y="15451"/>
                  </a:lnTo>
                  <a:close/>
                  <a:moveTo>
                    <a:pt x="1193" y="16327"/>
                  </a:moveTo>
                  <a:lnTo>
                    <a:pt x="1120" y="17009"/>
                  </a:lnTo>
                  <a:lnTo>
                    <a:pt x="998" y="17082"/>
                  </a:lnTo>
                  <a:lnTo>
                    <a:pt x="876" y="17179"/>
                  </a:lnTo>
                  <a:lnTo>
                    <a:pt x="682" y="17373"/>
                  </a:lnTo>
                  <a:lnTo>
                    <a:pt x="584" y="17495"/>
                  </a:lnTo>
                  <a:lnTo>
                    <a:pt x="584" y="17495"/>
                  </a:lnTo>
                  <a:lnTo>
                    <a:pt x="657" y="16668"/>
                  </a:lnTo>
                  <a:lnTo>
                    <a:pt x="803" y="16619"/>
                  </a:lnTo>
                  <a:lnTo>
                    <a:pt x="949" y="16522"/>
                  </a:lnTo>
                  <a:lnTo>
                    <a:pt x="1193" y="16327"/>
                  </a:lnTo>
                  <a:close/>
                  <a:moveTo>
                    <a:pt x="6813" y="463"/>
                  </a:moveTo>
                  <a:lnTo>
                    <a:pt x="8322" y="487"/>
                  </a:lnTo>
                  <a:lnTo>
                    <a:pt x="9831" y="560"/>
                  </a:lnTo>
                  <a:lnTo>
                    <a:pt x="12848" y="706"/>
                  </a:lnTo>
                  <a:lnTo>
                    <a:pt x="12799" y="901"/>
                  </a:lnTo>
                  <a:lnTo>
                    <a:pt x="12751" y="1071"/>
                  </a:lnTo>
                  <a:lnTo>
                    <a:pt x="12702" y="1484"/>
                  </a:lnTo>
                  <a:lnTo>
                    <a:pt x="12678" y="1874"/>
                  </a:lnTo>
                  <a:lnTo>
                    <a:pt x="12702" y="2312"/>
                  </a:lnTo>
                  <a:lnTo>
                    <a:pt x="12775" y="3115"/>
                  </a:lnTo>
                  <a:lnTo>
                    <a:pt x="12824" y="3528"/>
                  </a:lnTo>
                  <a:lnTo>
                    <a:pt x="12824" y="3893"/>
                  </a:lnTo>
                  <a:lnTo>
                    <a:pt x="12848" y="3966"/>
                  </a:lnTo>
                  <a:lnTo>
                    <a:pt x="12872" y="4039"/>
                  </a:lnTo>
                  <a:lnTo>
                    <a:pt x="12921" y="4064"/>
                  </a:lnTo>
                  <a:lnTo>
                    <a:pt x="12970" y="4112"/>
                  </a:lnTo>
                  <a:lnTo>
                    <a:pt x="12994" y="4161"/>
                  </a:lnTo>
                  <a:lnTo>
                    <a:pt x="13067" y="4210"/>
                  </a:lnTo>
                  <a:lnTo>
                    <a:pt x="13262" y="4258"/>
                  </a:lnTo>
                  <a:lnTo>
                    <a:pt x="13456" y="4307"/>
                  </a:lnTo>
                  <a:lnTo>
                    <a:pt x="13894" y="4331"/>
                  </a:lnTo>
                  <a:lnTo>
                    <a:pt x="14697" y="4356"/>
                  </a:lnTo>
                  <a:lnTo>
                    <a:pt x="15500" y="4356"/>
                  </a:lnTo>
                  <a:lnTo>
                    <a:pt x="15889" y="4331"/>
                  </a:lnTo>
                  <a:lnTo>
                    <a:pt x="16279" y="4283"/>
                  </a:lnTo>
                  <a:lnTo>
                    <a:pt x="16254" y="5061"/>
                  </a:lnTo>
                  <a:lnTo>
                    <a:pt x="16279" y="5864"/>
                  </a:lnTo>
                  <a:lnTo>
                    <a:pt x="16303" y="6643"/>
                  </a:lnTo>
                  <a:lnTo>
                    <a:pt x="16303" y="7422"/>
                  </a:lnTo>
                  <a:lnTo>
                    <a:pt x="16279" y="9319"/>
                  </a:lnTo>
                  <a:lnTo>
                    <a:pt x="16254" y="10268"/>
                  </a:lnTo>
                  <a:lnTo>
                    <a:pt x="16254" y="11242"/>
                  </a:lnTo>
                  <a:lnTo>
                    <a:pt x="16303" y="13140"/>
                  </a:lnTo>
                  <a:lnTo>
                    <a:pt x="16352" y="15062"/>
                  </a:lnTo>
                  <a:lnTo>
                    <a:pt x="16327" y="15962"/>
                  </a:lnTo>
                  <a:lnTo>
                    <a:pt x="16327" y="16887"/>
                  </a:lnTo>
                  <a:lnTo>
                    <a:pt x="16327" y="17738"/>
                  </a:lnTo>
                  <a:lnTo>
                    <a:pt x="16303" y="18152"/>
                  </a:lnTo>
                  <a:lnTo>
                    <a:pt x="16254" y="18590"/>
                  </a:lnTo>
                  <a:lnTo>
                    <a:pt x="15889" y="18614"/>
                  </a:lnTo>
                  <a:lnTo>
                    <a:pt x="15549" y="18639"/>
                  </a:lnTo>
                  <a:lnTo>
                    <a:pt x="11923" y="18639"/>
                  </a:lnTo>
                  <a:lnTo>
                    <a:pt x="9733" y="18614"/>
                  </a:lnTo>
                  <a:lnTo>
                    <a:pt x="7641" y="18566"/>
                  </a:lnTo>
                  <a:lnTo>
                    <a:pt x="5524" y="18517"/>
                  </a:lnTo>
                  <a:lnTo>
                    <a:pt x="4453" y="18517"/>
                  </a:lnTo>
                  <a:lnTo>
                    <a:pt x="3383" y="18566"/>
                  </a:lnTo>
                  <a:lnTo>
                    <a:pt x="2701" y="18566"/>
                  </a:lnTo>
                  <a:lnTo>
                    <a:pt x="2361" y="18590"/>
                  </a:lnTo>
                  <a:lnTo>
                    <a:pt x="2020" y="18639"/>
                  </a:lnTo>
                  <a:lnTo>
                    <a:pt x="1971" y="18590"/>
                  </a:lnTo>
                  <a:lnTo>
                    <a:pt x="1923" y="18517"/>
                  </a:lnTo>
                  <a:lnTo>
                    <a:pt x="1850" y="18493"/>
                  </a:lnTo>
                  <a:lnTo>
                    <a:pt x="1777" y="18493"/>
                  </a:lnTo>
                  <a:lnTo>
                    <a:pt x="1704" y="18298"/>
                  </a:lnTo>
                  <a:lnTo>
                    <a:pt x="1679" y="18103"/>
                  </a:lnTo>
                  <a:lnTo>
                    <a:pt x="1704" y="18030"/>
                  </a:lnTo>
                  <a:lnTo>
                    <a:pt x="1704" y="17957"/>
                  </a:lnTo>
                  <a:lnTo>
                    <a:pt x="1679" y="17884"/>
                  </a:lnTo>
                  <a:lnTo>
                    <a:pt x="1631" y="17811"/>
                  </a:lnTo>
                  <a:lnTo>
                    <a:pt x="1631" y="17398"/>
                  </a:lnTo>
                  <a:lnTo>
                    <a:pt x="1631" y="17009"/>
                  </a:lnTo>
                  <a:lnTo>
                    <a:pt x="1679" y="16133"/>
                  </a:lnTo>
                  <a:lnTo>
                    <a:pt x="1728" y="15281"/>
                  </a:lnTo>
                  <a:lnTo>
                    <a:pt x="1728" y="15086"/>
                  </a:lnTo>
                  <a:lnTo>
                    <a:pt x="1777" y="15038"/>
                  </a:lnTo>
                  <a:lnTo>
                    <a:pt x="1801" y="14965"/>
                  </a:lnTo>
                  <a:lnTo>
                    <a:pt x="1777" y="14916"/>
                  </a:lnTo>
                  <a:lnTo>
                    <a:pt x="1728" y="14843"/>
                  </a:lnTo>
                  <a:lnTo>
                    <a:pt x="1728" y="13018"/>
                  </a:lnTo>
                  <a:lnTo>
                    <a:pt x="1801" y="12945"/>
                  </a:lnTo>
                  <a:lnTo>
                    <a:pt x="1825" y="12848"/>
                  </a:lnTo>
                  <a:lnTo>
                    <a:pt x="1825" y="12775"/>
                  </a:lnTo>
                  <a:lnTo>
                    <a:pt x="1801" y="12726"/>
                  </a:lnTo>
                  <a:lnTo>
                    <a:pt x="1728" y="12677"/>
                  </a:lnTo>
                  <a:lnTo>
                    <a:pt x="1728" y="11071"/>
                  </a:lnTo>
                  <a:lnTo>
                    <a:pt x="1752" y="11023"/>
                  </a:lnTo>
                  <a:lnTo>
                    <a:pt x="1777" y="10974"/>
                  </a:lnTo>
                  <a:lnTo>
                    <a:pt x="1752" y="10925"/>
                  </a:lnTo>
                  <a:lnTo>
                    <a:pt x="1728" y="10852"/>
                  </a:lnTo>
                  <a:lnTo>
                    <a:pt x="1752" y="10049"/>
                  </a:lnTo>
                  <a:lnTo>
                    <a:pt x="1825" y="7373"/>
                  </a:lnTo>
                  <a:lnTo>
                    <a:pt x="1874" y="6059"/>
                  </a:lnTo>
                  <a:lnTo>
                    <a:pt x="1947" y="4721"/>
                  </a:lnTo>
                  <a:lnTo>
                    <a:pt x="1971" y="4137"/>
                  </a:lnTo>
                  <a:lnTo>
                    <a:pt x="1971" y="3553"/>
                  </a:lnTo>
                  <a:lnTo>
                    <a:pt x="1947" y="2969"/>
                  </a:lnTo>
                  <a:lnTo>
                    <a:pt x="1898" y="2360"/>
                  </a:lnTo>
                  <a:lnTo>
                    <a:pt x="1874" y="1825"/>
                  </a:lnTo>
                  <a:lnTo>
                    <a:pt x="1825" y="1290"/>
                  </a:lnTo>
                  <a:lnTo>
                    <a:pt x="1752" y="925"/>
                  </a:lnTo>
                  <a:lnTo>
                    <a:pt x="1728" y="755"/>
                  </a:lnTo>
                  <a:lnTo>
                    <a:pt x="1704" y="560"/>
                  </a:lnTo>
                  <a:lnTo>
                    <a:pt x="2142" y="609"/>
                  </a:lnTo>
                  <a:lnTo>
                    <a:pt x="2580" y="609"/>
                  </a:lnTo>
                  <a:lnTo>
                    <a:pt x="3456" y="584"/>
                  </a:lnTo>
                  <a:lnTo>
                    <a:pt x="5135" y="511"/>
                  </a:lnTo>
                  <a:lnTo>
                    <a:pt x="5986" y="487"/>
                  </a:lnTo>
                  <a:lnTo>
                    <a:pt x="6813" y="463"/>
                  </a:lnTo>
                  <a:close/>
                  <a:moveTo>
                    <a:pt x="1120" y="17544"/>
                  </a:moveTo>
                  <a:lnTo>
                    <a:pt x="1144" y="17982"/>
                  </a:lnTo>
                  <a:lnTo>
                    <a:pt x="974" y="18176"/>
                  </a:lnTo>
                  <a:lnTo>
                    <a:pt x="803" y="18371"/>
                  </a:lnTo>
                  <a:lnTo>
                    <a:pt x="682" y="18517"/>
                  </a:lnTo>
                  <a:lnTo>
                    <a:pt x="584" y="18663"/>
                  </a:lnTo>
                  <a:lnTo>
                    <a:pt x="536" y="18858"/>
                  </a:lnTo>
                  <a:lnTo>
                    <a:pt x="536" y="19028"/>
                  </a:lnTo>
                  <a:lnTo>
                    <a:pt x="536" y="19052"/>
                  </a:lnTo>
                  <a:lnTo>
                    <a:pt x="584" y="19052"/>
                  </a:lnTo>
                  <a:lnTo>
                    <a:pt x="779" y="18955"/>
                  </a:lnTo>
                  <a:lnTo>
                    <a:pt x="949" y="18809"/>
                  </a:lnTo>
                  <a:lnTo>
                    <a:pt x="1266" y="18468"/>
                  </a:lnTo>
                  <a:lnTo>
                    <a:pt x="1339" y="18663"/>
                  </a:lnTo>
                  <a:lnTo>
                    <a:pt x="1412" y="18833"/>
                  </a:lnTo>
                  <a:lnTo>
                    <a:pt x="1168" y="19150"/>
                  </a:lnTo>
                  <a:lnTo>
                    <a:pt x="901" y="19539"/>
                  </a:lnTo>
                  <a:lnTo>
                    <a:pt x="657" y="19928"/>
                  </a:lnTo>
                  <a:lnTo>
                    <a:pt x="584" y="19685"/>
                  </a:lnTo>
                  <a:lnTo>
                    <a:pt x="560" y="19466"/>
                  </a:lnTo>
                  <a:lnTo>
                    <a:pt x="511" y="18979"/>
                  </a:lnTo>
                  <a:lnTo>
                    <a:pt x="511" y="18468"/>
                  </a:lnTo>
                  <a:lnTo>
                    <a:pt x="536" y="17982"/>
                  </a:lnTo>
                  <a:lnTo>
                    <a:pt x="657" y="17909"/>
                  </a:lnTo>
                  <a:lnTo>
                    <a:pt x="779" y="17836"/>
                  </a:lnTo>
                  <a:lnTo>
                    <a:pt x="974" y="17665"/>
                  </a:lnTo>
                  <a:lnTo>
                    <a:pt x="1120" y="17544"/>
                  </a:lnTo>
                  <a:close/>
                  <a:moveTo>
                    <a:pt x="15451" y="19101"/>
                  </a:moveTo>
                  <a:lnTo>
                    <a:pt x="15427" y="19296"/>
                  </a:lnTo>
                  <a:lnTo>
                    <a:pt x="15427" y="19490"/>
                  </a:lnTo>
                  <a:lnTo>
                    <a:pt x="15451" y="19904"/>
                  </a:lnTo>
                  <a:lnTo>
                    <a:pt x="15086" y="19953"/>
                  </a:lnTo>
                  <a:lnTo>
                    <a:pt x="15086" y="19953"/>
                  </a:lnTo>
                  <a:lnTo>
                    <a:pt x="15159" y="19734"/>
                  </a:lnTo>
                  <a:lnTo>
                    <a:pt x="15257" y="19417"/>
                  </a:lnTo>
                  <a:lnTo>
                    <a:pt x="15281" y="19271"/>
                  </a:lnTo>
                  <a:lnTo>
                    <a:pt x="15281" y="19101"/>
                  </a:lnTo>
                  <a:close/>
                  <a:moveTo>
                    <a:pt x="15062" y="19101"/>
                  </a:moveTo>
                  <a:lnTo>
                    <a:pt x="14989" y="19174"/>
                  </a:lnTo>
                  <a:lnTo>
                    <a:pt x="14940" y="19271"/>
                  </a:lnTo>
                  <a:lnTo>
                    <a:pt x="14867" y="19442"/>
                  </a:lnTo>
                  <a:lnTo>
                    <a:pt x="14721" y="19782"/>
                  </a:lnTo>
                  <a:lnTo>
                    <a:pt x="14600" y="20026"/>
                  </a:lnTo>
                  <a:lnTo>
                    <a:pt x="14357" y="20050"/>
                  </a:lnTo>
                  <a:lnTo>
                    <a:pt x="14357" y="20050"/>
                  </a:lnTo>
                  <a:lnTo>
                    <a:pt x="14454" y="19758"/>
                  </a:lnTo>
                  <a:lnTo>
                    <a:pt x="14503" y="19563"/>
                  </a:lnTo>
                  <a:lnTo>
                    <a:pt x="14551" y="19344"/>
                  </a:lnTo>
                  <a:lnTo>
                    <a:pt x="14575" y="19198"/>
                  </a:lnTo>
                  <a:lnTo>
                    <a:pt x="14551" y="19125"/>
                  </a:lnTo>
                  <a:lnTo>
                    <a:pt x="15062" y="19101"/>
                  </a:lnTo>
                  <a:close/>
                  <a:moveTo>
                    <a:pt x="9782" y="19052"/>
                  </a:moveTo>
                  <a:lnTo>
                    <a:pt x="9660" y="19296"/>
                  </a:lnTo>
                  <a:lnTo>
                    <a:pt x="9563" y="19563"/>
                  </a:lnTo>
                  <a:lnTo>
                    <a:pt x="9490" y="19831"/>
                  </a:lnTo>
                  <a:lnTo>
                    <a:pt x="9441" y="20074"/>
                  </a:lnTo>
                  <a:lnTo>
                    <a:pt x="9028" y="20074"/>
                  </a:lnTo>
                  <a:lnTo>
                    <a:pt x="9125" y="19831"/>
                  </a:lnTo>
                  <a:lnTo>
                    <a:pt x="9174" y="19636"/>
                  </a:lnTo>
                  <a:lnTo>
                    <a:pt x="9320" y="19344"/>
                  </a:lnTo>
                  <a:lnTo>
                    <a:pt x="9368" y="19174"/>
                  </a:lnTo>
                  <a:lnTo>
                    <a:pt x="9393" y="19101"/>
                  </a:lnTo>
                  <a:lnTo>
                    <a:pt x="9368" y="19052"/>
                  </a:lnTo>
                  <a:close/>
                  <a:moveTo>
                    <a:pt x="10780" y="19077"/>
                  </a:moveTo>
                  <a:lnTo>
                    <a:pt x="10609" y="19296"/>
                  </a:lnTo>
                  <a:lnTo>
                    <a:pt x="10439" y="19539"/>
                  </a:lnTo>
                  <a:lnTo>
                    <a:pt x="10366" y="19685"/>
                  </a:lnTo>
                  <a:lnTo>
                    <a:pt x="10317" y="19807"/>
                  </a:lnTo>
                  <a:lnTo>
                    <a:pt x="10269" y="19953"/>
                  </a:lnTo>
                  <a:lnTo>
                    <a:pt x="10269" y="20074"/>
                  </a:lnTo>
                  <a:lnTo>
                    <a:pt x="9904" y="20074"/>
                  </a:lnTo>
                  <a:lnTo>
                    <a:pt x="9904" y="19977"/>
                  </a:lnTo>
                  <a:lnTo>
                    <a:pt x="9977" y="19734"/>
                  </a:lnTo>
                  <a:lnTo>
                    <a:pt x="10050" y="19515"/>
                  </a:lnTo>
                  <a:lnTo>
                    <a:pt x="10147" y="19320"/>
                  </a:lnTo>
                  <a:lnTo>
                    <a:pt x="10196" y="19198"/>
                  </a:lnTo>
                  <a:lnTo>
                    <a:pt x="10220" y="19077"/>
                  </a:lnTo>
                  <a:close/>
                  <a:moveTo>
                    <a:pt x="9101" y="19028"/>
                  </a:moveTo>
                  <a:lnTo>
                    <a:pt x="9003" y="19150"/>
                  </a:lnTo>
                  <a:lnTo>
                    <a:pt x="8930" y="19271"/>
                  </a:lnTo>
                  <a:lnTo>
                    <a:pt x="8809" y="19466"/>
                  </a:lnTo>
                  <a:lnTo>
                    <a:pt x="8736" y="19685"/>
                  </a:lnTo>
                  <a:lnTo>
                    <a:pt x="8638" y="19880"/>
                  </a:lnTo>
                  <a:lnTo>
                    <a:pt x="8614" y="19977"/>
                  </a:lnTo>
                  <a:lnTo>
                    <a:pt x="8565" y="20074"/>
                  </a:lnTo>
                  <a:lnTo>
                    <a:pt x="8079" y="20099"/>
                  </a:lnTo>
                  <a:lnTo>
                    <a:pt x="8103" y="19953"/>
                  </a:lnTo>
                  <a:lnTo>
                    <a:pt x="8176" y="19734"/>
                  </a:lnTo>
                  <a:lnTo>
                    <a:pt x="8273" y="19490"/>
                  </a:lnTo>
                  <a:lnTo>
                    <a:pt x="8395" y="19296"/>
                  </a:lnTo>
                  <a:lnTo>
                    <a:pt x="8468" y="19150"/>
                  </a:lnTo>
                  <a:lnTo>
                    <a:pt x="8517" y="19028"/>
                  </a:lnTo>
                  <a:close/>
                  <a:moveTo>
                    <a:pt x="10926" y="19077"/>
                  </a:moveTo>
                  <a:lnTo>
                    <a:pt x="10999" y="19101"/>
                  </a:lnTo>
                  <a:lnTo>
                    <a:pt x="11631" y="19101"/>
                  </a:lnTo>
                  <a:lnTo>
                    <a:pt x="11510" y="19247"/>
                  </a:lnTo>
                  <a:lnTo>
                    <a:pt x="11412" y="19393"/>
                  </a:lnTo>
                  <a:lnTo>
                    <a:pt x="11266" y="19685"/>
                  </a:lnTo>
                  <a:lnTo>
                    <a:pt x="11193" y="19880"/>
                  </a:lnTo>
                  <a:lnTo>
                    <a:pt x="11169" y="20001"/>
                  </a:lnTo>
                  <a:lnTo>
                    <a:pt x="11145" y="20099"/>
                  </a:lnTo>
                  <a:lnTo>
                    <a:pt x="11047" y="20099"/>
                  </a:lnTo>
                  <a:lnTo>
                    <a:pt x="10609" y="20074"/>
                  </a:lnTo>
                  <a:lnTo>
                    <a:pt x="10658" y="19831"/>
                  </a:lnTo>
                  <a:lnTo>
                    <a:pt x="10731" y="19588"/>
                  </a:lnTo>
                  <a:lnTo>
                    <a:pt x="10926" y="19077"/>
                  </a:lnTo>
                  <a:close/>
                  <a:moveTo>
                    <a:pt x="14357" y="19125"/>
                  </a:moveTo>
                  <a:lnTo>
                    <a:pt x="14308" y="19198"/>
                  </a:lnTo>
                  <a:lnTo>
                    <a:pt x="14186" y="19393"/>
                  </a:lnTo>
                  <a:lnTo>
                    <a:pt x="14113" y="19563"/>
                  </a:lnTo>
                  <a:lnTo>
                    <a:pt x="14016" y="19782"/>
                  </a:lnTo>
                  <a:lnTo>
                    <a:pt x="13919" y="20001"/>
                  </a:lnTo>
                  <a:lnTo>
                    <a:pt x="13870" y="20074"/>
                  </a:lnTo>
                  <a:lnTo>
                    <a:pt x="13335" y="20099"/>
                  </a:lnTo>
                  <a:lnTo>
                    <a:pt x="13432" y="19880"/>
                  </a:lnTo>
                  <a:lnTo>
                    <a:pt x="13529" y="19685"/>
                  </a:lnTo>
                  <a:lnTo>
                    <a:pt x="13651" y="19393"/>
                  </a:lnTo>
                  <a:lnTo>
                    <a:pt x="13675" y="19344"/>
                  </a:lnTo>
                  <a:lnTo>
                    <a:pt x="13675" y="19271"/>
                  </a:lnTo>
                  <a:lnTo>
                    <a:pt x="13675" y="19198"/>
                  </a:lnTo>
                  <a:lnTo>
                    <a:pt x="13675" y="19150"/>
                  </a:lnTo>
                  <a:lnTo>
                    <a:pt x="13700" y="19125"/>
                  </a:lnTo>
                  <a:close/>
                  <a:moveTo>
                    <a:pt x="7665" y="18979"/>
                  </a:moveTo>
                  <a:lnTo>
                    <a:pt x="8200" y="19004"/>
                  </a:lnTo>
                  <a:lnTo>
                    <a:pt x="8079" y="19125"/>
                  </a:lnTo>
                  <a:lnTo>
                    <a:pt x="8006" y="19271"/>
                  </a:lnTo>
                  <a:lnTo>
                    <a:pt x="7884" y="19490"/>
                  </a:lnTo>
                  <a:lnTo>
                    <a:pt x="7738" y="19782"/>
                  </a:lnTo>
                  <a:lnTo>
                    <a:pt x="7689" y="19953"/>
                  </a:lnTo>
                  <a:lnTo>
                    <a:pt x="7689" y="20099"/>
                  </a:lnTo>
                  <a:lnTo>
                    <a:pt x="6984" y="20123"/>
                  </a:lnTo>
                  <a:lnTo>
                    <a:pt x="7057" y="19977"/>
                  </a:lnTo>
                  <a:lnTo>
                    <a:pt x="7130" y="19831"/>
                  </a:lnTo>
                  <a:lnTo>
                    <a:pt x="7324" y="19563"/>
                  </a:lnTo>
                  <a:lnTo>
                    <a:pt x="7519" y="19271"/>
                  </a:lnTo>
                  <a:lnTo>
                    <a:pt x="7592" y="19125"/>
                  </a:lnTo>
                  <a:lnTo>
                    <a:pt x="7665" y="18979"/>
                  </a:lnTo>
                  <a:close/>
                  <a:moveTo>
                    <a:pt x="11996" y="19101"/>
                  </a:moveTo>
                  <a:lnTo>
                    <a:pt x="12556" y="19125"/>
                  </a:lnTo>
                  <a:lnTo>
                    <a:pt x="12483" y="19223"/>
                  </a:lnTo>
                  <a:lnTo>
                    <a:pt x="12410" y="19320"/>
                  </a:lnTo>
                  <a:lnTo>
                    <a:pt x="12313" y="19563"/>
                  </a:lnTo>
                  <a:lnTo>
                    <a:pt x="12240" y="19855"/>
                  </a:lnTo>
                  <a:lnTo>
                    <a:pt x="12167" y="20123"/>
                  </a:lnTo>
                  <a:lnTo>
                    <a:pt x="11558" y="20099"/>
                  </a:lnTo>
                  <a:lnTo>
                    <a:pt x="11583" y="19953"/>
                  </a:lnTo>
                  <a:lnTo>
                    <a:pt x="11656" y="19807"/>
                  </a:lnTo>
                  <a:lnTo>
                    <a:pt x="11802" y="19563"/>
                  </a:lnTo>
                  <a:lnTo>
                    <a:pt x="11899" y="19369"/>
                  </a:lnTo>
                  <a:lnTo>
                    <a:pt x="11948" y="19247"/>
                  </a:lnTo>
                  <a:lnTo>
                    <a:pt x="11996" y="19101"/>
                  </a:lnTo>
                  <a:close/>
                  <a:moveTo>
                    <a:pt x="13602" y="19125"/>
                  </a:moveTo>
                  <a:lnTo>
                    <a:pt x="13505" y="19174"/>
                  </a:lnTo>
                  <a:lnTo>
                    <a:pt x="13408" y="19247"/>
                  </a:lnTo>
                  <a:lnTo>
                    <a:pt x="13286" y="19393"/>
                  </a:lnTo>
                  <a:lnTo>
                    <a:pt x="13164" y="19539"/>
                  </a:lnTo>
                  <a:lnTo>
                    <a:pt x="13018" y="19831"/>
                  </a:lnTo>
                  <a:lnTo>
                    <a:pt x="12921" y="20123"/>
                  </a:lnTo>
                  <a:lnTo>
                    <a:pt x="12580" y="20123"/>
                  </a:lnTo>
                  <a:lnTo>
                    <a:pt x="12653" y="19807"/>
                  </a:lnTo>
                  <a:lnTo>
                    <a:pt x="12751" y="19490"/>
                  </a:lnTo>
                  <a:lnTo>
                    <a:pt x="12848" y="19150"/>
                  </a:lnTo>
                  <a:lnTo>
                    <a:pt x="12848" y="19125"/>
                  </a:lnTo>
                  <a:close/>
                  <a:moveTo>
                    <a:pt x="6813" y="18955"/>
                  </a:moveTo>
                  <a:lnTo>
                    <a:pt x="7324" y="18979"/>
                  </a:lnTo>
                  <a:lnTo>
                    <a:pt x="7203" y="19101"/>
                  </a:lnTo>
                  <a:lnTo>
                    <a:pt x="7081" y="19223"/>
                  </a:lnTo>
                  <a:lnTo>
                    <a:pt x="6886" y="19515"/>
                  </a:lnTo>
                  <a:lnTo>
                    <a:pt x="6716" y="19831"/>
                  </a:lnTo>
                  <a:lnTo>
                    <a:pt x="6619" y="20147"/>
                  </a:lnTo>
                  <a:lnTo>
                    <a:pt x="6303" y="20147"/>
                  </a:lnTo>
                  <a:lnTo>
                    <a:pt x="6351" y="20001"/>
                  </a:lnTo>
                  <a:lnTo>
                    <a:pt x="6400" y="19855"/>
                  </a:lnTo>
                  <a:lnTo>
                    <a:pt x="6424" y="19685"/>
                  </a:lnTo>
                  <a:lnTo>
                    <a:pt x="6497" y="19539"/>
                  </a:lnTo>
                  <a:lnTo>
                    <a:pt x="6643" y="19247"/>
                  </a:lnTo>
                  <a:lnTo>
                    <a:pt x="6813" y="18955"/>
                  </a:lnTo>
                  <a:close/>
                  <a:moveTo>
                    <a:pt x="6376" y="18955"/>
                  </a:moveTo>
                  <a:lnTo>
                    <a:pt x="6230" y="19198"/>
                  </a:lnTo>
                  <a:lnTo>
                    <a:pt x="6132" y="19417"/>
                  </a:lnTo>
                  <a:lnTo>
                    <a:pt x="6059" y="19588"/>
                  </a:lnTo>
                  <a:lnTo>
                    <a:pt x="5962" y="19782"/>
                  </a:lnTo>
                  <a:lnTo>
                    <a:pt x="5913" y="19977"/>
                  </a:lnTo>
                  <a:lnTo>
                    <a:pt x="5913" y="20074"/>
                  </a:lnTo>
                  <a:lnTo>
                    <a:pt x="5938" y="20172"/>
                  </a:lnTo>
                  <a:lnTo>
                    <a:pt x="5086" y="20220"/>
                  </a:lnTo>
                  <a:lnTo>
                    <a:pt x="5208" y="19977"/>
                  </a:lnTo>
                  <a:lnTo>
                    <a:pt x="5329" y="19734"/>
                  </a:lnTo>
                  <a:lnTo>
                    <a:pt x="5573" y="19320"/>
                  </a:lnTo>
                  <a:lnTo>
                    <a:pt x="5670" y="19150"/>
                  </a:lnTo>
                  <a:lnTo>
                    <a:pt x="5743" y="19052"/>
                  </a:lnTo>
                  <a:lnTo>
                    <a:pt x="5743" y="19004"/>
                  </a:lnTo>
                  <a:lnTo>
                    <a:pt x="5719" y="18955"/>
                  </a:lnTo>
                  <a:close/>
                  <a:moveTo>
                    <a:pt x="5475" y="18955"/>
                  </a:moveTo>
                  <a:lnTo>
                    <a:pt x="5305" y="19125"/>
                  </a:lnTo>
                  <a:lnTo>
                    <a:pt x="5183" y="19296"/>
                  </a:lnTo>
                  <a:lnTo>
                    <a:pt x="4964" y="19685"/>
                  </a:lnTo>
                  <a:lnTo>
                    <a:pt x="4818" y="19953"/>
                  </a:lnTo>
                  <a:lnTo>
                    <a:pt x="4745" y="20099"/>
                  </a:lnTo>
                  <a:lnTo>
                    <a:pt x="4745" y="20220"/>
                  </a:lnTo>
                  <a:lnTo>
                    <a:pt x="4210" y="20269"/>
                  </a:lnTo>
                  <a:lnTo>
                    <a:pt x="4234" y="20196"/>
                  </a:lnTo>
                  <a:lnTo>
                    <a:pt x="4332" y="19953"/>
                  </a:lnTo>
                  <a:lnTo>
                    <a:pt x="4429" y="19709"/>
                  </a:lnTo>
                  <a:lnTo>
                    <a:pt x="4624" y="19369"/>
                  </a:lnTo>
                  <a:lnTo>
                    <a:pt x="4672" y="19271"/>
                  </a:lnTo>
                  <a:lnTo>
                    <a:pt x="4697" y="19198"/>
                  </a:lnTo>
                  <a:lnTo>
                    <a:pt x="4697" y="19101"/>
                  </a:lnTo>
                  <a:lnTo>
                    <a:pt x="4672" y="19004"/>
                  </a:lnTo>
                  <a:lnTo>
                    <a:pt x="4551" y="19004"/>
                  </a:lnTo>
                  <a:lnTo>
                    <a:pt x="4453" y="19077"/>
                  </a:lnTo>
                  <a:lnTo>
                    <a:pt x="4356" y="19150"/>
                  </a:lnTo>
                  <a:lnTo>
                    <a:pt x="4259" y="19271"/>
                  </a:lnTo>
                  <a:lnTo>
                    <a:pt x="4113" y="19490"/>
                  </a:lnTo>
                  <a:lnTo>
                    <a:pt x="4015" y="19709"/>
                  </a:lnTo>
                  <a:lnTo>
                    <a:pt x="3869" y="19977"/>
                  </a:lnTo>
                  <a:lnTo>
                    <a:pt x="3821" y="20123"/>
                  </a:lnTo>
                  <a:lnTo>
                    <a:pt x="3796" y="20293"/>
                  </a:lnTo>
                  <a:lnTo>
                    <a:pt x="3358" y="20318"/>
                  </a:lnTo>
                  <a:lnTo>
                    <a:pt x="3383" y="20172"/>
                  </a:lnTo>
                  <a:lnTo>
                    <a:pt x="3456" y="19928"/>
                  </a:lnTo>
                  <a:lnTo>
                    <a:pt x="3553" y="19709"/>
                  </a:lnTo>
                  <a:lnTo>
                    <a:pt x="3748" y="19320"/>
                  </a:lnTo>
                  <a:lnTo>
                    <a:pt x="3967" y="18955"/>
                  </a:lnTo>
                  <a:close/>
                  <a:moveTo>
                    <a:pt x="1850" y="19028"/>
                  </a:moveTo>
                  <a:lnTo>
                    <a:pt x="2166" y="19052"/>
                  </a:lnTo>
                  <a:lnTo>
                    <a:pt x="2507" y="19052"/>
                  </a:lnTo>
                  <a:lnTo>
                    <a:pt x="2239" y="19393"/>
                  </a:lnTo>
                  <a:lnTo>
                    <a:pt x="1971" y="19758"/>
                  </a:lnTo>
                  <a:lnTo>
                    <a:pt x="1777" y="20099"/>
                  </a:lnTo>
                  <a:lnTo>
                    <a:pt x="1704" y="20245"/>
                  </a:lnTo>
                  <a:lnTo>
                    <a:pt x="1655" y="20366"/>
                  </a:lnTo>
                  <a:lnTo>
                    <a:pt x="1558" y="20366"/>
                  </a:lnTo>
                  <a:lnTo>
                    <a:pt x="1217" y="20342"/>
                  </a:lnTo>
                  <a:lnTo>
                    <a:pt x="876" y="20318"/>
                  </a:lnTo>
                  <a:lnTo>
                    <a:pt x="1144" y="20001"/>
                  </a:lnTo>
                  <a:lnTo>
                    <a:pt x="1363" y="19685"/>
                  </a:lnTo>
                  <a:lnTo>
                    <a:pt x="1606" y="19344"/>
                  </a:lnTo>
                  <a:lnTo>
                    <a:pt x="1850" y="19028"/>
                  </a:lnTo>
                  <a:close/>
                  <a:moveTo>
                    <a:pt x="3675" y="18955"/>
                  </a:moveTo>
                  <a:lnTo>
                    <a:pt x="3553" y="19077"/>
                  </a:lnTo>
                  <a:lnTo>
                    <a:pt x="3431" y="19223"/>
                  </a:lnTo>
                  <a:lnTo>
                    <a:pt x="3261" y="19539"/>
                  </a:lnTo>
                  <a:lnTo>
                    <a:pt x="3164" y="19709"/>
                  </a:lnTo>
                  <a:lnTo>
                    <a:pt x="3066" y="19904"/>
                  </a:lnTo>
                  <a:lnTo>
                    <a:pt x="3018" y="20123"/>
                  </a:lnTo>
                  <a:lnTo>
                    <a:pt x="2993" y="20220"/>
                  </a:lnTo>
                  <a:lnTo>
                    <a:pt x="2993" y="20342"/>
                  </a:lnTo>
                  <a:lnTo>
                    <a:pt x="2044" y="20391"/>
                  </a:lnTo>
                  <a:lnTo>
                    <a:pt x="2239" y="20123"/>
                  </a:lnTo>
                  <a:lnTo>
                    <a:pt x="2361" y="19928"/>
                  </a:lnTo>
                  <a:lnTo>
                    <a:pt x="2677" y="19442"/>
                  </a:lnTo>
                  <a:lnTo>
                    <a:pt x="2872" y="19198"/>
                  </a:lnTo>
                  <a:lnTo>
                    <a:pt x="2969" y="19101"/>
                  </a:lnTo>
                  <a:lnTo>
                    <a:pt x="3066" y="19004"/>
                  </a:lnTo>
                  <a:lnTo>
                    <a:pt x="3675" y="18955"/>
                  </a:lnTo>
                  <a:close/>
                  <a:moveTo>
                    <a:pt x="6643" y="0"/>
                  </a:moveTo>
                  <a:lnTo>
                    <a:pt x="5792" y="25"/>
                  </a:lnTo>
                  <a:lnTo>
                    <a:pt x="4940" y="49"/>
                  </a:lnTo>
                  <a:lnTo>
                    <a:pt x="3261" y="146"/>
                  </a:lnTo>
                  <a:lnTo>
                    <a:pt x="2093" y="195"/>
                  </a:lnTo>
                  <a:lnTo>
                    <a:pt x="1898" y="195"/>
                  </a:lnTo>
                  <a:lnTo>
                    <a:pt x="1704" y="244"/>
                  </a:lnTo>
                  <a:lnTo>
                    <a:pt x="1655" y="219"/>
                  </a:lnTo>
                  <a:lnTo>
                    <a:pt x="1582" y="195"/>
                  </a:lnTo>
                  <a:lnTo>
                    <a:pt x="1509" y="219"/>
                  </a:lnTo>
                  <a:lnTo>
                    <a:pt x="1460" y="268"/>
                  </a:lnTo>
                  <a:lnTo>
                    <a:pt x="1412" y="390"/>
                  </a:lnTo>
                  <a:lnTo>
                    <a:pt x="1363" y="511"/>
                  </a:lnTo>
                  <a:lnTo>
                    <a:pt x="1339" y="755"/>
                  </a:lnTo>
                  <a:lnTo>
                    <a:pt x="1339" y="1047"/>
                  </a:lnTo>
                  <a:lnTo>
                    <a:pt x="1387" y="1314"/>
                  </a:lnTo>
                  <a:lnTo>
                    <a:pt x="1217" y="1290"/>
                  </a:lnTo>
                  <a:lnTo>
                    <a:pt x="1047" y="1290"/>
                  </a:lnTo>
                  <a:lnTo>
                    <a:pt x="730" y="1314"/>
                  </a:lnTo>
                  <a:lnTo>
                    <a:pt x="560" y="1314"/>
                  </a:lnTo>
                  <a:lnTo>
                    <a:pt x="365" y="1338"/>
                  </a:lnTo>
                  <a:lnTo>
                    <a:pt x="268" y="1363"/>
                  </a:lnTo>
                  <a:lnTo>
                    <a:pt x="195" y="1411"/>
                  </a:lnTo>
                  <a:lnTo>
                    <a:pt x="146" y="1460"/>
                  </a:lnTo>
                  <a:lnTo>
                    <a:pt x="122" y="1557"/>
                  </a:lnTo>
                  <a:lnTo>
                    <a:pt x="122" y="1630"/>
                  </a:lnTo>
                  <a:lnTo>
                    <a:pt x="98" y="1874"/>
                  </a:lnTo>
                  <a:lnTo>
                    <a:pt x="73" y="2117"/>
                  </a:lnTo>
                  <a:lnTo>
                    <a:pt x="49" y="2652"/>
                  </a:lnTo>
                  <a:lnTo>
                    <a:pt x="73" y="3674"/>
                  </a:lnTo>
                  <a:lnTo>
                    <a:pt x="49" y="4891"/>
                  </a:lnTo>
                  <a:lnTo>
                    <a:pt x="25" y="6083"/>
                  </a:lnTo>
                  <a:lnTo>
                    <a:pt x="49" y="6765"/>
                  </a:lnTo>
                  <a:lnTo>
                    <a:pt x="49" y="7446"/>
                  </a:lnTo>
                  <a:lnTo>
                    <a:pt x="122" y="8809"/>
                  </a:lnTo>
                  <a:lnTo>
                    <a:pt x="219" y="10171"/>
                  </a:lnTo>
                  <a:lnTo>
                    <a:pt x="317" y="11534"/>
                  </a:lnTo>
                  <a:lnTo>
                    <a:pt x="341" y="12166"/>
                  </a:lnTo>
                  <a:lnTo>
                    <a:pt x="341" y="12799"/>
                  </a:lnTo>
                  <a:lnTo>
                    <a:pt x="292" y="14064"/>
                  </a:lnTo>
                  <a:lnTo>
                    <a:pt x="244" y="15330"/>
                  </a:lnTo>
                  <a:lnTo>
                    <a:pt x="171" y="16595"/>
                  </a:lnTo>
                  <a:lnTo>
                    <a:pt x="73" y="17519"/>
                  </a:lnTo>
                  <a:lnTo>
                    <a:pt x="49" y="17982"/>
                  </a:lnTo>
                  <a:lnTo>
                    <a:pt x="0" y="18444"/>
                  </a:lnTo>
                  <a:lnTo>
                    <a:pt x="0" y="18931"/>
                  </a:lnTo>
                  <a:lnTo>
                    <a:pt x="25" y="19393"/>
                  </a:lnTo>
                  <a:lnTo>
                    <a:pt x="98" y="19831"/>
                  </a:lnTo>
                  <a:lnTo>
                    <a:pt x="146" y="20050"/>
                  </a:lnTo>
                  <a:lnTo>
                    <a:pt x="219" y="20269"/>
                  </a:lnTo>
                  <a:lnTo>
                    <a:pt x="292" y="20366"/>
                  </a:lnTo>
                  <a:lnTo>
                    <a:pt x="365" y="20415"/>
                  </a:lnTo>
                  <a:lnTo>
                    <a:pt x="463" y="20439"/>
                  </a:lnTo>
                  <a:lnTo>
                    <a:pt x="560" y="20415"/>
                  </a:lnTo>
                  <a:lnTo>
                    <a:pt x="584" y="20512"/>
                  </a:lnTo>
                  <a:lnTo>
                    <a:pt x="633" y="20610"/>
                  </a:lnTo>
                  <a:lnTo>
                    <a:pt x="706" y="20658"/>
                  </a:lnTo>
                  <a:lnTo>
                    <a:pt x="803" y="20731"/>
                  </a:lnTo>
                  <a:lnTo>
                    <a:pt x="1047" y="20804"/>
                  </a:lnTo>
                  <a:lnTo>
                    <a:pt x="1339" y="20853"/>
                  </a:lnTo>
                  <a:lnTo>
                    <a:pt x="1631" y="20877"/>
                  </a:lnTo>
                  <a:lnTo>
                    <a:pt x="1923" y="20877"/>
                  </a:lnTo>
                  <a:lnTo>
                    <a:pt x="2312" y="20853"/>
                  </a:lnTo>
                  <a:lnTo>
                    <a:pt x="3188" y="20829"/>
                  </a:lnTo>
                  <a:lnTo>
                    <a:pt x="4064" y="20780"/>
                  </a:lnTo>
                  <a:lnTo>
                    <a:pt x="5792" y="20683"/>
                  </a:lnTo>
                  <a:lnTo>
                    <a:pt x="7057" y="20634"/>
                  </a:lnTo>
                  <a:lnTo>
                    <a:pt x="8346" y="20585"/>
                  </a:lnTo>
                  <a:lnTo>
                    <a:pt x="9612" y="20585"/>
                  </a:lnTo>
                  <a:lnTo>
                    <a:pt x="10901" y="20610"/>
                  </a:lnTo>
                  <a:lnTo>
                    <a:pt x="12240" y="20634"/>
                  </a:lnTo>
                  <a:lnTo>
                    <a:pt x="12337" y="20658"/>
                  </a:lnTo>
                  <a:lnTo>
                    <a:pt x="12434" y="20658"/>
                  </a:lnTo>
                  <a:lnTo>
                    <a:pt x="12483" y="20634"/>
                  </a:lnTo>
                  <a:lnTo>
                    <a:pt x="13262" y="20634"/>
                  </a:lnTo>
                  <a:lnTo>
                    <a:pt x="14065" y="20585"/>
                  </a:lnTo>
                  <a:lnTo>
                    <a:pt x="14843" y="20512"/>
                  </a:lnTo>
                  <a:lnTo>
                    <a:pt x="15622" y="20391"/>
                  </a:lnTo>
                  <a:lnTo>
                    <a:pt x="15695" y="20366"/>
                  </a:lnTo>
                  <a:lnTo>
                    <a:pt x="15743" y="20342"/>
                  </a:lnTo>
                  <a:lnTo>
                    <a:pt x="15865" y="20318"/>
                  </a:lnTo>
                  <a:lnTo>
                    <a:pt x="15962" y="20269"/>
                  </a:lnTo>
                  <a:lnTo>
                    <a:pt x="16035" y="20172"/>
                  </a:lnTo>
                  <a:lnTo>
                    <a:pt x="16035" y="20123"/>
                  </a:lnTo>
                  <a:lnTo>
                    <a:pt x="16035" y="20050"/>
                  </a:lnTo>
                  <a:lnTo>
                    <a:pt x="16011" y="19807"/>
                  </a:lnTo>
                  <a:lnTo>
                    <a:pt x="15987" y="19563"/>
                  </a:lnTo>
                  <a:lnTo>
                    <a:pt x="15938" y="19320"/>
                  </a:lnTo>
                  <a:lnTo>
                    <a:pt x="15938" y="19077"/>
                  </a:lnTo>
                  <a:lnTo>
                    <a:pt x="16425" y="19028"/>
                  </a:lnTo>
                  <a:lnTo>
                    <a:pt x="16522" y="18979"/>
                  </a:lnTo>
                  <a:lnTo>
                    <a:pt x="16619" y="18906"/>
                  </a:lnTo>
                  <a:lnTo>
                    <a:pt x="16668" y="18833"/>
                  </a:lnTo>
                  <a:lnTo>
                    <a:pt x="16717" y="18760"/>
                  </a:lnTo>
                  <a:lnTo>
                    <a:pt x="16790" y="18347"/>
                  </a:lnTo>
                  <a:lnTo>
                    <a:pt x="16838" y="17933"/>
                  </a:lnTo>
                  <a:lnTo>
                    <a:pt x="16863" y="17519"/>
                  </a:lnTo>
                  <a:lnTo>
                    <a:pt x="16863" y="17106"/>
                  </a:lnTo>
                  <a:lnTo>
                    <a:pt x="16863" y="16254"/>
                  </a:lnTo>
                  <a:lnTo>
                    <a:pt x="16863" y="15427"/>
                  </a:lnTo>
                  <a:lnTo>
                    <a:pt x="16838" y="14429"/>
                  </a:lnTo>
                  <a:lnTo>
                    <a:pt x="16838" y="13432"/>
                  </a:lnTo>
                  <a:lnTo>
                    <a:pt x="16765" y="11412"/>
                  </a:lnTo>
                  <a:lnTo>
                    <a:pt x="16765" y="10414"/>
                  </a:lnTo>
                  <a:lnTo>
                    <a:pt x="16765" y="9417"/>
                  </a:lnTo>
                  <a:lnTo>
                    <a:pt x="16814" y="7422"/>
                  </a:lnTo>
                  <a:lnTo>
                    <a:pt x="16814" y="6473"/>
                  </a:lnTo>
                  <a:lnTo>
                    <a:pt x="16838" y="5499"/>
                  </a:lnTo>
                  <a:lnTo>
                    <a:pt x="16814" y="5013"/>
                  </a:lnTo>
                  <a:lnTo>
                    <a:pt x="16765" y="4550"/>
                  </a:lnTo>
                  <a:lnTo>
                    <a:pt x="16717" y="4064"/>
                  </a:lnTo>
                  <a:lnTo>
                    <a:pt x="16619" y="3601"/>
                  </a:lnTo>
                  <a:lnTo>
                    <a:pt x="16595" y="3553"/>
                  </a:lnTo>
                  <a:lnTo>
                    <a:pt x="16522" y="3504"/>
                  </a:lnTo>
                  <a:lnTo>
                    <a:pt x="16425" y="3334"/>
                  </a:lnTo>
                  <a:lnTo>
                    <a:pt x="16303" y="3188"/>
                  </a:lnTo>
                  <a:lnTo>
                    <a:pt x="16060" y="2896"/>
                  </a:lnTo>
                  <a:lnTo>
                    <a:pt x="15792" y="2604"/>
                  </a:lnTo>
                  <a:lnTo>
                    <a:pt x="15524" y="2336"/>
                  </a:lnTo>
                  <a:lnTo>
                    <a:pt x="14989" y="1801"/>
                  </a:lnTo>
                  <a:lnTo>
                    <a:pt x="14503" y="1338"/>
                  </a:lnTo>
                  <a:lnTo>
                    <a:pt x="14259" y="1119"/>
                  </a:lnTo>
                  <a:lnTo>
                    <a:pt x="14016" y="901"/>
                  </a:lnTo>
                  <a:lnTo>
                    <a:pt x="13700" y="633"/>
                  </a:lnTo>
                  <a:lnTo>
                    <a:pt x="13554" y="487"/>
                  </a:lnTo>
                  <a:lnTo>
                    <a:pt x="13383" y="390"/>
                  </a:lnTo>
                  <a:lnTo>
                    <a:pt x="13335" y="317"/>
                  </a:lnTo>
                  <a:lnTo>
                    <a:pt x="13310" y="292"/>
                  </a:lnTo>
                  <a:lnTo>
                    <a:pt x="13237" y="268"/>
                  </a:lnTo>
                  <a:lnTo>
                    <a:pt x="13164" y="244"/>
                  </a:lnTo>
                  <a:lnTo>
                    <a:pt x="9904" y="73"/>
                  </a:lnTo>
                  <a:lnTo>
                    <a:pt x="8273" y="25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97638" y="2065107"/>
              <a:ext cx="142439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Can not combine multiple Futures together</a:t>
              </a:r>
              <a:endParaRPr lang="en-US" dirty="0"/>
            </a:p>
          </p:txBody>
        </p:sp>
      </p:grpSp>
      <p:pic>
        <p:nvPicPr>
          <p:cNvPr id="3074" name="Picture 2" descr="http://www.ni.com/cms/images/devzone/tut/matrix%20multiply%20dual%20c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8" y="1450865"/>
            <a:ext cx="4040247" cy="269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1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“We have to make callback”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098300" y="1076881"/>
            <a:ext cx="1281591" cy="1294312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3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Callbacks</a:t>
            </a: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1160980" y="1684963"/>
            <a:ext cx="1263721" cy="127399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Thread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4298731" y="1008166"/>
            <a:ext cx="2017986" cy="1000726"/>
          </a:xfrm>
          <a:prstGeom prst="flowChart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4298731" y="2240124"/>
            <a:ext cx="2017986" cy="1337826"/>
          </a:xfrm>
          <a:prstGeom prst="flowChart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5573" y="226114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Thread pool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65026" y="100065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6" name="Flowchart: Process 5"/>
          <p:cNvSpPr/>
          <p:nvPr/>
        </p:nvSpPr>
        <p:spPr>
          <a:xfrm>
            <a:off x="4645573" y="1423997"/>
            <a:ext cx="1366344" cy="367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Timer</a:t>
            </a:r>
            <a:endParaRPr lang="en-US" b="1" dirty="0"/>
          </a:p>
        </p:txBody>
      </p:sp>
      <p:sp>
        <p:nvSpPr>
          <p:cNvPr id="17" name="Flowchart: Process 16"/>
          <p:cNvSpPr/>
          <p:nvPr/>
        </p:nvSpPr>
        <p:spPr>
          <a:xfrm>
            <a:off x="4841375" y="2606016"/>
            <a:ext cx="1366344" cy="367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 I/O</a:t>
            </a:r>
            <a:endParaRPr lang="en-US" b="1" dirty="0"/>
          </a:p>
        </p:txBody>
      </p:sp>
      <p:sp>
        <p:nvSpPr>
          <p:cNvPr id="18" name="Flowchart: Process 17"/>
          <p:cNvSpPr/>
          <p:nvPr/>
        </p:nvSpPr>
        <p:spPr>
          <a:xfrm>
            <a:off x="4841375" y="3091983"/>
            <a:ext cx="1366344" cy="367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code</a:t>
            </a:r>
            <a:endParaRPr lang="en-US" b="1" dirty="0"/>
          </a:p>
        </p:txBody>
      </p:sp>
      <p:sp>
        <p:nvSpPr>
          <p:cNvPr id="7" name="Flowchart: Process 6"/>
          <p:cNvSpPr/>
          <p:nvPr/>
        </p:nvSpPr>
        <p:spPr>
          <a:xfrm>
            <a:off x="4393324" y="2415032"/>
            <a:ext cx="252249" cy="104481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93323" y="2691081"/>
            <a:ext cx="25224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93323" y="2958959"/>
            <a:ext cx="25224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93323" y="3237653"/>
            <a:ext cx="25224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" idx="1"/>
          </p:cNvCxnSpPr>
          <p:nvPr/>
        </p:nvCxnSpPr>
        <p:spPr>
          <a:xfrm flipV="1">
            <a:off x="2390276" y="1508529"/>
            <a:ext cx="1908455" cy="55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90276" y="2568921"/>
            <a:ext cx="1908455" cy="523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88289" y="206675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Async API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Calls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00958" y="3853999"/>
            <a:ext cx="2928135" cy="2876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Callback method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stCxn id="39" idx="1"/>
            <a:endCxn id="2" idx="4"/>
          </p:cNvCxnSpPr>
          <p:nvPr/>
        </p:nvCxnSpPr>
        <p:spPr>
          <a:xfrm rot="10800000">
            <a:off x="1792842" y="2958959"/>
            <a:ext cx="1608117" cy="10388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" idx="3"/>
            <a:endCxn id="39" idx="3"/>
          </p:cNvCxnSpPr>
          <p:nvPr/>
        </p:nvCxnSpPr>
        <p:spPr>
          <a:xfrm>
            <a:off x="6316717" y="1508529"/>
            <a:ext cx="12376" cy="2489308"/>
          </a:xfrm>
          <a:prstGeom prst="bentConnector3">
            <a:avLst>
              <a:gd name="adj1" fmla="val 13818520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3"/>
          </p:cNvCxnSpPr>
          <p:nvPr/>
        </p:nvCxnSpPr>
        <p:spPr>
          <a:xfrm>
            <a:off x="6316717" y="2909037"/>
            <a:ext cx="1727948" cy="2840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Callbacks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86319" y="1520575"/>
            <a:ext cx="7191910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processAsync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executor, Supplier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</a:rPr>
              <a:t>Consumer onSuccess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executor.submit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(() -&gt; {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supplier.get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err="1" smtClean="0">
                <a:latin typeface="Calibri" panose="020F0502020204030204" pitchFamily="34" charset="0"/>
              </a:rPr>
              <a:t>onSuccess.accept</a:t>
            </a:r>
            <a:r>
              <a:rPr lang="en-US" dirty="0" smtClean="0">
                <a:latin typeface="Calibri" panose="020F0502020204030204" pitchFamily="34" charset="0"/>
              </a:rPr>
              <a:t>(lines);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67236" y="1592494"/>
            <a:ext cx="1633591" cy="246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onSuccess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21512" y="2680138"/>
            <a:ext cx="2020172" cy="24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onSuccess.accept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(lines);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" name="AutoShape 2" descr="Risultati immagini per callb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3538">
            <a:off x="5490354" y="2488398"/>
            <a:ext cx="939205" cy="866958"/>
          </a:xfrm>
          <a:prstGeom prst="rect">
            <a:avLst/>
          </a:prstGeom>
        </p:spPr>
      </p:pic>
      <p:cxnSp>
        <p:nvCxnSpPr>
          <p:cNvPr id="20" name="Curved Connector 19"/>
          <p:cNvCxnSpPr>
            <a:stCxn id="16" idx="1"/>
            <a:endCxn id="26" idx="2"/>
          </p:cNvCxnSpPr>
          <p:nvPr/>
        </p:nvCxnSpPr>
        <p:spPr>
          <a:xfrm rot="10800000">
            <a:off x="2731599" y="2921877"/>
            <a:ext cx="2853849" cy="283319"/>
          </a:xfrm>
          <a:prstGeom prst="curvedConnector2">
            <a:avLst/>
          </a:prstGeom>
          <a:ln>
            <a:headEnd type="stealth" w="lg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6" idx="3"/>
          </p:cNvCxnSpPr>
          <p:nvPr/>
        </p:nvCxnSpPr>
        <p:spPr>
          <a:xfrm flipV="1">
            <a:off x="6334466" y="1839074"/>
            <a:ext cx="636034" cy="799485"/>
          </a:xfrm>
          <a:prstGeom prst="curvedConnector2">
            <a:avLst/>
          </a:prstGeom>
          <a:ln>
            <a:headEnd type="stealt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1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Callbacks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86319" y="1350448"/>
            <a:ext cx="7191910" cy="3108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processAsync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ExecutorService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executor, Supplier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onSuccess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Consumer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onFail     )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executor.submit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(() -&gt; {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try {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supplier.get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err="1" smtClean="0">
                <a:latin typeface="Calibri" panose="020F0502020204030204" pitchFamily="34" charset="0"/>
              </a:rPr>
              <a:t>onSuccess.accept</a:t>
            </a:r>
            <a:r>
              <a:rPr lang="en-US" dirty="0" smtClean="0">
                <a:latin typeface="Calibri" panose="020F0502020204030204" pitchFamily="34" charset="0"/>
              </a:rPr>
              <a:t>(lines);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catch(Exception e) {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onFail.accept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(e);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AutoShape 2" descr="Risultati immagini per callb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88501" y="1433005"/>
            <a:ext cx="1633591" cy="246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onSuccess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1460" y="1641434"/>
            <a:ext cx="1384662" cy="225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en-US" sz="1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onFail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63791" y="2939808"/>
            <a:ext cx="2020172" cy="24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onSuccess.accept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(lines);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25819" y="3565382"/>
            <a:ext cx="1446990" cy="251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onFail.accept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(e);</a:t>
            </a: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36" y="2559948"/>
            <a:ext cx="3056056" cy="1715427"/>
          </a:xfrm>
          <a:prstGeom prst="rect">
            <a:avLst/>
          </a:prstGeom>
        </p:spPr>
      </p:pic>
      <p:cxnSp>
        <p:nvCxnSpPr>
          <p:cNvPr id="5" name="Curved Connector 4"/>
          <p:cNvCxnSpPr>
            <a:stCxn id="12" idx="2"/>
          </p:cNvCxnSpPr>
          <p:nvPr/>
        </p:nvCxnSpPr>
        <p:spPr>
          <a:xfrm rot="5400000">
            <a:off x="6445775" y="1900425"/>
            <a:ext cx="880363" cy="4386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15" idx="3"/>
          </p:cNvCxnSpPr>
          <p:nvPr/>
        </p:nvCxnSpPr>
        <p:spPr>
          <a:xfrm flipV="1">
            <a:off x="3072809" y="3691234"/>
            <a:ext cx="1793227" cy="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3"/>
          </p:cNvCxnSpPr>
          <p:nvPr/>
        </p:nvCxnSpPr>
        <p:spPr>
          <a:xfrm>
            <a:off x="3783963" y="3060677"/>
            <a:ext cx="1082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2456122" y="1754015"/>
            <a:ext cx="2409914" cy="96792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Drawbacks of Callbacks</a:t>
            </a: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Do </a:t>
            </a:r>
            <a:r>
              <a:rPr lang="en-US" dirty="0"/>
              <a:t>not scale well for even moderately complex asynchronous </a:t>
            </a:r>
            <a:r>
              <a:rPr lang="en-US" dirty="0" smtClean="0"/>
              <a:t>code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Multiple callback function </a:t>
            </a:r>
            <a:r>
              <a:rPr lang="en-US" dirty="0"/>
              <a:t>hard to read, easy to break, and hard to </a:t>
            </a:r>
            <a:r>
              <a:rPr lang="en-US" dirty="0" smtClean="0"/>
              <a:t>debug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3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“How to achieve asynchronicity in java”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9460" name="Picture 4" descr="Immagine correl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222" y="838895"/>
            <a:ext cx="1626782" cy="171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1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122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We have new tools in Java 8 to handle this precise case It brings new solutions to chain tasks</a:t>
            </a:r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6" name="Picture 2" descr="Risultati immagini per completablefuture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577" y="493158"/>
            <a:ext cx="2958957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256"/>
          <p:cNvSpPr txBox="1">
            <a:spLocks/>
          </p:cNvSpPr>
          <p:nvPr/>
        </p:nvSpPr>
        <p:spPr>
          <a:xfrm>
            <a:off x="733648" y="358375"/>
            <a:ext cx="429555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dirty="0" smtClean="0"/>
              <a:t>Asynchronous in Java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846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Handle both asynchronous and multithreaded programming</a:t>
            </a:r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sp>
        <p:nvSpPr>
          <p:cNvPr id="8" name="Shape 256"/>
          <p:cNvSpPr txBox="1">
            <a:spLocks/>
          </p:cNvSpPr>
          <p:nvPr/>
        </p:nvSpPr>
        <p:spPr>
          <a:xfrm>
            <a:off x="733648" y="358375"/>
            <a:ext cx="429555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dirty="0" smtClean="0"/>
              <a:t>Asynchronous in Java 8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71" y="509898"/>
            <a:ext cx="2886755" cy="322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127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4" y="358375"/>
            <a:ext cx="446152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CompletableFuture</a:t>
            </a:r>
            <a:r>
              <a:rPr lang="en-US" dirty="0" smtClean="0"/>
              <a:t> Intro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072896" y="1609344"/>
            <a:ext cx="2511552" cy="6705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Future&lt;T&gt;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27903" y="1609344"/>
            <a:ext cx="2511552" cy="6705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CompletionStage</a:t>
            </a:r>
            <a:r>
              <a:rPr lang="en-US" sz="1800" b="1" dirty="0">
                <a:solidFill>
                  <a:schemeClr val="tx1"/>
                </a:solidFill>
              </a:rPr>
              <a:t>&lt;T</a:t>
            </a:r>
            <a:r>
              <a:rPr lang="en-US" sz="1800" b="1" dirty="0" smtClean="0">
                <a:solidFill>
                  <a:schemeClr val="tx1"/>
                </a:solidFill>
              </a:rPr>
              <a:t>&gt;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1280" y="3194304"/>
            <a:ext cx="3218687" cy="8046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CompletableFuture</a:t>
            </a:r>
            <a:r>
              <a:rPr lang="en-US" sz="2000" b="1" dirty="0">
                <a:solidFill>
                  <a:schemeClr val="tx1"/>
                </a:solidFill>
              </a:rPr>
              <a:t>&lt;?&gt;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097138" y="2279904"/>
            <a:ext cx="0" cy="8900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71744" y="2279904"/>
            <a:ext cx="0" cy="9144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0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synchronous</a:t>
            </a:r>
            <a:endParaRPr dirty="0"/>
          </a:p>
        </p:txBody>
      </p:sp>
      <p:pic>
        <p:nvPicPr>
          <p:cNvPr id="1026" name="Picture 2" descr="https://cdn-images-1.medium.com/max/800/0*gs-1Zt17awzJ3Y4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" y="1215775"/>
            <a:ext cx="7947929" cy="306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4" y="358375"/>
            <a:ext cx="446152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CompletableFuture</a:t>
            </a:r>
            <a:r>
              <a:rPr lang="en-US" dirty="0" smtClean="0"/>
              <a:t> Intro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805042" y="1633728"/>
            <a:ext cx="3901070" cy="2389632"/>
            <a:chOff x="1072896" y="1609344"/>
            <a:chExt cx="6766559" cy="2389632"/>
          </a:xfrm>
        </p:grpSpPr>
        <p:sp>
          <p:nvSpPr>
            <p:cNvPr id="4" name="Rectangle 3"/>
            <p:cNvSpPr/>
            <p:nvPr/>
          </p:nvSpPr>
          <p:spPr>
            <a:xfrm>
              <a:off x="1072896" y="1609344"/>
              <a:ext cx="2511552" cy="67056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</a:rPr>
                <a:t>Future&lt;T&gt;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27903" y="1609344"/>
              <a:ext cx="2511552" cy="67056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>
                  <a:solidFill>
                    <a:schemeClr val="tx1"/>
                  </a:solidFill>
                </a:rPr>
                <a:t>CompletionStage</a:t>
              </a:r>
              <a:r>
                <a:rPr lang="en-US" sz="1800" b="1" dirty="0">
                  <a:solidFill>
                    <a:schemeClr val="tx1"/>
                  </a:solidFill>
                </a:rPr>
                <a:t>&lt;T</a:t>
              </a:r>
              <a:r>
                <a:rPr lang="en-US" sz="1800" b="1" dirty="0" smtClean="0">
                  <a:solidFill>
                    <a:schemeClr val="tx1"/>
                  </a:solidFill>
                </a:rPr>
                <a:t>&gt;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21280" y="3194304"/>
              <a:ext cx="3218687" cy="80467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CompletableFuture</a:t>
              </a:r>
              <a:r>
                <a:rPr lang="en-US" sz="2000" b="1" dirty="0">
                  <a:solidFill>
                    <a:schemeClr val="tx1"/>
                  </a:solidFill>
                </a:rPr>
                <a:t>&lt;?&gt;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097138" y="2279904"/>
              <a:ext cx="0" cy="89001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71744" y="2279904"/>
              <a:ext cx="0" cy="914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5894876" y="1874787"/>
            <a:ext cx="2731336" cy="2441181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task may be 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running</a:t>
            </a:r>
          </a:p>
          <a:p>
            <a:pPr marL="139700" lvl="0">
              <a:lnSpc>
                <a:spcPct val="106000"/>
              </a:lnSpc>
              <a:buClr>
                <a:srgbClr val="0B5394"/>
              </a:buClr>
              <a:buSzPts val="1400"/>
            </a:pPr>
            <a:endParaRPr lang="en-US" sz="1800" dirty="0">
              <a:solidFill>
                <a:srgbClr val="0B5394"/>
              </a:solidFill>
              <a:latin typeface="Pangolin"/>
              <a:sym typeface="Pangolin"/>
            </a:endParaRPr>
          </a:p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task may 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have Complete normally</a:t>
            </a:r>
          </a:p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endParaRPr lang="en-US" sz="1800" dirty="0">
              <a:solidFill>
                <a:srgbClr val="0B5394"/>
              </a:solidFill>
              <a:latin typeface="Pangolin"/>
              <a:sym typeface="Pangolin"/>
            </a:endParaRPr>
          </a:p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task may 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have complete exceptionally</a:t>
            </a:r>
            <a:endParaRPr lang="en-US" sz="1800" dirty="0">
              <a:solidFill>
                <a:srgbClr val="0B5394"/>
              </a:solidFill>
              <a:latin typeface="Pangolin"/>
              <a:sym typeface="Pangolin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956420" y="2590800"/>
            <a:ext cx="797876" cy="713232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9328" y="1377696"/>
            <a:ext cx="4096512" cy="293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2900" y="135331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It has </a:t>
            </a:r>
            <a:r>
              <a:rPr lang="en-US" sz="1800" b="1" u="sng" dirty="0" smtClean="0">
                <a:solidFill>
                  <a:schemeClr val="accent1">
                    <a:lumMod val="75000"/>
                  </a:schemeClr>
                </a:solidFill>
              </a:rPr>
              <a:t>a state:</a:t>
            </a:r>
            <a:endParaRPr lang="en-US" sz="1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1104899"/>
            <a:ext cx="3096768" cy="266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0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17606" y="358375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dirty="0"/>
              <a:t>Creating </a:t>
            </a:r>
            <a:r>
              <a:rPr lang="en-US" dirty="0"/>
              <a:t>Method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8304" y="1578025"/>
            <a:ext cx="6089904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new</a:t>
            </a:r>
            <a:endParaRPr lang="en-US" sz="1800" dirty="0">
              <a:solidFill>
                <a:srgbClr val="0B5394"/>
              </a:solidFill>
              <a:latin typeface="Pangolin"/>
              <a:sym typeface="Pangoli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8304" y="2326214"/>
            <a:ext cx="7443216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 smtClean="0">
                <a:solidFill>
                  <a:srgbClr val="0B5394"/>
                </a:solidFill>
                <a:latin typeface="Pangolin"/>
                <a:sym typeface="Pangolin"/>
              </a:rPr>
              <a:t>supplyAsync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()</a:t>
            </a:r>
            <a:endParaRPr lang="en-US" sz="1800" dirty="0">
              <a:solidFill>
                <a:srgbClr val="0B5394"/>
              </a:solidFill>
              <a:latin typeface="Pangolin"/>
              <a:sym typeface="Pangoli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8304" y="3074403"/>
            <a:ext cx="6992112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 smtClean="0">
                <a:solidFill>
                  <a:srgbClr val="0B5394"/>
                </a:solidFill>
                <a:latin typeface="Pangolin"/>
                <a:sym typeface="Pangolin"/>
              </a:rPr>
              <a:t>runAsync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()</a:t>
            </a:r>
            <a:endParaRPr lang="en-US" sz="1800" dirty="0">
              <a:solidFill>
                <a:srgbClr val="0B5394"/>
              </a:solidFill>
              <a:latin typeface="Pangolin"/>
              <a:sym typeface="Pangolin"/>
            </a:endParaRPr>
          </a:p>
        </p:txBody>
      </p:sp>
    </p:spTree>
    <p:extLst>
      <p:ext uri="{BB962C8B-B14F-4D97-AF65-F5344CB8AC3E}">
        <p14:creationId xmlns:p14="http://schemas.microsoft.com/office/powerpoint/2010/main" val="290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66374" y="358375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dirty="0"/>
              <a:t>Creating a </a:t>
            </a:r>
            <a:r>
              <a:rPr lang="en-US" dirty="0" err="1"/>
              <a:t>CompletableFuture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1030" y="1593581"/>
            <a:ext cx="5363738" cy="3077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CompletableFuture</a:t>
            </a:r>
            <a:r>
              <a:rPr lang="en-US" b="1" dirty="0">
                <a:solidFill>
                  <a:srgbClr val="002060"/>
                </a:solidFill>
              </a:rPr>
              <a:t>&lt;String&gt; </a:t>
            </a:r>
            <a:r>
              <a:rPr lang="en-US" b="1" dirty="0" err="1">
                <a:solidFill>
                  <a:srgbClr val="002060"/>
                </a:solidFill>
              </a:rPr>
              <a:t>cf</a:t>
            </a:r>
            <a:r>
              <a:rPr lang="en-US" b="1" dirty="0">
                <a:solidFill>
                  <a:srgbClr val="002060"/>
                </a:solidFill>
              </a:rPr>
              <a:t> = new </a:t>
            </a:r>
            <a:r>
              <a:rPr lang="en-US" b="1" dirty="0" err="1">
                <a:solidFill>
                  <a:srgbClr val="002060"/>
                </a:solidFill>
              </a:rPr>
              <a:t>CompletableFuture</a:t>
            </a:r>
            <a:r>
              <a:rPr lang="en-US" b="1" dirty="0">
                <a:solidFill>
                  <a:srgbClr val="002060"/>
                </a:solidFill>
              </a:rPr>
              <a:t>&lt;&gt;();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3561" y="2581488"/>
            <a:ext cx="2487168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String result = </a:t>
            </a:r>
            <a:r>
              <a:rPr lang="en-US" sz="1600" b="1" dirty="0" err="1" smtClean="0">
                <a:solidFill>
                  <a:srgbClr val="002060"/>
                </a:solidFill>
              </a:rPr>
              <a:t>cf.get</a:t>
            </a:r>
            <a:r>
              <a:rPr lang="en-US" sz="1600" b="1" dirty="0">
                <a:solidFill>
                  <a:srgbClr val="002060"/>
                </a:solidFill>
              </a:rPr>
              <a:t>();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3637" y="3737598"/>
            <a:ext cx="425910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String result = </a:t>
            </a:r>
            <a:r>
              <a:rPr lang="en-US" sz="1600" b="1" dirty="0" smtClean="0">
                <a:solidFill>
                  <a:srgbClr val="002060"/>
                </a:solidFill>
              </a:rPr>
              <a:t>cf</a:t>
            </a:r>
            <a:r>
              <a:rPr lang="en-US" sz="1600" b="1" dirty="0">
                <a:solidFill>
                  <a:srgbClr val="002060"/>
                </a:solidFill>
              </a:rPr>
              <a:t>. complete</a:t>
            </a:r>
            <a:r>
              <a:rPr lang="en-US" sz="1600" b="1" smtClean="0">
                <a:solidFill>
                  <a:srgbClr val="002060"/>
                </a:solidFill>
              </a:rPr>
              <a:t>(“ Killed !! </a:t>
            </a:r>
            <a:r>
              <a:rPr lang="en-US" sz="1600" b="1" dirty="0" smtClean="0">
                <a:solidFill>
                  <a:srgbClr val="002060"/>
                </a:solidFill>
              </a:rPr>
              <a:t>”);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247145" y="787075"/>
            <a:ext cx="2468880" cy="1112897"/>
            <a:chOff x="6247145" y="787075"/>
            <a:chExt cx="2468880" cy="1112897"/>
          </a:xfrm>
        </p:grpSpPr>
        <p:sp>
          <p:nvSpPr>
            <p:cNvPr id="15" name="Shape 302"/>
            <p:cNvSpPr/>
            <p:nvPr/>
          </p:nvSpPr>
          <p:spPr>
            <a:xfrm>
              <a:off x="6247145" y="787075"/>
              <a:ext cx="2468880" cy="1112897"/>
            </a:xfrm>
            <a:custGeom>
              <a:avLst/>
              <a:gdLst/>
              <a:ahLst/>
              <a:cxnLst/>
              <a:rect l="0" t="0" r="0" b="0"/>
              <a:pathLst>
                <a:path w="16717" h="15403" extrusionOk="0">
                  <a:moveTo>
                    <a:pt x="9149" y="511"/>
                  </a:moveTo>
                  <a:lnTo>
                    <a:pt x="9587" y="560"/>
                  </a:lnTo>
                  <a:lnTo>
                    <a:pt x="10025" y="608"/>
                  </a:lnTo>
                  <a:lnTo>
                    <a:pt x="10439" y="681"/>
                  </a:lnTo>
                  <a:lnTo>
                    <a:pt x="10877" y="779"/>
                  </a:lnTo>
                  <a:lnTo>
                    <a:pt x="11290" y="900"/>
                  </a:lnTo>
                  <a:lnTo>
                    <a:pt x="11704" y="1046"/>
                  </a:lnTo>
                  <a:lnTo>
                    <a:pt x="12093" y="1217"/>
                  </a:lnTo>
                  <a:lnTo>
                    <a:pt x="12483" y="1411"/>
                  </a:lnTo>
                  <a:lnTo>
                    <a:pt x="12994" y="1703"/>
                  </a:lnTo>
                  <a:lnTo>
                    <a:pt x="13505" y="2020"/>
                  </a:lnTo>
                  <a:lnTo>
                    <a:pt x="13967" y="2360"/>
                  </a:lnTo>
                  <a:lnTo>
                    <a:pt x="14210" y="2555"/>
                  </a:lnTo>
                  <a:lnTo>
                    <a:pt x="14405" y="2750"/>
                  </a:lnTo>
                  <a:lnTo>
                    <a:pt x="14332" y="2871"/>
                  </a:lnTo>
                  <a:lnTo>
                    <a:pt x="14308" y="3017"/>
                  </a:lnTo>
                  <a:lnTo>
                    <a:pt x="14308" y="3066"/>
                  </a:lnTo>
                  <a:lnTo>
                    <a:pt x="14332" y="3090"/>
                  </a:lnTo>
                  <a:lnTo>
                    <a:pt x="14405" y="3139"/>
                  </a:lnTo>
                  <a:lnTo>
                    <a:pt x="14478" y="3139"/>
                  </a:lnTo>
                  <a:lnTo>
                    <a:pt x="14551" y="3090"/>
                  </a:lnTo>
                  <a:lnTo>
                    <a:pt x="14624" y="2993"/>
                  </a:lnTo>
                  <a:lnTo>
                    <a:pt x="14867" y="3285"/>
                  </a:lnTo>
                  <a:lnTo>
                    <a:pt x="14770" y="3358"/>
                  </a:lnTo>
                  <a:lnTo>
                    <a:pt x="14697" y="3431"/>
                  </a:lnTo>
                  <a:lnTo>
                    <a:pt x="14600" y="3601"/>
                  </a:lnTo>
                  <a:lnTo>
                    <a:pt x="14575" y="3674"/>
                  </a:lnTo>
                  <a:lnTo>
                    <a:pt x="14575" y="3723"/>
                  </a:lnTo>
                  <a:lnTo>
                    <a:pt x="14575" y="3772"/>
                  </a:lnTo>
                  <a:lnTo>
                    <a:pt x="14600" y="3796"/>
                  </a:lnTo>
                  <a:lnTo>
                    <a:pt x="14648" y="3796"/>
                  </a:lnTo>
                  <a:lnTo>
                    <a:pt x="14721" y="3772"/>
                  </a:lnTo>
                  <a:lnTo>
                    <a:pt x="14867" y="3699"/>
                  </a:lnTo>
                  <a:lnTo>
                    <a:pt x="15086" y="3601"/>
                  </a:lnTo>
                  <a:lnTo>
                    <a:pt x="15208" y="3820"/>
                  </a:lnTo>
                  <a:lnTo>
                    <a:pt x="15305" y="4064"/>
                  </a:lnTo>
                  <a:lnTo>
                    <a:pt x="15111" y="4137"/>
                  </a:lnTo>
                  <a:lnTo>
                    <a:pt x="15013" y="4185"/>
                  </a:lnTo>
                  <a:lnTo>
                    <a:pt x="14916" y="4234"/>
                  </a:lnTo>
                  <a:lnTo>
                    <a:pt x="14892" y="4307"/>
                  </a:lnTo>
                  <a:lnTo>
                    <a:pt x="14892" y="4380"/>
                  </a:lnTo>
                  <a:lnTo>
                    <a:pt x="14940" y="4429"/>
                  </a:lnTo>
                  <a:lnTo>
                    <a:pt x="15013" y="4453"/>
                  </a:lnTo>
                  <a:lnTo>
                    <a:pt x="15135" y="4453"/>
                  </a:lnTo>
                  <a:lnTo>
                    <a:pt x="15232" y="4429"/>
                  </a:lnTo>
                  <a:lnTo>
                    <a:pt x="15427" y="4380"/>
                  </a:lnTo>
                  <a:lnTo>
                    <a:pt x="15573" y="4915"/>
                  </a:lnTo>
                  <a:lnTo>
                    <a:pt x="15403" y="4964"/>
                  </a:lnTo>
                  <a:lnTo>
                    <a:pt x="15232" y="5061"/>
                  </a:lnTo>
                  <a:lnTo>
                    <a:pt x="15086" y="5183"/>
                  </a:lnTo>
                  <a:lnTo>
                    <a:pt x="15038" y="5256"/>
                  </a:lnTo>
                  <a:lnTo>
                    <a:pt x="15013" y="5329"/>
                  </a:lnTo>
                  <a:lnTo>
                    <a:pt x="15013" y="5378"/>
                  </a:lnTo>
                  <a:lnTo>
                    <a:pt x="15038" y="5402"/>
                  </a:lnTo>
                  <a:lnTo>
                    <a:pt x="15062" y="5426"/>
                  </a:lnTo>
                  <a:lnTo>
                    <a:pt x="15111" y="5451"/>
                  </a:lnTo>
                  <a:lnTo>
                    <a:pt x="15208" y="5451"/>
                  </a:lnTo>
                  <a:lnTo>
                    <a:pt x="15305" y="5426"/>
                  </a:lnTo>
                  <a:lnTo>
                    <a:pt x="15476" y="5353"/>
                  </a:lnTo>
                  <a:lnTo>
                    <a:pt x="15695" y="5305"/>
                  </a:lnTo>
                  <a:lnTo>
                    <a:pt x="15792" y="5743"/>
                  </a:lnTo>
                  <a:lnTo>
                    <a:pt x="15622" y="5816"/>
                  </a:lnTo>
                  <a:lnTo>
                    <a:pt x="15451" y="5864"/>
                  </a:lnTo>
                  <a:lnTo>
                    <a:pt x="15305" y="5937"/>
                  </a:lnTo>
                  <a:lnTo>
                    <a:pt x="15159" y="6035"/>
                  </a:lnTo>
                  <a:lnTo>
                    <a:pt x="15013" y="6132"/>
                  </a:lnTo>
                  <a:lnTo>
                    <a:pt x="15013" y="6181"/>
                  </a:lnTo>
                  <a:lnTo>
                    <a:pt x="15013" y="6205"/>
                  </a:lnTo>
                  <a:lnTo>
                    <a:pt x="15038" y="6229"/>
                  </a:lnTo>
                  <a:lnTo>
                    <a:pt x="15403" y="6229"/>
                  </a:lnTo>
                  <a:lnTo>
                    <a:pt x="15719" y="6181"/>
                  </a:lnTo>
                  <a:lnTo>
                    <a:pt x="15914" y="6156"/>
                  </a:lnTo>
                  <a:lnTo>
                    <a:pt x="16035" y="6594"/>
                  </a:lnTo>
                  <a:lnTo>
                    <a:pt x="15768" y="6691"/>
                  </a:lnTo>
                  <a:lnTo>
                    <a:pt x="15549" y="6764"/>
                  </a:lnTo>
                  <a:lnTo>
                    <a:pt x="15184" y="6910"/>
                  </a:lnTo>
                  <a:lnTo>
                    <a:pt x="15135" y="6935"/>
                  </a:lnTo>
                  <a:lnTo>
                    <a:pt x="15062" y="6983"/>
                  </a:lnTo>
                  <a:lnTo>
                    <a:pt x="15038" y="7032"/>
                  </a:lnTo>
                  <a:lnTo>
                    <a:pt x="15013" y="7081"/>
                  </a:lnTo>
                  <a:lnTo>
                    <a:pt x="15038" y="7056"/>
                  </a:lnTo>
                  <a:lnTo>
                    <a:pt x="15013" y="7105"/>
                  </a:lnTo>
                  <a:lnTo>
                    <a:pt x="15013" y="7129"/>
                  </a:lnTo>
                  <a:lnTo>
                    <a:pt x="15038" y="7154"/>
                  </a:lnTo>
                  <a:lnTo>
                    <a:pt x="15086" y="7202"/>
                  </a:lnTo>
                  <a:lnTo>
                    <a:pt x="15208" y="7227"/>
                  </a:lnTo>
                  <a:lnTo>
                    <a:pt x="15403" y="7227"/>
                  </a:lnTo>
                  <a:lnTo>
                    <a:pt x="15622" y="7178"/>
                  </a:lnTo>
                  <a:lnTo>
                    <a:pt x="15841" y="7129"/>
                  </a:lnTo>
                  <a:lnTo>
                    <a:pt x="16108" y="7056"/>
                  </a:lnTo>
                  <a:lnTo>
                    <a:pt x="16108" y="7397"/>
                  </a:lnTo>
                  <a:lnTo>
                    <a:pt x="16108" y="7713"/>
                  </a:lnTo>
                  <a:lnTo>
                    <a:pt x="16035" y="7713"/>
                  </a:lnTo>
                  <a:lnTo>
                    <a:pt x="15670" y="7762"/>
                  </a:lnTo>
                  <a:lnTo>
                    <a:pt x="15330" y="7786"/>
                  </a:lnTo>
                  <a:lnTo>
                    <a:pt x="14965" y="7835"/>
                  </a:lnTo>
                  <a:lnTo>
                    <a:pt x="14600" y="7932"/>
                  </a:lnTo>
                  <a:lnTo>
                    <a:pt x="14575" y="7957"/>
                  </a:lnTo>
                  <a:lnTo>
                    <a:pt x="14575" y="7981"/>
                  </a:lnTo>
                  <a:lnTo>
                    <a:pt x="14575" y="8005"/>
                  </a:lnTo>
                  <a:lnTo>
                    <a:pt x="14600" y="8030"/>
                  </a:lnTo>
                  <a:lnTo>
                    <a:pt x="15330" y="8151"/>
                  </a:lnTo>
                  <a:lnTo>
                    <a:pt x="15500" y="8176"/>
                  </a:lnTo>
                  <a:lnTo>
                    <a:pt x="15695" y="8200"/>
                  </a:lnTo>
                  <a:lnTo>
                    <a:pt x="15865" y="8176"/>
                  </a:lnTo>
                  <a:lnTo>
                    <a:pt x="16035" y="8127"/>
                  </a:lnTo>
                  <a:lnTo>
                    <a:pt x="16035" y="8176"/>
                  </a:lnTo>
                  <a:lnTo>
                    <a:pt x="15938" y="8565"/>
                  </a:lnTo>
                  <a:lnTo>
                    <a:pt x="15816" y="8930"/>
                  </a:lnTo>
                  <a:lnTo>
                    <a:pt x="15524" y="8881"/>
                  </a:lnTo>
                  <a:lnTo>
                    <a:pt x="15232" y="8833"/>
                  </a:lnTo>
                  <a:lnTo>
                    <a:pt x="15013" y="8784"/>
                  </a:lnTo>
                  <a:lnTo>
                    <a:pt x="14794" y="8760"/>
                  </a:lnTo>
                  <a:lnTo>
                    <a:pt x="14332" y="8784"/>
                  </a:lnTo>
                  <a:lnTo>
                    <a:pt x="14308" y="8784"/>
                  </a:lnTo>
                  <a:lnTo>
                    <a:pt x="14308" y="8808"/>
                  </a:lnTo>
                  <a:lnTo>
                    <a:pt x="14308" y="8833"/>
                  </a:lnTo>
                  <a:lnTo>
                    <a:pt x="14332" y="8833"/>
                  </a:lnTo>
                  <a:lnTo>
                    <a:pt x="14478" y="8881"/>
                  </a:lnTo>
                  <a:lnTo>
                    <a:pt x="14624" y="8954"/>
                  </a:lnTo>
                  <a:lnTo>
                    <a:pt x="14965" y="9125"/>
                  </a:lnTo>
                  <a:lnTo>
                    <a:pt x="15281" y="9271"/>
                  </a:lnTo>
                  <a:lnTo>
                    <a:pt x="15451" y="9319"/>
                  </a:lnTo>
                  <a:lnTo>
                    <a:pt x="15622" y="9368"/>
                  </a:lnTo>
                  <a:lnTo>
                    <a:pt x="15500" y="9636"/>
                  </a:lnTo>
                  <a:lnTo>
                    <a:pt x="15354" y="9903"/>
                  </a:lnTo>
                  <a:lnTo>
                    <a:pt x="15135" y="9782"/>
                  </a:lnTo>
                  <a:lnTo>
                    <a:pt x="14916" y="9684"/>
                  </a:lnTo>
                  <a:lnTo>
                    <a:pt x="14429" y="9563"/>
                  </a:lnTo>
                  <a:lnTo>
                    <a:pt x="14210" y="9490"/>
                  </a:lnTo>
                  <a:lnTo>
                    <a:pt x="13943" y="9441"/>
                  </a:lnTo>
                  <a:lnTo>
                    <a:pt x="13699" y="9417"/>
                  </a:lnTo>
                  <a:lnTo>
                    <a:pt x="13553" y="9417"/>
                  </a:lnTo>
                  <a:lnTo>
                    <a:pt x="13456" y="9465"/>
                  </a:lnTo>
                  <a:lnTo>
                    <a:pt x="13432" y="9490"/>
                  </a:lnTo>
                  <a:lnTo>
                    <a:pt x="13432" y="9514"/>
                  </a:lnTo>
                  <a:lnTo>
                    <a:pt x="13578" y="9636"/>
                  </a:lnTo>
                  <a:lnTo>
                    <a:pt x="13772" y="9733"/>
                  </a:lnTo>
                  <a:lnTo>
                    <a:pt x="14137" y="9855"/>
                  </a:lnTo>
                  <a:lnTo>
                    <a:pt x="14648" y="10049"/>
                  </a:lnTo>
                  <a:lnTo>
                    <a:pt x="14892" y="10147"/>
                  </a:lnTo>
                  <a:lnTo>
                    <a:pt x="15135" y="10244"/>
                  </a:lnTo>
                  <a:lnTo>
                    <a:pt x="14794" y="10706"/>
                  </a:lnTo>
                  <a:lnTo>
                    <a:pt x="14721" y="10658"/>
                  </a:lnTo>
                  <a:lnTo>
                    <a:pt x="14624" y="10633"/>
                  </a:lnTo>
                  <a:lnTo>
                    <a:pt x="14405" y="10560"/>
                  </a:lnTo>
                  <a:lnTo>
                    <a:pt x="13991" y="10512"/>
                  </a:lnTo>
                  <a:lnTo>
                    <a:pt x="13772" y="10439"/>
                  </a:lnTo>
                  <a:lnTo>
                    <a:pt x="13505" y="10366"/>
                  </a:lnTo>
                  <a:lnTo>
                    <a:pt x="13359" y="10341"/>
                  </a:lnTo>
                  <a:lnTo>
                    <a:pt x="13213" y="10317"/>
                  </a:lnTo>
                  <a:lnTo>
                    <a:pt x="13115" y="10341"/>
                  </a:lnTo>
                  <a:lnTo>
                    <a:pt x="12994" y="10390"/>
                  </a:lnTo>
                  <a:lnTo>
                    <a:pt x="12994" y="10414"/>
                  </a:lnTo>
                  <a:lnTo>
                    <a:pt x="13018" y="10536"/>
                  </a:lnTo>
                  <a:lnTo>
                    <a:pt x="13091" y="10609"/>
                  </a:lnTo>
                  <a:lnTo>
                    <a:pt x="13188" y="10682"/>
                  </a:lnTo>
                  <a:lnTo>
                    <a:pt x="13310" y="10731"/>
                  </a:lnTo>
                  <a:lnTo>
                    <a:pt x="13553" y="10828"/>
                  </a:lnTo>
                  <a:lnTo>
                    <a:pt x="13772" y="10877"/>
                  </a:lnTo>
                  <a:lnTo>
                    <a:pt x="14113" y="10998"/>
                  </a:lnTo>
                  <a:lnTo>
                    <a:pt x="14308" y="11047"/>
                  </a:lnTo>
                  <a:lnTo>
                    <a:pt x="14502" y="11071"/>
                  </a:lnTo>
                  <a:lnTo>
                    <a:pt x="14089" y="11509"/>
                  </a:lnTo>
                  <a:lnTo>
                    <a:pt x="13943" y="11412"/>
                  </a:lnTo>
                  <a:lnTo>
                    <a:pt x="13772" y="11339"/>
                  </a:lnTo>
                  <a:lnTo>
                    <a:pt x="13432" y="11242"/>
                  </a:lnTo>
                  <a:lnTo>
                    <a:pt x="13067" y="11144"/>
                  </a:lnTo>
                  <a:lnTo>
                    <a:pt x="12702" y="11071"/>
                  </a:lnTo>
                  <a:lnTo>
                    <a:pt x="12337" y="11047"/>
                  </a:lnTo>
                  <a:lnTo>
                    <a:pt x="11972" y="11096"/>
                  </a:lnTo>
                  <a:lnTo>
                    <a:pt x="11947" y="11096"/>
                  </a:lnTo>
                  <a:lnTo>
                    <a:pt x="11899" y="11120"/>
                  </a:lnTo>
                  <a:lnTo>
                    <a:pt x="11874" y="11193"/>
                  </a:lnTo>
                  <a:lnTo>
                    <a:pt x="11850" y="11266"/>
                  </a:lnTo>
                  <a:lnTo>
                    <a:pt x="11874" y="11290"/>
                  </a:lnTo>
                  <a:lnTo>
                    <a:pt x="11899" y="11363"/>
                  </a:lnTo>
                  <a:lnTo>
                    <a:pt x="11972" y="11412"/>
                  </a:lnTo>
                  <a:lnTo>
                    <a:pt x="12580" y="11509"/>
                  </a:lnTo>
                  <a:lnTo>
                    <a:pt x="12872" y="11582"/>
                  </a:lnTo>
                  <a:lnTo>
                    <a:pt x="13164" y="11655"/>
                  </a:lnTo>
                  <a:lnTo>
                    <a:pt x="13432" y="11753"/>
                  </a:lnTo>
                  <a:lnTo>
                    <a:pt x="13675" y="11850"/>
                  </a:lnTo>
                  <a:lnTo>
                    <a:pt x="13359" y="12118"/>
                  </a:lnTo>
                  <a:lnTo>
                    <a:pt x="13018" y="12337"/>
                  </a:lnTo>
                  <a:lnTo>
                    <a:pt x="12994" y="12288"/>
                  </a:lnTo>
                  <a:lnTo>
                    <a:pt x="12945" y="12239"/>
                  </a:lnTo>
                  <a:lnTo>
                    <a:pt x="12775" y="12166"/>
                  </a:lnTo>
                  <a:lnTo>
                    <a:pt x="12604" y="12142"/>
                  </a:lnTo>
                  <a:lnTo>
                    <a:pt x="12410" y="12118"/>
                  </a:lnTo>
                  <a:lnTo>
                    <a:pt x="12215" y="12069"/>
                  </a:lnTo>
                  <a:lnTo>
                    <a:pt x="11850" y="11947"/>
                  </a:lnTo>
                  <a:lnTo>
                    <a:pt x="11558" y="11826"/>
                  </a:lnTo>
                  <a:lnTo>
                    <a:pt x="11242" y="11704"/>
                  </a:lnTo>
                  <a:lnTo>
                    <a:pt x="11096" y="11655"/>
                  </a:lnTo>
                  <a:lnTo>
                    <a:pt x="10950" y="11607"/>
                  </a:lnTo>
                  <a:lnTo>
                    <a:pt x="10779" y="11582"/>
                  </a:lnTo>
                  <a:lnTo>
                    <a:pt x="10633" y="11582"/>
                  </a:lnTo>
                  <a:lnTo>
                    <a:pt x="10609" y="11607"/>
                  </a:lnTo>
                  <a:lnTo>
                    <a:pt x="10609" y="11655"/>
                  </a:lnTo>
                  <a:lnTo>
                    <a:pt x="10682" y="11753"/>
                  </a:lnTo>
                  <a:lnTo>
                    <a:pt x="10804" y="11874"/>
                  </a:lnTo>
                  <a:lnTo>
                    <a:pt x="10925" y="11947"/>
                  </a:lnTo>
                  <a:lnTo>
                    <a:pt x="11047" y="12045"/>
                  </a:lnTo>
                  <a:lnTo>
                    <a:pt x="11315" y="12166"/>
                  </a:lnTo>
                  <a:lnTo>
                    <a:pt x="11582" y="12288"/>
                  </a:lnTo>
                  <a:lnTo>
                    <a:pt x="11826" y="12385"/>
                  </a:lnTo>
                  <a:lnTo>
                    <a:pt x="12093" y="12483"/>
                  </a:lnTo>
                  <a:lnTo>
                    <a:pt x="12361" y="12556"/>
                  </a:lnTo>
                  <a:lnTo>
                    <a:pt x="12507" y="12580"/>
                  </a:lnTo>
                  <a:lnTo>
                    <a:pt x="12629" y="12580"/>
                  </a:lnTo>
                  <a:lnTo>
                    <a:pt x="12239" y="12799"/>
                  </a:lnTo>
                  <a:lnTo>
                    <a:pt x="11850" y="12969"/>
                  </a:lnTo>
                  <a:lnTo>
                    <a:pt x="11801" y="12921"/>
                  </a:lnTo>
                  <a:lnTo>
                    <a:pt x="11680" y="12823"/>
                  </a:lnTo>
                  <a:lnTo>
                    <a:pt x="11558" y="12775"/>
                  </a:lnTo>
                  <a:lnTo>
                    <a:pt x="11266" y="12677"/>
                  </a:lnTo>
                  <a:lnTo>
                    <a:pt x="10998" y="12604"/>
                  </a:lnTo>
                  <a:lnTo>
                    <a:pt x="10731" y="12531"/>
                  </a:lnTo>
                  <a:lnTo>
                    <a:pt x="10585" y="12458"/>
                  </a:lnTo>
                  <a:lnTo>
                    <a:pt x="10439" y="12385"/>
                  </a:lnTo>
                  <a:lnTo>
                    <a:pt x="10171" y="12239"/>
                  </a:lnTo>
                  <a:lnTo>
                    <a:pt x="10025" y="12166"/>
                  </a:lnTo>
                  <a:lnTo>
                    <a:pt x="9879" y="12118"/>
                  </a:lnTo>
                  <a:lnTo>
                    <a:pt x="9733" y="12093"/>
                  </a:lnTo>
                  <a:lnTo>
                    <a:pt x="9563" y="12093"/>
                  </a:lnTo>
                  <a:lnTo>
                    <a:pt x="9514" y="12118"/>
                  </a:lnTo>
                  <a:lnTo>
                    <a:pt x="9490" y="12142"/>
                  </a:lnTo>
                  <a:lnTo>
                    <a:pt x="9490" y="12191"/>
                  </a:lnTo>
                  <a:lnTo>
                    <a:pt x="9514" y="12215"/>
                  </a:lnTo>
                  <a:lnTo>
                    <a:pt x="9733" y="12410"/>
                  </a:lnTo>
                  <a:lnTo>
                    <a:pt x="9952" y="12580"/>
                  </a:lnTo>
                  <a:lnTo>
                    <a:pt x="10220" y="12750"/>
                  </a:lnTo>
                  <a:lnTo>
                    <a:pt x="10463" y="12872"/>
                  </a:lnTo>
                  <a:lnTo>
                    <a:pt x="10682" y="12969"/>
                  </a:lnTo>
                  <a:lnTo>
                    <a:pt x="10901" y="13042"/>
                  </a:lnTo>
                  <a:lnTo>
                    <a:pt x="11363" y="13188"/>
                  </a:lnTo>
                  <a:lnTo>
                    <a:pt x="10852" y="13359"/>
                  </a:lnTo>
                  <a:lnTo>
                    <a:pt x="10317" y="13505"/>
                  </a:lnTo>
                  <a:lnTo>
                    <a:pt x="10317" y="13480"/>
                  </a:lnTo>
                  <a:lnTo>
                    <a:pt x="10366" y="13359"/>
                  </a:lnTo>
                  <a:lnTo>
                    <a:pt x="10366" y="13310"/>
                  </a:lnTo>
                  <a:lnTo>
                    <a:pt x="10342" y="13261"/>
                  </a:lnTo>
                  <a:lnTo>
                    <a:pt x="10293" y="13213"/>
                  </a:lnTo>
                  <a:lnTo>
                    <a:pt x="10244" y="13164"/>
                  </a:lnTo>
                  <a:lnTo>
                    <a:pt x="9198" y="12604"/>
                  </a:lnTo>
                  <a:lnTo>
                    <a:pt x="9028" y="12507"/>
                  </a:lnTo>
                  <a:lnTo>
                    <a:pt x="8809" y="12410"/>
                  </a:lnTo>
                  <a:lnTo>
                    <a:pt x="8711" y="12385"/>
                  </a:lnTo>
                  <a:lnTo>
                    <a:pt x="8590" y="12361"/>
                  </a:lnTo>
                  <a:lnTo>
                    <a:pt x="8492" y="12385"/>
                  </a:lnTo>
                  <a:lnTo>
                    <a:pt x="8419" y="12434"/>
                  </a:lnTo>
                  <a:lnTo>
                    <a:pt x="8419" y="12458"/>
                  </a:lnTo>
                  <a:lnTo>
                    <a:pt x="8444" y="12556"/>
                  </a:lnTo>
                  <a:lnTo>
                    <a:pt x="8517" y="12629"/>
                  </a:lnTo>
                  <a:lnTo>
                    <a:pt x="8687" y="12799"/>
                  </a:lnTo>
                  <a:lnTo>
                    <a:pt x="9028" y="13042"/>
                  </a:lnTo>
                  <a:lnTo>
                    <a:pt x="9490" y="13334"/>
                  </a:lnTo>
                  <a:lnTo>
                    <a:pt x="9733" y="13456"/>
                  </a:lnTo>
                  <a:lnTo>
                    <a:pt x="10001" y="13553"/>
                  </a:lnTo>
                  <a:lnTo>
                    <a:pt x="9539" y="13651"/>
                  </a:lnTo>
                  <a:lnTo>
                    <a:pt x="9076" y="13699"/>
                  </a:lnTo>
                  <a:lnTo>
                    <a:pt x="9052" y="13651"/>
                  </a:lnTo>
                  <a:lnTo>
                    <a:pt x="8857" y="13480"/>
                  </a:lnTo>
                  <a:lnTo>
                    <a:pt x="8638" y="13334"/>
                  </a:lnTo>
                  <a:lnTo>
                    <a:pt x="8176" y="13067"/>
                  </a:lnTo>
                  <a:lnTo>
                    <a:pt x="7762" y="12799"/>
                  </a:lnTo>
                  <a:lnTo>
                    <a:pt x="7568" y="12677"/>
                  </a:lnTo>
                  <a:lnTo>
                    <a:pt x="7349" y="12604"/>
                  </a:lnTo>
                  <a:lnTo>
                    <a:pt x="7300" y="12604"/>
                  </a:lnTo>
                  <a:lnTo>
                    <a:pt x="7276" y="12653"/>
                  </a:lnTo>
                  <a:lnTo>
                    <a:pt x="7276" y="12775"/>
                  </a:lnTo>
                  <a:lnTo>
                    <a:pt x="7300" y="12872"/>
                  </a:lnTo>
                  <a:lnTo>
                    <a:pt x="7373" y="12969"/>
                  </a:lnTo>
                  <a:lnTo>
                    <a:pt x="7446" y="13042"/>
                  </a:lnTo>
                  <a:lnTo>
                    <a:pt x="7616" y="13213"/>
                  </a:lnTo>
                  <a:lnTo>
                    <a:pt x="7787" y="13334"/>
                  </a:lnTo>
                  <a:lnTo>
                    <a:pt x="8103" y="13553"/>
                  </a:lnTo>
                  <a:lnTo>
                    <a:pt x="8444" y="13748"/>
                  </a:lnTo>
                  <a:lnTo>
                    <a:pt x="8346" y="13748"/>
                  </a:lnTo>
                  <a:lnTo>
                    <a:pt x="7835" y="13772"/>
                  </a:lnTo>
                  <a:lnTo>
                    <a:pt x="7349" y="13724"/>
                  </a:lnTo>
                  <a:lnTo>
                    <a:pt x="7373" y="13699"/>
                  </a:lnTo>
                  <a:lnTo>
                    <a:pt x="7397" y="13651"/>
                  </a:lnTo>
                  <a:lnTo>
                    <a:pt x="7422" y="13578"/>
                  </a:lnTo>
                  <a:lnTo>
                    <a:pt x="7397" y="13529"/>
                  </a:lnTo>
                  <a:lnTo>
                    <a:pt x="7373" y="13456"/>
                  </a:lnTo>
                  <a:lnTo>
                    <a:pt x="7324" y="13383"/>
                  </a:lnTo>
                  <a:lnTo>
                    <a:pt x="7203" y="13286"/>
                  </a:lnTo>
                  <a:lnTo>
                    <a:pt x="6911" y="13091"/>
                  </a:lnTo>
                  <a:lnTo>
                    <a:pt x="6643" y="12872"/>
                  </a:lnTo>
                  <a:lnTo>
                    <a:pt x="6521" y="12799"/>
                  </a:lnTo>
                  <a:lnTo>
                    <a:pt x="6448" y="12750"/>
                  </a:lnTo>
                  <a:lnTo>
                    <a:pt x="6424" y="12702"/>
                  </a:lnTo>
                  <a:lnTo>
                    <a:pt x="6424" y="12677"/>
                  </a:lnTo>
                  <a:lnTo>
                    <a:pt x="6400" y="12677"/>
                  </a:lnTo>
                  <a:lnTo>
                    <a:pt x="6375" y="12702"/>
                  </a:lnTo>
                  <a:lnTo>
                    <a:pt x="6351" y="12775"/>
                  </a:lnTo>
                  <a:lnTo>
                    <a:pt x="6327" y="12823"/>
                  </a:lnTo>
                  <a:lnTo>
                    <a:pt x="6351" y="12969"/>
                  </a:lnTo>
                  <a:lnTo>
                    <a:pt x="6400" y="13042"/>
                  </a:lnTo>
                  <a:lnTo>
                    <a:pt x="6448" y="13140"/>
                  </a:lnTo>
                  <a:lnTo>
                    <a:pt x="6570" y="13286"/>
                  </a:lnTo>
                  <a:lnTo>
                    <a:pt x="6716" y="13432"/>
                  </a:lnTo>
                  <a:lnTo>
                    <a:pt x="6862" y="13553"/>
                  </a:lnTo>
                  <a:lnTo>
                    <a:pt x="7032" y="13675"/>
                  </a:lnTo>
                  <a:lnTo>
                    <a:pt x="7032" y="13675"/>
                  </a:lnTo>
                  <a:lnTo>
                    <a:pt x="6619" y="13578"/>
                  </a:lnTo>
                  <a:lnTo>
                    <a:pt x="6229" y="13456"/>
                  </a:lnTo>
                  <a:lnTo>
                    <a:pt x="5864" y="13334"/>
                  </a:lnTo>
                  <a:lnTo>
                    <a:pt x="5670" y="13286"/>
                  </a:lnTo>
                  <a:lnTo>
                    <a:pt x="5475" y="13261"/>
                  </a:lnTo>
                  <a:lnTo>
                    <a:pt x="5280" y="13237"/>
                  </a:lnTo>
                  <a:lnTo>
                    <a:pt x="5086" y="13261"/>
                  </a:lnTo>
                  <a:lnTo>
                    <a:pt x="4988" y="13286"/>
                  </a:lnTo>
                  <a:lnTo>
                    <a:pt x="4915" y="13334"/>
                  </a:lnTo>
                  <a:lnTo>
                    <a:pt x="4842" y="13407"/>
                  </a:lnTo>
                  <a:lnTo>
                    <a:pt x="4818" y="13505"/>
                  </a:lnTo>
                  <a:lnTo>
                    <a:pt x="4672" y="13651"/>
                  </a:lnTo>
                  <a:lnTo>
                    <a:pt x="4502" y="13797"/>
                  </a:lnTo>
                  <a:lnTo>
                    <a:pt x="4331" y="13943"/>
                  </a:lnTo>
                  <a:lnTo>
                    <a:pt x="4161" y="14064"/>
                  </a:lnTo>
                  <a:lnTo>
                    <a:pt x="3869" y="14259"/>
                  </a:lnTo>
                  <a:lnTo>
                    <a:pt x="3553" y="14405"/>
                  </a:lnTo>
                  <a:lnTo>
                    <a:pt x="3212" y="14551"/>
                  </a:lnTo>
                  <a:lnTo>
                    <a:pt x="2896" y="14648"/>
                  </a:lnTo>
                  <a:lnTo>
                    <a:pt x="2555" y="14745"/>
                  </a:lnTo>
                  <a:lnTo>
                    <a:pt x="2190" y="14818"/>
                  </a:lnTo>
                  <a:lnTo>
                    <a:pt x="1825" y="14867"/>
                  </a:lnTo>
                  <a:lnTo>
                    <a:pt x="1485" y="14891"/>
                  </a:lnTo>
                  <a:lnTo>
                    <a:pt x="1314" y="14891"/>
                  </a:lnTo>
                  <a:lnTo>
                    <a:pt x="1144" y="14867"/>
                  </a:lnTo>
                  <a:lnTo>
                    <a:pt x="1436" y="14672"/>
                  </a:lnTo>
                  <a:lnTo>
                    <a:pt x="1728" y="14453"/>
                  </a:lnTo>
                  <a:lnTo>
                    <a:pt x="1996" y="14210"/>
                  </a:lnTo>
                  <a:lnTo>
                    <a:pt x="2239" y="13991"/>
                  </a:lnTo>
                  <a:lnTo>
                    <a:pt x="2604" y="13626"/>
                  </a:lnTo>
                  <a:lnTo>
                    <a:pt x="2774" y="13432"/>
                  </a:lnTo>
                  <a:lnTo>
                    <a:pt x="2944" y="13188"/>
                  </a:lnTo>
                  <a:lnTo>
                    <a:pt x="3066" y="12945"/>
                  </a:lnTo>
                  <a:lnTo>
                    <a:pt x="3163" y="12702"/>
                  </a:lnTo>
                  <a:lnTo>
                    <a:pt x="3212" y="12458"/>
                  </a:lnTo>
                  <a:lnTo>
                    <a:pt x="3212" y="12337"/>
                  </a:lnTo>
                  <a:lnTo>
                    <a:pt x="3212" y="12215"/>
                  </a:lnTo>
                  <a:lnTo>
                    <a:pt x="3236" y="12118"/>
                  </a:lnTo>
                  <a:lnTo>
                    <a:pt x="3212" y="12045"/>
                  </a:lnTo>
                  <a:lnTo>
                    <a:pt x="3188" y="11972"/>
                  </a:lnTo>
                  <a:lnTo>
                    <a:pt x="3115" y="11923"/>
                  </a:lnTo>
                  <a:lnTo>
                    <a:pt x="2920" y="11826"/>
                  </a:lnTo>
                  <a:lnTo>
                    <a:pt x="2750" y="11704"/>
                  </a:lnTo>
                  <a:lnTo>
                    <a:pt x="2409" y="11461"/>
                  </a:lnTo>
                  <a:lnTo>
                    <a:pt x="2117" y="11169"/>
                  </a:lnTo>
                  <a:lnTo>
                    <a:pt x="1850" y="10852"/>
                  </a:lnTo>
                  <a:lnTo>
                    <a:pt x="1631" y="10512"/>
                  </a:lnTo>
                  <a:lnTo>
                    <a:pt x="1412" y="10147"/>
                  </a:lnTo>
                  <a:lnTo>
                    <a:pt x="1241" y="9757"/>
                  </a:lnTo>
                  <a:lnTo>
                    <a:pt x="1095" y="9368"/>
                  </a:lnTo>
                  <a:lnTo>
                    <a:pt x="949" y="8979"/>
                  </a:lnTo>
                  <a:lnTo>
                    <a:pt x="828" y="8565"/>
                  </a:lnTo>
                  <a:lnTo>
                    <a:pt x="755" y="8127"/>
                  </a:lnTo>
                  <a:lnTo>
                    <a:pt x="682" y="7689"/>
                  </a:lnTo>
                  <a:lnTo>
                    <a:pt x="657" y="7251"/>
                  </a:lnTo>
                  <a:lnTo>
                    <a:pt x="657" y="6837"/>
                  </a:lnTo>
                  <a:lnTo>
                    <a:pt x="706" y="6399"/>
                  </a:lnTo>
                  <a:lnTo>
                    <a:pt x="803" y="5986"/>
                  </a:lnTo>
                  <a:lnTo>
                    <a:pt x="925" y="5548"/>
                  </a:lnTo>
                  <a:lnTo>
                    <a:pt x="1120" y="5110"/>
                  </a:lnTo>
                  <a:lnTo>
                    <a:pt x="1339" y="4696"/>
                  </a:lnTo>
                  <a:lnTo>
                    <a:pt x="1606" y="4307"/>
                  </a:lnTo>
                  <a:lnTo>
                    <a:pt x="1898" y="3869"/>
                  </a:lnTo>
                  <a:lnTo>
                    <a:pt x="2166" y="3431"/>
                  </a:lnTo>
                  <a:lnTo>
                    <a:pt x="2434" y="3017"/>
                  </a:lnTo>
                  <a:lnTo>
                    <a:pt x="2604" y="2823"/>
                  </a:lnTo>
                  <a:lnTo>
                    <a:pt x="2774" y="2628"/>
                  </a:lnTo>
                  <a:lnTo>
                    <a:pt x="3115" y="2336"/>
                  </a:lnTo>
                  <a:lnTo>
                    <a:pt x="3431" y="2068"/>
                  </a:lnTo>
                  <a:lnTo>
                    <a:pt x="3772" y="1825"/>
                  </a:lnTo>
                  <a:lnTo>
                    <a:pt x="4137" y="1582"/>
                  </a:lnTo>
                  <a:lnTo>
                    <a:pt x="4502" y="1387"/>
                  </a:lnTo>
                  <a:lnTo>
                    <a:pt x="4867" y="1192"/>
                  </a:lnTo>
                  <a:lnTo>
                    <a:pt x="5256" y="1046"/>
                  </a:lnTo>
                  <a:lnTo>
                    <a:pt x="5670" y="900"/>
                  </a:lnTo>
                  <a:lnTo>
                    <a:pt x="6083" y="803"/>
                  </a:lnTo>
                  <a:lnTo>
                    <a:pt x="6497" y="706"/>
                  </a:lnTo>
                  <a:lnTo>
                    <a:pt x="6935" y="633"/>
                  </a:lnTo>
                  <a:lnTo>
                    <a:pt x="7373" y="584"/>
                  </a:lnTo>
                  <a:lnTo>
                    <a:pt x="7811" y="535"/>
                  </a:lnTo>
                  <a:lnTo>
                    <a:pt x="8249" y="511"/>
                  </a:lnTo>
                  <a:close/>
                  <a:moveTo>
                    <a:pt x="8444" y="0"/>
                  </a:moveTo>
                  <a:lnTo>
                    <a:pt x="7641" y="24"/>
                  </a:lnTo>
                  <a:lnTo>
                    <a:pt x="6838" y="122"/>
                  </a:lnTo>
                  <a:lnTo>
                    <a:pt x="6351" y="195"/>
                  </a:lnTo>
                  <a:lnTo>
                    <a:pt x="5889" y="292"/>
                  </a:lnTo>
                  <a:lnTo>
                    <a:pt x="5426" y="414"/>
                  </a:lnTo>
                  <a:lnTo>
                    <a:pt x="4964" y="560"/>
                  </a:lnTo>
                  <a:lnTo>
                    <a:pt x="4502" y="730"/>
                  </a:lnTo>
                  <a:lnTo>
                    <a:pt x="4088" y="949"/>
                  </a:lnTo>
                  <a:lnTo>
                    <a:pt x="3674" y="1217"/>
                  </a:lnTo>
                  <a:lnTo>
                    <a:pt x="3285" y="1509"/>
                  </a:lnTo>
                  <a:lnTo>
                    <a:pt x="2823" y="1922"/>
                  </a:lnTo>
                  <a:lnTo>
                    <a:pt x="2385" y="2312"/>
                  </a:lnTo>
                  <a:lnTo>
                    <a:pt x="2166" y="2531"/>
                  </a:lnTo>
                  <a:lnTo>
                    <a:pt x="1947" y="2725"/>
                  </a:lnTo>
                  <a:lnTo>
                    <a:pt x="1752" y="2969"/>
                  </a:lnTo>
                  <a:lnTo>
                    <a:pt x="1582" y="3212"/>
                  </a:lnTo>
                  <a:lnTo>
                    <a:pt x="1266" y="3723"/>
                  </a:lnTo>
                  <a:lnTo>
                    <a:pt x="974" y="4283"/>
                  </a:lnTo>
                  <a:lnTo>
                    <a:pt x="682" y="4842"/>
                  </a:lnTo>
                  <a:lnTo>
                    <a:pt x="438" y="5402"/>
                  </a:lnTo>
                  <a:lnTo>
                    <a:pt x="341" y="5645"/>
                  </a:lnTo>
                  <a:lnTo>
                    <a:pt x="268" y="5889"/>
                  </a:lnTo>
                  <a:lnTo>
                    <a:pt x="195" y="6132"/>
                  </a:lnTo>
                  <a:lnTo>
                    <a:pt x="146" y="6375"/>
                  </a:lnTo>
                  <a:lnTo>
                    <a:pt x="122" y="6886"/>
                  </a:lnTo>
                  <a:lnTo>
                    <a:pt x="122" y="7397"/>
                  </a:lnTo>
                  <a:lnTo>
                    <a:pt x="171" y="7908"/>
                  </a:lnTo>
                  <a:lnTo>
                    <a:pt x="268" y="8419"/>
                  </a:lnTo>
                  <a:lnTo>
                    <a:pt x="390" y="8906"/>
                  </a:lnTo>
                  <a:lnTo>
                    <a:pt x="536" y="9392"/>
                  </a:lnTo>
                  <a:lnTo>
                    <a:pt x="682" y="9830"/>
                  </a:lnTo>
                  <a:lnTo>
                    <a:pt x="876" y="10244"/>
                  </a:lnTo>
                  <a:lnTo>
                    <a:pt x="1095" y="10658"/>
                  </a:lnTo>
                  <a:lnTo>
                    <a:pt x="1339" y="11047"/>
                  </a:lnTo>
                  <a:lnTo>
                    <a:pt x="1631" y="11412"/>
                  </a:lnTo>
                  <a:lnTo>
                    <a:pt x="1947" y="11728"/>
                  </a:lnTo>
                  <a:lnTo>
                    <a:pt x="2117" y="11874"/>
                  </a:lnTo>
                  <a:lnTo>
                    <a:pt x="2312" y="12020"/>
                  </a:lnTo>
                  <a:lnTo>
                    <a:pt x="2507" y="12142"/>
                  </a:lnTo>
                  <a:lnTo>
                    <a:pt x="2701" y="12239"/>
                  </a:lnTo>
                  <a:lnTo>
                    <a:pt x="2677" y="12458"/>
                  </a:lnTo>
                  <a:lnTo>
                    <a:pt x="2604" y="12653"/>
                  </a:lnTo>
                  <a:lnTo>
                    <a:pt x="2482" y="12848"/>
                  </a:lnTo>
                  <a:lnTo>
                    <a:pt x="2361" y="13042"/>
                  </a:lnTo>
                  <a:lnTo>
                    <a:pt x="2215" y="13213"/>
                  </a:lnTo>
                  <a:lnTo>
                    <a:pt x="2069" y="13359"/>
                  </a:lnTo>
                  <a:lnTo>
                    <a:pt x="1752" y="13675"/>
                  </a:lnTo>
                  <a:lnTo>
                    <a:pt x="1412" y="13967"/>
                  </a:lnTo>
                  <a:lnTo>
                    <a:pt x="1047" y="14259"/>
                  </a:lnTo>
                  <a:lnTo>
                    <a:pt x="828" y="14381"/>
                  </a:lnTo>
                  <a:lnTo>
                    <a:pt x="633" y="14478"/>
                  </a:lnTo>
                  <a:lnTo>
                    <a:pt x="414" y="14575"/>
                  </a:lnTo>
                  <a:lnTo>
                    <a:pt x="195" y="14648"/>
                  </a:lnTo>
                  <a:lnTo>
                    <a:pt x="98" y="14697"/>
                  </a:lnTo>
                  <a:lnTo>
                    <a:pt x="25" y="14794"/>
                  </a:lnTo>
                  <a:lnTo>
                    <a:pt x="0" y="14891"/>
                  </a:lnTo>
                  <a:lnTo>
                    <a:pt x="25" y="14989"/>
                  </a:lnTo>
                  <a:lnTo>
                    <a:pt x="49" y="15086"/>
                  </a:lnTo>
                  <a:lnTo>
                    <a:pt x="146" y="15159"/>
                  </a:lnTo>
                  <a:lnTo>
                    <a:pt x="244" y="15208"/>
                  </a:lnTo>
                  <a:lnTo>
                    <a:pt x="365" y="15208"/>
                  </a:lnTo>
                  <a:lnTo>
                    <a:pt x="414" y="15183"/>
                  </a:lnTo>
                  <a:lnTo>
                    <a:pt x="560" y="15256"/>
                  </a:lnTo>
                  <a:lnTo>
                    <a:pt x="682" y="15305"/>
                  </a:lnTo>
                  <a:lnTo>
                    <a:pt x="998" y="15378"/>
                  </a:lnTo>
                  <a:lnTo>
                    <a:pt x="1314" y="15402"/>
                  </a:lnTo>
                  <a:lnTo>
                    <a:pt x="1679" y="15402"/>
                  </a:lnTo>
                  <a:lnTo>
                    <a:pt x="2020" y="15354"/>
                  </a:lnTo>
                  <a:lnTo>
                    <a:pt x="2336" y="15305"/>
                  </a:lnTo>
                  <a:lnTo>
                    <a:pt x="2896" y="15183"/>
                  </a:lnTo>
                  <a:lnTo>
                    <a:pt x="3261" y="15062"/>
                  </a:lnTo>
                  <a:lnTo>
                    <a:pt x="3626" y="14916"/>
                  </a:lnTo>
                  <a:lnTo>
                    <a:pt x="3991" y="14770"/>
                  </a:lnTo>
                  <a:lnTo>
                    <a:pt x="4331" y="14575"/>
                  </a:lnTo>
                  <a:lnTo>
                    <a:pt x="4575" y="14429"/>
                  </a:lnTo>
                  <a:lnTo>
                    <a:pt x="4818" y="14259"/>
                  </a:lnTo>
                  <a:lnTo>
                    <a:pt x="5037" y="14040"/>
                  </a:lnTo>
                  <a:lnTo>
                    <a:pt x="5134" y="13918"/>
                  </a:lnTo>
                  <a:lnTo>
                    <a:pt x="5207" y="13797"/>
                  </a:lnTo>
                  <a:lnTo>
                    <a:pt x="5426" y="13821"/>
                  </a:lnTo>
                  <a:lnTo>
                    <a:pt x="5645" y="13845"/>
                  </a:lnTo>
                  <a:lnTo>
                    <a:pt x="6059" y="13967"/>
                  </a:lnTo>
                  <a:lnTo>
                    <a:pt x="6497" y="14113"/>
                  </a:lnTo>
                  <a:lnTo>
                    <a:pt x="6692" y="14186"/>
                  </a:lnTo>
                  <a:lnTo>
                    <a:pt x="6911" y="14235"/>
                  </a:lnTo>
                  <a:lnTo>
                    <a:pt x="7178" y="14283"/>
                  </a:lnTo>
                  <a:lnTo>
                    <a:pt x="7446" y="14308"/>
                  </a:lnTo>
                  <a:lnTo>
                    <a:pt x="7981" y="14332"/>
                  </a:lnTo>
                  <a:lnTo>
                    <a:pt x="8517" y="14308"/>
                  </a:lnTo>
                  <a:lnTo>
                    <a:pt x="9052" y="14259"/>
                  </a:lnTo>
                  <a:lnTo>
                    <a:pt x="9490" y="14210"/>
                  </a:lnTo>
                  <a:lnTo>
                    <a:pt x="9952" y="14137"/>
                  </a:lnTo>
                  <a:lnTo>
                    <a:pt x="10390" y="14040"/>
                  </a:lnTo>
                  <a:lnTo>
                    <a:pt x="10828" y="13918"/>
                  </a:lnTo>
                  <a:lnTo>
                    <a:pt x="11266" y="13797"/>
                  </a:lnTo>
                  <a:lnTo>
                    <a:pt x="11680" y="13651"/>
                  </a:lnTo>
                  <a:lnTo>
                    <a:pt x="12093" y="13480"/>
                  </a:lnTo>
                  <a:lnTo>
                    <a:pt x="12507" y="13286"/>
                  </a:lnTo>
                  <a:lnTo>
                    <a:pt x="12921" y="13067"/>
                  </a:lnTo>
                  <a:lnTo>
                    <a:pt x="13310" y="12823"/>
                  </a:lnTo>
                  <a:lnTo>
                    <a:pt x="13699" y="12556"/>
                  </a:lnTo>
                  <a:lnTo>
                    <a:pt x="14089" y="12264"/>
                  </a:lnTo>
                  <a:lnTo>
                    <a:pt x="14429" y="11947"/>
                  </a:lnTo>
                  <a:lnTo>
                    <a:pt x="14770" y="11607"/>
                  </a:lnTo>
                  <a:lnTo>
                    <a:pt x="15111" y="11266"/>
                  </a:lnTo>
                  <a:lnTo>
                    <a:pt x="15403" y="10901"/>
                  </a:lnTo>
                  <a:lnTo>
                    <a:pt x="15670" y="10512"/>
                  </a:lnTo>
                  <a:lnTo>
                    <a:pt x="15914" y="10098"/>
                  </a:lnTo>
                  <a:lnTo>
                    <a:pt x="16133" y="9684"/>
                  </a:lnTo>
                  <a:lnTo>
                    <a:pt x="16327" y="9246"/>
                  </a:lnTo>
                  <a:lnTo>
                    <a:pt x="16473" y="8808"/>
                  </a:lnTo>
                  <a:lnTo>
                    <a:pt x="16595" y="8346"/>
                  </a:lnTo>
                  <a:lnTo>
                    <a:pt x="16668" y="7884"/>
                  </a:lnTo>
                  <a:lnTo>
                    <a:pt x="16717" y="7421"/>
                  </a:lnTo>
                  <a:lnTo>
                    <a:pt x="16717" y="7178"/>
                  </a:lnTo>
                  <a:lnTo>
                    <a:pt x="16692" y="6959"/>
                  </a:lnTo>
                  <a:lnTo>
                    <a:pt x="16595" y="6497"/>
                  </a:lnTo>
                  <a:lnTo>
                    <a:pt x="16473" y="6035"/>
                  </a:lnTo>
                  <a:lnTo>
                    <a:pt x="16352" y="5597"/>
                  </a:lnTo>
                  <a:lnTo>
                    <a:pt x="16206" y="5134"/>
                  </a:lnTo>
                  <a:lnTo>
                    <a:pt x="16084" y="4672"/>
                  </a:lnTo>
                  <a:lnTo>
                    <a:pt x="15962" y="4210"/>
                  </a:lnTo>
                  <a:lnTo>
                    <a:pt x="15792" y="3772"/>
                  </a:lnTo>
                  <a:lnTo>
                    <a:pt x="15597" y="3358"/>
                  </a:lnTo>
                  <a:lnTo>
                    <a:pt x="15354" y="2993"/>
                  </a:lnTo>
                  <a:lnTo>
                    <a:pt x="15062" y="2652"/>
                  </a:lnTo>
                  <a:lnTo>
                    <a:pt x="14770" y="2336"/>
                  </a:lnTo>
                  <a:lnTo>
                    <a:pt x="14429" y="2044"/>
                  </a:lnTo>
                  <a:lnTo>
                    <a:pt x="14089" y="1776"/>
                  </a:lnTo>
                  <a:lnTo>
                    <a:pt x="13724" y="1509"/>
                  </a:lnTo>
                  <a:lnTo>
                    <a:pt x="13334" y="1265"/>
                  </a:lnTo>
                  <a:lnTo>
                    <a:pt x="12969" y="1046"/>
                  </a:lnTo>
                  <a:lnTo>
                    <a:pt x="12580" y="827"/>
                  </a:lnTo>
                  <a:lnTo>
                    <a:pt x="12166" y="633"/>
                  </a:lnTo>
                  <a:lnTo>
                    <a:pt x="11777" y="487"/>
                  </a:lnTo>
                  <a:lnTo>
                    <a:pt x="11363" y="341"/>
                  </a:lnTo>
                  <a:lnTo>
                    <a:pt x="10950" y="219"/>
                  </a:lnTo>
                  <a:lnTo>
                    <a:pt x="10512" y="146"/>
                  </a:lnTo>
                  <a:lnTo>
                    <a:pt x="10074" y="73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/>
                <a:t>`</a:t>
              </a:r>
              <a:endParaRPr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73176" y="914447"/>
              <a:ext cx="181492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CompletableFuture</a:t>
              </a:r>
              <a:endParaRPr lang="en-US" b="1" dirty="0" smtClean="0"/>
            </a:p>
            <a:p>
              <a:r>
                <a:rPr lang="en-US" b="1" dirty="0" smtClean="0"/>
                <a:t>  With no-</a:t>
              </a:r>
              <a:r>
                <a:rPr lang="en-US" b="1" dirty="0" err="1" smtClean="0"/>
                <a:t>arg</a:t>
              </a:r>
              <a:r>
                <a:rPr lang="en-US" b="1" dirty="0" smtClean="0"/>
                <a:t> </a:t>
              </a:r>
            </a:p>
            <a:p>
              <a:r>
                <a:rPr lang="en-US" b="1" dirty="0"/>
                <a:t> </a:t>
              </a:r>
              <a:r>
                <a:rPr lang="en-US" b="1" dirty="0" smtClean="0"/>
                <a:t>    constructor</a:t>
              </a:r>
              <a:endParaRPr lang="en-US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87369" y="2540619"/>
            <a:ext cx="3341915" cy="584775"/>
            <a:chOff x="1287369" y="2540619"/>
            <a:chExt cx="3341915" cy="584775"/>
          </a:xfrm>
        </p:grpSpPr>
        <p:sp>
          <p:nvSpPr>
            <p:cNvPr id="19" name="TextBox 18"/>
            <p:cNvSpPr txBox="1"/>
            <p:nvPr/>
          </p:nvSpPr>
          <p:spPr>
            <a:xfrm>
              <a:off x="1287369" y="2540619"/>
              <a:ext cx="2309271" cy="5847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Blocks until the Future is complete</a:t>
              </a:r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3970916" y="2540619"/>
              <a:ext cx="658368" cy="443154"/>
            </a:xfrm>
            <a:prstGeom prst="leftArrow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572601" y="3641545"/>
            <a:ext cx="1976623" cy="58477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Complete a Future manually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5623488" y="3684040"/>
            <a:ext cx="658368" cy="445669"/>
          </a:xfrm>
          <a:prstGeom prst="rightArrow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>
            <a:stCxn id="11" idx="2"/>
            <a:endCxn id="12" idx="0"/>
          </p:cNvCxnSpPr>
          <p:nvPr/>
        </p:nvCxnSpPr>
        <p:spPr>
          <a:xfrm rot="16200000" flipH="1">
            <a:off x="4514957" y="849300"/>
            <a:ext cx="680130" cy="2784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2" idx="2"/>
            <a:endCxn id="14" idx="0"/>
          </p:cNvCxnSpPr>
          <p:nvPr/>
        </p:nvCxnSpPr>
        <p:spPr>
          <a:xfrm rot="5400000">
            <a:off x="4316390" y="1806843"/>
            <a:ext cx="817556" cy="30439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0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66374" y="151111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dirty="0"/>
              <a:t>Running asynchronous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6374" y="1199418"/>
            <a:ext cx="7424186" cy="156966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Executors.newCachedThreadPool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es.execute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(new Runnable()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void run()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Java“);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66374" y="3140327"/>
            <a:ext cx="7424186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CompletableFuture.runAsync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-&gt;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Java“);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84196" y="918662"/>
            <a:ext cx="772251" cy="30233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84196" y="2850187"/>
            <a:ext cx="772251" cy="30233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76102" y="1523999"/>
            <a:ext cx="1316736" cy="18288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es.execute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18249" y="3207850"/>
            <a:ext cx="3139069" cy="18748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CompletableFuture.runAsync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0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66374" y="151111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dirty="0"/>
              <a:t>Running asynchronous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6374" y="1199418"/>
            <a:ext cx="7424186" cy="156966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Executors.newCachedThreadPool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Future&lt;String&gt; future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es.submit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 Callable&lt;String&gt;()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String call() throws Exception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Java";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66374" y="3140327"/>
            <a:ext cx="7424186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CompletableFuture.supplyAsync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"Hello Java";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8580" y="943046"/>
            <a:ext cx="772251" cy="30233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84195" y="2959985"/>
            <a:ext cx="772251" cy="30233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40480" y="1487489"/>
            <a:ext cx="1194816" cy="255967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es.submit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42786" y="3486912"/>
            <a:ext cx="3602365" cy="17983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CompletableFuture.supplyAsync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0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6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17606" y="358375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dirty="0" smtClean="0"/>
              <a:t>Create Method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8304" y="1578025"/>
            <a:ext cx="6089904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CompletableFuture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() </a:t>
            </a: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cf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 = new </a:t>
            </a: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CompletableFuture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();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8304" y="2326214"/>
            <a:ext cx="7443216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CompletableFuture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&lt;U&gt; 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 ::  </a:t>
            </a:r>
            <a:r>
              <a:rPr lang="en-US" sz="1800" dirty="0" err="1" smtClean="0">
                <a:solidFill>
                  <a:srgbClr val="0B5394"/>
                </a:solidFill>
                <a:latin typeface="Pangolin"/>
                <a:sym typeface="Pangolin"/>
              </a:rPr>
              <a:t>supplyAsync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(  Supplier&lt;U&gt;supplier   )</a:t>
            </a:r>
            <a:endParaRPr lang="en-US" sz="1800" dirty="0">
              <a:solidFill>
                <a:srgbClr val="0B5394"/>
              </a:solidFill>
              <a:latin typeface="Pangolin"/>
              <a:sym typeface="Pangoli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8304" y="3074403"/>
            <a:ext cx="6992112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CompletableFuture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&lt;U&gt; :: </a:t>
            </a:r>
            <a:r>
              <a:rPr lang="en-US" sz="1800" dirty="0" err="1" smtClean="0">
                <a:solidFill>
                  <a:srgbClr val="0B5394"/>
                </a:solidFill>
                <a:latin typeface="Pangolin"/>
                <a:sym typeface="Pangolin"/>
              </a:rPr>
              <a:t>runAsync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 (    Runnable </a:t>
            </a:r>
            <a:r>
              <a:rPr lang="en-US" sz="1800" dirty="0" err="1" smtClean="0">
                <a:solidFill>
                  <a:srgbClr val="0B5394"/>
                </a:solidFill>
                <a:latin typeface="Pangolin"/>
                <a:sym typeface="Pangolin"/>
              </a:rPr>
              <a:t>runnable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    )</a:t>
            </a:r>
            <a:endParaRPr lang="en-US" sz="1800" dirty="0">
              <a:solidFill>
                <a:srgbClr val="0B5394"/>
              </a:solidFill>
              <a:latin typeface="Pangolin"/>
              <a:sym typeface="Pangolin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657088" y="2346261"/>
            <a:ext cx="2243328" cy="345843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Supplier&lt;U&gt;supplier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34000" y="3094450"/>
            <a:ext cx="2078736" cy="345843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Runnable </a:t>
            </a:r>
            <a:r>
              <a:rPr lang="en-US" sz="1600" b="1" dirty="0" err="1">
                <a:solidFill>
                  <a:schemeClr val="tx1"/>
                </a:solidFill>
              </a:rPr>
              <a:t>runnable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17606" y="358375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dirty="0" smtClean="0"/>
              <a:t>Create Method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8304" y="1314278"/>
            <a:ext cx="7443216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CompletableFuture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&lt;U&gt; 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 ::  </a:t>
            </a:r>
            <a:r>
              <a:rPr lang="en-US" sz="1800" dirty="0" err="1" smtClean="0">
                <a:solidFill>
                  <a:srgbClr val="0B5394"/>
                </a:solidFill>
                <a:latin typeface="Pangolin"/>
                <a:sym typeface="Pangolin"/>
              </a:rPr>
              <a:t>supplyAsync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    (Supplier&lt;U&gt;supplier)</a:t>
            </a:r>
            <a:endParaRPr lang="en-US" sz="1800" dirty="0">
              <a:solidFill>
                <a:srgbClr val="0B5394"/>
              </a:solidFill>
              <a:latin typeface="Pangolin"/>
              <a:sym typeface="Pangoli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8304" y="3171939"/>
            <a:ext cx="6992112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CompletableFuture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&lt;U&gt; :: </a:t>
            </a:r>
            <a:r>
              <a:rPr lang="en-US" sz="1800" dirty="0" err="1" smtClean="0">
                <a:solidFill>
                  <a:srgbClr val="0B5394"/>
                </a:solidFill>
                <a:latin typeface="Pangolin"/>
                <a:sym typeface="Pangolin"/>
              </a:rPr>
              <a:t>runAsync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 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  (Runnable runnable)</a:t>
            </a:r>
            <a:endParaRPr lang="en-US" sz="1800" dirty="0">
              <a:solidFill>
                <a:srgbClr val="0B5394"/>
              </a:solidFill>
              <a:latin typeface="Pangolin"/>
              <a:sym typeface="Pangoli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45280" y="1362107"/>
            <a:ext cx="1572768" cy="2902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supplyAsync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37076" y="3244259"/>
            <a:ext cx="1156716" cy="21827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runAsync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93792" y="1999488"/>
            <a:ext cx="3255264" cy="688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ForkJoinPool</a:t>
            </a:r>
            <a:r>
              <a:rPr lang="en-US" sz="1600" b="1" dirty="0"/>
              <a:t> :: </a:t>
            </a:r>
            <a:r>
              <a:rPr lang="en-US" sz="1600" b="1" dirty="0" err="1"/>
              <a:t>commonPool</a:t>
            </a:r>
            <a:r>
              <a:rPr lang="en-US" sz="1600" b="1" dirty="0"/>
              <a:t>()</a:t>
            </a:r>
          </a:p>
        </p:txBody>
      </p:sp>
      <p:cxnSp>
        <p:nvCxnSpPr>
          <p:cNvPr id="6" name="Curved Connector 5"/>
          <p:cNvCxnSpPr>
            <a:stCxn id="12" idx="0"/>
            <a:endCxn id="4" idx="2"/>
          </p:cNvCxnSpPr>
          <p:nvPr/>
        </p:nvCxnSpPr>
        <p:spPr>
          <a:xfrm rot="5400000" flipH="1" flipV="1">
            <a:off x="5440048" y="1862883"/>
            <a:ext cx="556762" cy="22059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11" idx="2"/>
            <a:endCxn id="4" idx="0"/>
          </p:cNvCxnSpPr>
          <p:nvPr/>
        </p:nvCxnSpPr>
        <p:spPr>
          <a:xfrm rot="16200000" flipH="1">
            <a:off x="5702994" y="881057"/>
            <a:ext cx="347101" cy="18897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17606" y="358375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dirty="0" smtClean="0"/>
              <a:t>Create Method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8304" y="1566180"/>
            <a:ext cx="6992112" cy="679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CompletableFuture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&lt;U&gt; 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 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::  </a:t>
            </a:r>
            <a:r>
              <a:rPr lang="en-US" sz="1800" dirty="0" err="1" smtClean="0">
                <a:solidFill>
                  <a:srgbClr val="0B5394"/>
                </a:solidFill>
                <a:latin typeface="Pangolin"/>
                <a:sym typeface="Pangolin"/>
              </a:rPr>
              <a:t>supplyAsync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 ( Supplier&lt;U&gt;supplier , 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Executor </a:t>
            </a:r>
            <a:r>
              <a:rPr lang="en-US" sz="1800" dirty="0" err="1" smtClean="0">
                <a:solidFill>
                  <a:srgbClr val="0B5394"/>
                </a:solidFill>
                <a:latin typeface="Pangolin"/>
                <a:sym typeface="Pangolin"/>
              </a:rPr>
              <a:t>executor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    )</a:t>
            </a:r>
            <a:endParaRPr lang="en-US" sz="1800" dirty="0">
              <a:solidFill>
                <a:srgbClr val="0B5394"/>
              </a:solidFill>
              <a:latin typeface="Pangolin"/>
              <a:sym typeface="Pangoli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8304" y="2696451"/>
            <a:ext cx="6992112" cy="679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CompletableFuture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&lt;U&gt; :: </a:t>
            </a: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runAsync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(Runnable </a:t>
            </a:r>
            <a:r>
              <a:rPr lang="en-US" sz="1800" dirty="0" err="1" smtClean="0">
                <a:solidFill>
                  <a:srgbClr val="0B5394"/>
                </a:solidFill>
                <a:latin typeface="Pangolin"/>
                <a:sym typeface="Pangolin"/>
              </a:rPr>
              <a:t>runnable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 , 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,Executor </a:t>
            </a:r>
            <a:r>
              <a:rPr lang="en-US" sz="1800" dirty="0" err="1" smtClean="0">
                <a:solidFill>
                  <a:srgbClr val="0B5394"/>
                </a:solidFill>
                <a:latin typeface="Pangolin"/>
                <a:sym typeface="Pangolin"/>
              </a:rPr>
              <a:t>executor</a:t>
            </a:r>
            <a:r>
              <a:rPr lang="en-US" sz="1800" dirty="0" smtClean="0">
                <a:solidFill>
                  <a:srgbClr val="0B5394"/>
                </a:solidFill>
                <a:latin typeface="Pangolin"/>
                <a:sym typeface="Pangolin"/>
              </a:rPr>
              <a:t>    )</a:t>
            </a:r>
            <a:endParaRPr lang="en-US" sz="1800" dirty="0">
              <a:solidFill>
                <a:srgbClr val="0B5394"/>
              </a:solidFill>
              <a:latin typeface="Pangolin"/>
              <a:sym typeface="Pangoli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72768" y="1949288"/>
            <a:ext cx="2011680" cy="296437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Executor </a:t>
            </a:r>
            <a:r>
              <a:rPr lang="en-US" sz="1600" b="1" dirty="0" err="1">
                <a:solidFill>
                  <a:schemeClr val="tx1"/>
                </a:solidFill>
              </a:rPr>
              <a:t>executor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48384" y="3048415"/>
            <a:ext cx="2011680" cy="296437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Executor </a:t>
            </a:r>
            <a:r>
              <a:rPr lang="en-US" sz="1600" b="1" dirty="0" err="1">
                <a:solidFill>
                  <a:schemeClr val="tx1"/>
                </a:solidFill>
              </a:rPr>
              <a:t>executor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17606" y="358375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dirty="0"/>
              <a:t>Attach Callback Method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8304" y="1578025"/>
            <a:ext cx="6089904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thenApply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8304" y="2326214"/>
            <a:ext cx="7443216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thenAccept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8304" y="3074403"/>
            <a:ext cx="6992112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thenRun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3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Synchronous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6796402" y="1215785"/>
            <a:ext cx="1585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Single-Threaded</a:t>
            </a:r>
          </a:p>
        </p:txBody>
      </p:sp>
      <p:pic>
        <p:nvPicPr>
          <p:cNvPr id="6" name="Picture 2" descr="https://brijbhushan.files.wordpress.com/2015/07/singlethread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84" y="2091024"/>
            <a:ext cx="504126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66374" y="309607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b="1" dirty="0" err="1" smtClean="0"/>
              <a:t>thenApply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6374" y="1266618"/>
            <a:ext cx="7424186" cy="280076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CompletableFuture.supplyAsync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thenApply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+ "World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thenApply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 "First " + s + " </a:t>
            </a: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Programe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41120" y="2548128"/>
            <a:ext cx="1280160" cy="23051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thenApply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3312" y="3279648"/>
            <a:ext cx="1207008" cy="22547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thenApply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6374" y="1266618"/>
            <a:ext cx="7424186" cy="2815034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96026" y="2392142"/>
            <a:ext cx="5084063" cy="8875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</a:t>
            </a:r>
            <a:r>
              <a:rPr lang="en-US" sz="2000" dirty="0" err="1" smtClean="0"/>
              <a:t>f.get</a:t>
            </a:r>
            <a:r>
              <a:rPr lang="en-US" sz="2000" dirty="0" smtClean="0"/>
              <a:t>() </a:t>
            </a:r>
            <a:r>
              <a:rPr lang="en-US" sz="2000" dirty="0" smtClean="0">
                <a:sym typeface="Wingdings" panose="05000000000000000000" pitchFamily="2" charset="2"/>
              </a:rPr>
              <a:t> “First Hello World </a:t>
            </a:r>
            <a:r>
              <a:rPr lang="en-US" sz="2000" dirty="0" err="1" smtClean="0">
                <a:sym typeface="Wingdings" panose="05000000000000000000" pitchFamily="2" charset="2"/>
              </a:rPr>
              <a:t>Programe</a:t>
            </a:r>
            <a:r>
              <a:rPr lang="en-US" sz="2000" dirty="0" smtClean="0">
                <a:sym typeface="Wingdings" panose="05000000000000000000" pitchFamily="2" charset="2"/>
              </a:rPr>
              <a:t>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057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41990" y="187687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b="1" dirty="0" err="1" smtClean="0"/>
              <a:t>thenAccept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6374" y="1020398"/>
            <a:ext cx="7424186" cy="329320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CompletableFuture.supplyAsync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thenApply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+ "World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thenApply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 "First " + s + " </a:t>
            </a: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Programe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thenAccept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(result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45960" y="3279648"/>
            <a:ext cx="1336279" cy="25818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thenAccept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374" y="1020397"/>
            <a:ext cx="7424186" cy="3293209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96026" y="2314515"/>
            <a:ext cx="5084063" cy="10382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</a:t>
            </a:r>
            <a:r>
              <a:rPr lang="en-US" sz="2000" dirty="0" err="1" smtClean="0"/>
              <a:t>f.get</a:t>
            </a:r>
            <a:r>
              <a:rPr lang="en-US" sz="2000" dirty="0" smtClean="0"/>
              <a:t>() </a:t>
            </a:r>
            <a:r>
              <a:rPr lang="en-US" sz="2000" dirty="0" smtClean="0">
                <a:sym typeface="Wingdings" panose="05000000000000000000" pitchFamily="2" charset="2"/>
              </a:rPr>
              <a:t> “First Hello World </a:t>
            </a:r>
            <a:r>
              <a:rPr lang="en-US" sz="2000" dirty="0" err="1" smtClean="0">
                <a:sym typeface="Wingdings" panose="05000000000000000000" pitchFamily="2" charset="2"/>
              </a:rPr>
              <a:t>Programe</a:t>
            </a:r>
            <a:r>
              <a:rPr lang="en-US" sz="2000" dirty="0" smtClean="0">
                <a:sym typeface="Wingdings" panose="05000000000000000000" pitchFamily="2" charset="2"/>
              </a:rPr>
              <a:t>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43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66374" y="309607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b="1" dirty="0" err="1" smtClean="0"/>
              <a:t>thenRun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6374" y="1266618"/>
            <a:ext cx="7424186" cy="280076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CompletableFuture.supplyAsync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thenApply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+ "World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thenRun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(()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//TODO: some other work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35024" y="2804160"/>
            <a:ext cx="1042416" cy="193939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thenRun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17606" y="358375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dirty="0" err="1"/>
              <a:t>Async</a:t>
            </a:r>
            <a:r>
              <a:rPr lang="en-US" dirty="0"/>
              <a:t> Callback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39526" y="1383489"/>
            <a:ext cx="7472954" cy="132343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CompletableFuture.supplyAsync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thenApply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+ "World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39526" y="2974545"/>
            <a:ext cx="7472954" cy="132343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CompletableFuture.supplyAsync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thenApplyAsync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+ "World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9526" y="1383489"/>
            <a:ext cx="7472954" cy="132344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06921" y="1923737"/>
            <a:ext cx="1202168" cy="24294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thenApply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047488" y="972834"/>
            <a:ext cx="3133344" cy="1319262"/>
          </a:xfrm>
          <a:prstGeom prst="wedgeRoundRectCallout">
            <a:avLst>
              <a:gd name="adj1" fmla="val -126127"/>
              <a:gd name="adj2" fmla="val 3350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Executed in the same thread where the </a:t>
            </a:r>
            <a:r>
              <a:rPr lang="en-US" sz="1600" b="1" dirty="0" err="1"/>
              <a:t>supplyAsync</a:t>
            </a:r>
            <a:r>
              <a:rPr lang="en-US" sz="1600" b="1" dirty="0"/>
              <a:t>() task is executed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9526" y="2979707"/>
            <a:ext cx="7472954" cy="1323440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419113" y="3519140"/>
            <a:ext cx="1810142" cy="234247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thenApplyAsync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5047488" y="2859509"/>
            <a:ext cx="3133344" cy="1319262"/>
          </a:xfrm>
          <a:prstGeom prst="wedgeRoundRectCallout">
            <a:avLst>
              <a:gd name="adj1" fmla="val -107450"/>
              <a:gd name="adj2" fmla="val 1225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Executed in a different thread from </a:t>
            </a:r>
            <a:r>
              <a:rPr lang="en-US" sz="1600" b="1" dirty="0" err="1"/>
              <a:t>ForkJoinPool.commonPool</a:t>
            </a:r>
            <a:r>
              <a:rPr lang="en-US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700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4" grpId="0" animBg="1"/>
      <p:bldP spid="18" grpId="0" animBg="1"/>
      <p:bldP spid="19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17606" y="358375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dirty="0"/>
              <a:t>Combining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8304" y="1395145"/>
            <a:ext cx="6089904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thenCompose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8304" y="2143334"/>
            <a:ext cx="7443216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thenCombine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8304" y="2891523"/>
            <a:ext cx="6992112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allOf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908304" y="3639712"/>
            <a:ext cx="6992112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 err="1">
                <a:solidFill>
                  <a:srgbClr val="0B5394"/>
                </a:solidFill>
                <a:latin typeface="Pangolin"/>
                <a:sym typeface="Pangolin"/>
              </a:rPr>
              <a:t>anyOf</a:t>
            </a: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250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66374" y="309607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b="1" dirty="0" err="1"/>
              <a:t>thenCompose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8294" y="1650525"/>
            <a:ext cx="5961146" cy="156966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&lt;User&gt; 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endParaRPr lang="en-US" alt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CompletableFuture.supplyAsync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((Long id)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getUserInfo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928" y="1702532"/>
            <a:ext cx="2799320" cy="28476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CompletableFuture</a:t>
            </a:r>
            <a:r>
              <a:rPr lang="en-US" sz="1600" b="1" dirty="0">
                <a:solidFill>
                  <a:schemeClr val="tx1"/>
                </a:solidFill>
              </a:rPr>
              <a:t>&lt;User&gt;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059680" y="2728482"/>
            <a:ext cx="3133344" cy="1319262"/>
          </a:xfrm>
          <a:prstGeom prst="wedgeRoundRectCallout">
            <a:avLst>
              <a:gd name="adj1" fmla="val -87606"/>
              <a:gd name="adj2" fmla="val -10141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 wanted to call the method inside the user object and also need to chain..?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9258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66374" y="309607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b="1" dirty="0" err="1"/>
              <a:t>thenCompose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4390" y="1340964"/>
            <a:ext cx="7393706" cy="255454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endParaRPr lang="en-US" alt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CompletableFuture.supplyAsync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((Long id)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getUserInfo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}). 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thenCompose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(user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user.getName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00784" y="2619776"/>
            <a:ext cx="1603248" cy="22096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thenCompose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4390" y="1340964"/>
            <a:ext cx="7393706" cy="2554545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91243" y="2304288"/>
            <a:ext cx="3392053" cy="107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 smtClean="0"/>
          </a:p>
          <a:p>
            <a:r>
              <a:rPr lang="en-US" sz="2000" b="1" dirty="0" smtClean="0"/>
              <a:t>Monads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b="1" dirty="0" err="1" smtClean="0"/>
              <a:t>thenApply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b="1" dirty="0" err="1" smtClean="0"/>
              <a:t>thenCompose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859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66374" y="309607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b="1" dirty="0" err="1" smtClean="0"/>
              <a:t>thenCombine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3910" y="1582134"/>
            <a:ext cx="7424186" cy="5847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CompletableFuture.supplyAsync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"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Hello“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3910" y="2450306"/>
            <a:ext cx="7424186" cy="5847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cf2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CompletableFuture.supplyAsync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“World“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7814" y="3215893"/>
            <a:ext cx="7424186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cf1.thenCombine (cf2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(s1, s2) -&gt;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s1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}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49424" y="3778016"/>
            <a:ext cx="1505712" cy="193939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thenCombine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26650" y="3723621"/>
            <a:ext cx="2508134" cy="30272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( s1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smtClean="0">
                <a:solidFill>
                  <a:schemeClr val="tx1"/>
                </a:solidFill>
              </a:rPr>
              <a:t>s2 )  -&gt;  { </a:t>
            </a:r>
            <a:r>
              <a:rPr lang="en-US" sz="1600" b="1" dirty="0">
                <a:solidFill>
                  <a:schemeClr val="tx1"/>
                </a:solidFill>
              </a:rPr>
              <a:t>s1 + s2 }</a:t>
            </a:r>
          </a:p>
        </p:txBody>
      </p:sp>
      <p:sp>
        <p:nvSpPr>
          <p:cNvPr id="9" name="Rectangle 8"/>
          <p:cNvSpPr/>
          <p:nvPr/>
        </p:nvSpPr>
        <p:spPr>
          <a:xfrm>
            <a:off x="957814" y="1582134"/>
            <a:ext cx="7424186" cy="145294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5010913" y="1401322"/>
            <a:ext cx="2901696" cy="1233312"/>
          </a:xfrm>
          <a:prstGeom prst="wedgeRoundRectCallout">
            <a:avLst>
              <a:gd name="adj1" fmla="val -11341"/>
              <a:gd name="adj2" fmla="val 13424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Callback method is invoked both task is completed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696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66374" y="309607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b="1" dirty="0" err="1" smtClean="0"/>
              <a:t>allOf</a:t>
            </a:r>
            <a:r>
              <a:rPr lang="en-US" b="1" dirty="0" smtClean="0"/>
              <a:t> and </a:t>
            </a:r>
            <a:r>
              <a:rPr lang="en-US" b="1" dirty="0" err="1" smtClean="0"/>
              <a:t>anyOf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44454" y="1594522"/>
            <a:ext cx="7098418" cy="353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600" dirty="0" err="1" smtClean="0">
                <a:solidFill>
                  <a:srgbClr val="0B5394"/>
                </a:solidFill>
                <a:latin typeface="Pangolin"/>
                <a:sym typeface="Pangolin"/>
              </a:rPr>
              <a:t>CompletableFuture</a:t>
            </a:r>
            <a:r>
              <a:rPr lang="en-US" sz="1600" dirty="0" smtClean="0">
                <a:solidFill>
                  <a:srgbClr val="0B5394"/>
                </a:solidFill>
                <a:latin typeface="Pangolin"/>
                <a:sym typeface="Pangolin"/>
              </a:rPr>
              <a:t> &lt;</a:t>
            </a:r>
            <a:r>
              <a:rPr lang="en-US" sz="1600" dirty="0">
                <a:solidFill>
                  <a:srgbClr val="0B5394"/>
                </a:solidFill>
                <a:latin typeface="Pangolin"/>
                <a:sym typeface="Pangolin"/>
              </a:rPr>
              <a:t>Void&gt; :: </a:t>
            </a:r>
            <a:r>
              <a:rPr lang="en-US" sz="1600" dirty="0" err="1" smtClean="0">
                <a:solidFill>
                  <a:srgbClr val="0B5394"/>
                </a:solidFill>
                <a:latin typeface="Pangolin"/>
                <a:sym typeface="Pangolin"/>
              </a:rPr>
              <a:t>allOf</a:t>
            </a:r>
            <a:r>
              <a:rPr lang="en-US" sz="1600" dirty="0" smtClean="0">
                <a:solidFill>
                  <a:srgbClr val="0B5394"/>
                </a:solidFill>
                <a:latin typeface="Pangolin"/>
                <a:sym typeface="Pangolin"/>
              </a:rPr>
              <a:t> (   </a:t>
            </a:r>
            <a:r>
              <a:rPr lang="en-US" sz="1600" dirty="0" err="1" smtClean="0">
                <a:solidFill>
                  <a:srgbClr val="0B5394"/>
                </a:solidFill>
                <a:latin typeface="Pangolin"/>
                <a:sym typeface="Pangolin"/>
              </a:rPr>
              <a:t>CompletableFuture</a:t>
            </a:r>
            <a:r>
              <a:rPr lang="en-US" sz="1600" dirty="0">
                <a:solidFill>
                  <a:srgbClr val="0B5394"/>
                </a:solidFill>
                <a:latin typeface="Pangolin"/>
                <a:sym typeface="Pangolin"/>
              </a:rPr>
              <a:t>&lt;?&gt;... </a:t>
            </a:r>
            <a:r>
              <a:rPr lang="en-US" sz="1600" dirty="0" err="1" smtClean="0">
                <a:solidFill>
                  <a:srgbClr val="0B5394"/>
                </a:solidFill>
                <a:latin typeface="Pangolin"/>
                <a:sym typeface="Pangolin"/>
              </a:rPr>
              <a:t>Cfs</a:t>
            </a:r>
            <a:r>
              <a:rPr lang="en-US" sz="1600" dirty="0" smtClean="0">
                <a:solidFill>
                  <a:srgbClr val="0B5394"/>
                </a:solidFill>
                <a:latin typeface="Pangolin"/>
                <a:sym typeface="Pangolin"/>
              </a:rPr>
              <a:t>     ) </a:t>
            </a:r>
            <a:endParaRPr lang="en-US" sz="1600" dirty="0">
              <a:solidFill>
                <a:srgbClr val="0B5394"/>
              </a:solidFill>
              <a:latin typeface="Pangolin"/>
              <a:sym typeface="Pangoli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4454" y="2710090"/>
            <a:ext cx="7422225" cy="353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600" dirty="0" err="1" smtClean="0">
                <a:solidFill>
                  <a:srgbClr val="0B5394"/>
                </a:solidFill>
                <a:latin typeface="Pangolin"/>
                <a:sym typeface="Pangolin"/>
              </a:rPr>
              <a:t>CompletableFuture</a:t>
            </a:r>
            <a:r>
              <a:rPr lang="en-US" sz="1600" dirty="0" smtClean="0">
                <a:solidFill>
                  <a:srgbClr val="0B5394"/>
                </a:solidFill>
                <a:latin typeface="Pangolin"/>
                <a:sym typeface="Pangolin"/>
              </a:rPr>
              <a:t> &lt;Object&gt; </a:t>
            </a:r>
            <a:r>
              <a:rPr lang="en-US" sz="1600" dirty="0">
                <a:solidFill>
                  <a:srgbClr val="0B5394"/>
                </a:solidFill>
                <a:latin typeface="Pangolin"/>
                <a:sym typeface="Pangolin"/>
              </a:rPr>
              <a:t>:: </a:t>
            </a:r>
            <a:r>
              <a:rPr lang="en-US" sz="1600" dirty="0" err="1" smtClean="0">
                <a:solidFill>
                  <a:srgbClr val="0B5394"/>
                </a:solidFill>
                <a:latin typeface="Pangolin"/>
                <a:sym typeface="Pangolin"/>
              </a:rPr>
              <a:t>anyOf</a:t>
            </a:r>
            <a:r>
              <a:rPr lang="en-US" sz="1600" dirty="0" smtClean="0">
                <a:solidFill>
                  <a:srgbClr val="0B5394"/>
                </a:solidFill>
                <a:latin typeface="Pangolin"/>
                <a:sym typeface="Pangolin"/>
              </a:rPr>
              <a:t> (  </a:t>
            </a:r>
            <a:r>
              <a:rPr lang="en-US" sz="1600" dirty="0" err="1" smtClean="0">
                <a:solidFill>
                  <a:srgbClr val="0B5394"/>
                </a:solidFill>
                <a:latin typeface="Pangolin"/>
                <a:sym typeface="Pangolin"/>
              </a:rPr>
              <a:t>CompletableFuture</a:t>
            </a:r>
            <a:r>
              <a:rPr lang="en-US" sz="1600" dirty="0">
                <a:solidFill>
                  <a:srgbClr val="0B5394"/>
                </a:solidFill>
                <a:latin typeface="Pangolin"/>
                <a:sym typeface="Pangolin"/>
              </a:rPr>
              <a:t>&lt;?&gt;... </a:t>
            </a:r>
            <a:r>
              <a:rPr lang="en-US" sz="1600" dirty="0" err="1">
                <a:solidFill>
                  <a:srgbClr val="0B5394"/>
                </a:solidFill>
                <a:latin typeface="Pangolin"/>
                <a:sym typeface="Pangolin"/>
              </a:rPr>
              <a:t>c</a:t>
            </a:r>
            <a:r>
              <a:rPr lang="en-US" sz="1600" dirty="0" err="1" smtClean="0">
                <a:solidFill>
                  <a:srgbClr val="0B5394"/>
                </a:solidFill>
                <a:latin typeface="Pangolin"/>
                <a:sym typeface="Pangolin"/>
              </a:rPr>
              <a:t>fs</a:t>
            </a:r>
            <a:r>
              <a:rPr lang="en-US" sz="1600" dirty="0" smtClean="0">
                <a:solidFill>
                  <a:srgbClr val="0B5394"/>
                </a:solidFill>
                <a:latin typeface="Pangolin"/>
                <a:sym typeface="Pangolin"/>
              </a:rPr>
              <a:t>        ) </a:t>
            </a:r>
            <a:endParaRPr lang="en-US" sz="1600" dirty="0">
              <a:solidFill>
                <a:srgbClr val="0B5394"/>
              </a:solidFill>
              <a:latin typeface="Pangolin"/>
              <a:sym typeface="Pangoli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59808" y="1646027"/>
            <a:ext cx="2946232" cy="27467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CompletableFuture</a:t>
            </a:r>
            <a:r>
              <a:rPr lang="en-US" sz="1600" b="1" dirty="0">
                <a:solidFill>
                  <a:schemeClr val="tx1"/>
                </a:solidFill>
              </a:rPr>
              <a:t>&lt;?&gt;... </a:t>
            </a:r>
            <a:r>
              <a:rPr lang="en-US" sz="1600" b="1" dirty="0" err="1">
                <a:solidFill>
                  <a:schemeClr val="tx1"/>
                </a:solidFill>
              </a:rPr>
              <a:t>cfs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42184" y="2710090"/>
            <a:ext cx="3058232" cy="313989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CompletableFuture</a:t>
            </a:r>
            <a:r>
              <a:rPr lang="en-US" sz="1600" b="1" dirty="0">
                <a:solidFill>
                  <a:schemeClr val="tx1"/>
                </a:solidFill>
              </a:rPr>
              <a:t>&lt;?&gt;... </a:t>
            </a:r>
            <a:r>
              <a:rPr lang="en-US" sz="1600" b="1" dirty="0" err="1">
                <a:solidFill>
                  <a:schemeClr val="tx1"/>
                </a:solidFill>
              </a:rPr>
              <a:t>cfs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7999" y="1646027"/>
            <a:ext cx="719329" cy="28324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&lt;Void&gt;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66658" y="2764821"/>
            <a:ext cx="834782" cy="29523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&lt;Object&gt;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17606" y="358375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dirty="0"/>
              <a:t>Exception Handling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8304" y="1679852"/>
            <a:ext cx="6089904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exceptionally()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8304" y="2509094"/>
            <a:ext cx="7443216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handle()</a:t>
            </a:r>
          </a:p>
        </p:txBody>
      </p:sp>
    </p:spTree>
    <p:extLst>
      <p:ext uri="{BB962C8B-B14F-4D97-AF65-F5344CB8AC3E}">
        <p14:creationId xmlns:p14="http://schemas.microsoft.com/office/powerpoint/2010/main" val="25551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Synchronous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3074" name="Picture 2" descr="multithread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74" y="1830977"/>
            <a:ext cx="4581525" cy="176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60789" y="1215785"/>
            <a:ext cx="1465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Multi-Threaded</a:t>
            </a:r>
          </a:p>
        </p:txBody>
      </p:sp>
    </p:spTree>
    <p:extLst>
      <p:ext uri="{BB962C8B-B14F-4D97-AF65-F5344CB8AC3E}">
        <p14:creationId xmlns:p14="http://schemas.microsoft.com/office/powerpoint/2010/main" val="2839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66374" y="309607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b="1" dirty="0"/>
              <a:t>exceptionally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6374" y="1512840"/>
            <a:ext cx="7424186" cy="230832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CompletableFuture.supplyAsync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//TODO: some work here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 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xceptionally ( ex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(“exception occurred in future:” + ex);</a:t>
            </a: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//TODO: some other work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32560" y="2570032"/>
            <a:ext cx="1627632" cy="19755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exceptionally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98307" y="2553675"/>
            <a:ext cx="438912" cy="201717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66374" y="309607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b="1" dirty="0"/>
              <a:t>handle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6374" y="1512840"/>
            <a:ext cx="7424186" cy="230832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CompletableFuture.supplyAsync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//TODO: some work here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 handle (( res, ex ) -&gt;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//TODO: some other work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59408" y="2580418"/>
            <a:ext cx="871728" cy="17316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handle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3843" y="2580418"/>
            <a:ext cx="871728" cy="17316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res</a:t>
            </a:r>
            <a:r>
              <a:rPr lang="en-US" sz="1600" b="1" dirty="0">
                <a:solidFill>
                  <a:schemeClr val="tx1"/>
                </a:solidFill>
              </a:rPr>
              <a:t>, ex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974337" y="2050346"/>
            <a:ext cx="2901696" cy="1233312"/>
          </a:xfrm>
          <a:prstGeom prst="wedgeRoundRectCallout">
            <a:avLst>
              <a:gd name="adj1" fmla="val -143274"/>
              <a:gd name="adj2" fmla="val 770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It is called whether or not an exception occurs</a:t>
            </a:r>
          </a:p>
        </p:txBody>
      </p:sp>
    </p:spTree>
    <p:extLst>
      <p:ext uri="{BB962C8B-B14F-4D97-AF65-F5344CB8AC3E}">
        <p14:creationId xmlns:p14="http://schemas.microsoft.com/office/powerpoint/2010/main" val="292097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 dirty="0"/>
          </a:p>
        </p:txBody>
      </p:sp>
      <p:sp>
        <p:nvSpPr>
          <p:cNvPr id="3" name="Shape 256"/>
          <p:cNvSpPr txBox="1">
            <a:spLocks/>
          </p:cNvSpPr>
          <p:nvPr/>
        </p:nvSpPr>
        <p:spPr>
          <a:xfrm>
            <a:off x="866374" y="309607"/>
            <a:ext cx="52783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b="1" dirty="0" err="1"/>
              <a:t>CompletableFuture</a:t>
            </a:r>
            <a:r>
              <a:rPr lang="en-US" b="1" dirty="0"/>
              <a:t> for </a:t>
            </a:r>
            <a:r>
              <a:rPr lang="en-US" b="1" dirty="0" err="1"/>
              <a:t>Async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88848" y="1354154"/>
            <a:ext cx="7869936" cy="679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06000"/>
              </a:lnSpc>
              <a:buClr>
                <a:srgbClr val="0B5394"/>
              </a:buClr>
              <a:buSzPts val="1400"/>
            </a:pPr>
            <a:r>
              <a:rPr lang="en-US" sz="1800" dirty="0">
                <a:solidFill>
                  <a:srgbClr val="0B5394"/>
                </a:solidFill>
                <a:latin typeface="Pangolin"/>
                <a:sym typeface="Pangolin"/>
              </a:rPr>
              <a:t>When we program asynchronously we usually think in terms of workflows, events and tasks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2159" y="2326042"/>
            <a:ext cx="2175596" cy="334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600" dirty="0">
                <a:solidFill>
                  <a:srgbClr val="0B5394"/>
                </a:solidFill>
                <a:latin typeface="Pangolin"/>
                <a:sym typeface="Pangolin"/>
              </a:rPr>
              <a:t>Do this </a:t>
            </a:r>
            <a:r>
              <a:rPr lang="en-US" sz="1600" b="1" dirty="0">
                <a:solidFill>
                  <a:srgbClr val="FF0000"/>
                </a:solidFill>
                <a:latin typeface="Pangolin"/>
                <a:sym typeface="Pangolin"/>
              </a:rPr>
              <a:t>then</a:t>
            </a:r>
            <a:r>
              <a:rPr lang="en-US" sz="1600" dirty="0">
                <a:solidFill>
                  <a:srgbClr val="0B5394"/>
                </a:solidFill>
                <a:latin typeface="Pangolin"/>
                <a:sym typeface="Pangolin"/>
              </a:rPr>
              <a:t> </a:t>
            </a:r>
            <a:r>
              <a:rPr lang="en-US" sz="1600" dirty="0" smtClean="0">
                <a:solidFill>
                  <a:srgbClr val="0B5394"/>
                </a:solidFill>
                <a:latin typeface="Pangolin"/>
                <a:sym typeface="Pangolin"/>
              </a:rPr>
              <a:t>that</a:t>
            </a:r>
            <a:endParaRPr lang="en-US" sz="1600" dirty="0">
              <a:solidFill>
                <a:srgbClr val="0B5394"/>
              </a:solidFill>
              <a:latin typeface="Pangolin"/>
              <a:sym typeface="Pangoli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2159" y="2953157"/>
            <a:ext cx="2369559" cy="334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600" dirty="0">
                <a:solidFill>
                  <a:srgbClr val="0B5394"/>
                </a:solidFill>
                <a:latin typeface="Pangolin"/>
                <a:sym typeface="Pangolin"/>
              </a:rPr>
              <a:t>Do this </a:t>
            </a:r>
            <a:r>
              <a:rPr lang="en-US" sz="1600" b="1" dirty="0">
                <a:solidFill>
                  <a:srgbClr val="FF0000"/>
                </a:solidFill>
                <a:latin typeface="Pangolin"/>
                <a:sym typeface="Pangolin"/>
              </a:rPr>
              <a:t>and/or</a:t>
            </a:r>
            <a:r>
              <a:rPr lang="en-US" sz="1600" dirty="0">
                <a:solidFill>
                  <a:srgbClr val="0B5394"/>
                </a:solidFill>
                <a:latin typeface="Pangolin"/>
                <a:sym typeface="Pangolin"/>
              </a:rPr>
              <a:t> 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2158" y="3580272"/>
            <a:ext cx="2244525" cy="334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17500">
              <a:lnSpc>
                <a:spcPct val="106000"/>
              </a:lnSpc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-US" sz="1600" dirty="0">
                <a:solidFill>
                  <a:srgbClr val="0B5394"/>
                </a:solidFill>
                <a:latin typeface="Pangolin"/>
                <a:sym typeface="Pangolin"/>
              </a:rPr>
              <a:t>Do this on </a:t>
            </a:r>
            <a:r>
              <a:rPr lang="en-US" sz="1600" b="1" dirty="0">
                <a:solidFill>
                  <a:srgbClr val="FF0000"/>
                </a:solidFill>
                <a:latin typeface="Pangolin"/>
                <a:sym typeface="Pangolin"/>
              </a:rPr>
              <a:t>failure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157472" y="2307246"/>
            <a:ext cx="499872" cy="35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57472" y="2953157"/>
            <a:ext cx="499872" cy="35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54424" y="3599068"/>
            <a:ext cx="499872" cy="35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5315712" y="2210760"/>
            <a:ext cx="1877568" cy="5129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haining</a:t>
            </a:r>
            <a:endParaRPr lang="en-US" sz="2400" b="1" dirty="0"/>
          </a:p>
        </p:txBody>
      </p:sp>
      <p:sp>
        <p:nvSpPr>
          <p:cNvPr id="16" name="Flowchart: Process 15"/>
          <p:cNvSpPr/>
          <p:nvPr/>
        </p:nvSpPr>
        <p:spPr>
          <a:xfrm>
            <a:off x="5315712" y="2900737"/>
            <a:ext cx="1877568" cy="5129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Joining</a:t>
            </a:r>
            <a:endParaRPr lang="en-US" sz="2400" b="1" dirty="0"/>
          </a:p>
        </p:txBody>
      </p:sp>
      <p:sp>
        <p:nvSpPr>
          <p:cNvPr id="17" name="Flowchart: Process 16"/>
          <p:cNvSpPr/>
          <p:nvPr/>
        </p:nvSpPr>
        <p:spPr>
          <a:xfrm>
            <a:off x="5315712" y="3590714"/>
            <a:ext cx="1975104" cy="5129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  <a:r>
              <a:rPr lang="en-US" sz="2400" b="1" dirty="0" smtClean="0"/>
              <a:t>ecovering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65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045" y="1197750"/>
            <a:ext cx="2908910" cy="24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Asynchronous</a:t>
            </a:r>
            <a:endParaRPr dirty="0"/>
          </a:p>
        </p:txBody>
      </p:sp>
      <p:pic>
        <p:nvPicPr>
          <p:cNvPr id="2052" name="Picture 4" descr="https://2.bp.blogspot.com/-hso1gQedFFI/WB9MW4o7X3I/AAAAAAAAPq8/TbpnJuAwBGs6cT6VI4FtFC9CR8UQstqoACLcB/s320/difference-between-synchronous-and-asynchronous-messag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87" y="1340802"/>
            <a:ext cx="6436633" cy="277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Asynchronous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6796402" y="1215785"/>
            <a:ext cx="1585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Single-Threaded</a:t>
            </a:r>
          </a:p>
        </p:txBody>
      </p:sp>
      <p:pic>
        <p:nvPicPr>
          <p:cNvPr id="4098" name="Picture 2" descr="async-si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99" y="1988281"/>
            <a:ext cx="5320551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Asynchronous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6960789" y="1215785"/>
            <a:ext cx="1465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Multi-Threaded</a:t>
            </a:r>
          </a:p>
        </p:txBody>
      </p:sp>
      <p:pic>
        <p:nvPicPr>
          <p:cNvPr id="5122" name="Picture 2" descr="Async-mutlithread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53" y="1654799"/>
            <a:ext cx="5135616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Asynchronous</a:t>
            </a: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-US" dirty="0" smtClean="0"/>
              <a:t>It can be really faster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-US" dirty="0" smtClean="0"/>
              <a:t>Its non-blocking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-US" dirty="0" smtClean="0"/>
              <a:t>No gap between tasks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8194" name="Picture 2" descr="Immagine correl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26" y="470048"/>
            <a:ext cx="1706203" cy="16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7554</TotalTime>
  <Words>1210</Words>
  <Application>Microsoft Office PowerPoint</Application>
  <PresentationFormat>On-screen Show (16:9)</PresentationFormat>
  <Paragraphs>406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 Narrow</vt:lpstr>
      <vt:lpstr>Pangolin</vt:lpstr>
      <vt:lpstr>Courier New</vt:lpstr>
      <vt:lpstr>Calibri</vt:lpstr>
      <vt:lpstr>Inconsolata</vt:lpstr>
      <vt:lpstr>Times New Roman</vt:lpstr>
      <vt:lpstr>Wingdings</vt:lpstr>
      <vt:lpstr>Arial</vt:lpstr>
      <vt:lpstr>Jaques template</vt:lpstr>
      <vt:lpstr>Think Async in Java 8</vt:lpstr>
      <vt:lpstr>Asynchronous</vt:lpstr>
      <vt:lpstr>synchronous</vt:lpstr>
      <vt:lpstr>Synchronous</vt:lpstr>
      <vt:lpstr>Synchronous</vt:lpstr>
      <vt:lpstr>Asynchronous</vt:lpstr>
      <vt:lpstr>Asynchronous</vt:lpstr>
      <vt:lpstr>Asynchronous</vt:lpstr>
      <vt:lpstr>Asynchronous</vt:lpstr>
      <vt:lpstr>Asynchronous vs Multi-thread</vt:lpstr>
      <vt:lpstr>Asynchronous in Java</vt:lpstr>
      <vt:lpstr>Asynchronous in Java</vt:lpstr>
      <vt:lpstr>Asynchronous in Java</vt:lpstr>
      <vt:lpstr>Asynchronous use case</vt:lpstr>
      <vt:lpstr>Future</vt:lpstr>
      <vt:lpstr>Future</vt:lpstr>
      <vt:lpstr>Future</vt:lpstr>
      <vt:lpstr>Asynchronous use case</vt:lpstr>
      <vt:lpstr>Asynchronous use case</vt:lpstr>
      <vt:lpstr>Asynchronous use case</vt:lpstr>
      <vt:lpstr>PowerPoint Presentation</vt:lpstr>
      <vt:lpstr>Callbacks</vt:lpstr>
      <vt:lpstr>Callbacks</vt:lpstr>
      <vt:lpstr>Callbacks</vt:lpstr>
      <vt:lpstr>Drawbacks of Callbacks</vt:lpstr>
      <vt:lpstr>PowerPoint Presentation</vt:lpstr>
      <vt:lpstr>PowerPoint Presentation</vt:lpstr>
      <vt:lpstr>PowerPoint Presentation</vt:lpstr>
      <vt:lpstr>CompletableFuture Intro</vt:lpstr>
      <vt:lpstr>CompletableFuture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your presentation 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Murali P.</dc:creator>
  <cp:lastModifiedBy>Murali P.</cp:lastModifiedBy>
  <cp:revision>452</cp:revision>
  <dcterms:modified xsi:type="dcterms:W3CDTF">2018-05-22T12:27:57Z</dcterms:modified>
</cp:coreProperties>
</file>