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mailto:pcasd22cm210@gmail.com" TargetMode="External"/><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sz="2400" lang="en-US"/>
              <a:t>STUDENT NAME:</a:t>
            </a:r>
            <a:r>
              <a:rPr altLang="en-IN" sz="2400" lang="en-US"/>
              <a:t> </a:t>
            </a:r>
            <a:r>
              <a:rPr altLang="en-IN" sz="2400" lang="en-US"/>
              <a:t>B</a:t>
            </a:r>
            <a:r>
              <a:rPr altLang="en-IN" sz="2400" lang="en-US"/>
              <a:t>.</a:t>
            </a:r>
            <a:r>
              <a:rPr altLang="en-IN" sz="2400" lang="en-US"/>
              <a:t>v</a:t>
            </a:r>
            <a:r>
              <a:rPr altLang="en-IN" sz="2400" lang="en-US"/>
              <a:t>i</a:t>
            </a:r>
            <a:r>
              <a:rPr altLang="en-IN" sz="2400" lang="en-US"/>
              <a:t>j</a:t>
            </a:r>
            <a:r>
              <a:rPr altLang="en-IN" sz="2400" lang="en-US"/>
              <a:t>a</a:t>
            </a:r>
            <a:r>
              <a:rPr altLang="en-IN" sz="2400" lang="en-US"/>
              <a:t>yad</a:t>
            </a:r>
            <a:r>
              <a:rPr altLang="en-IN" sz="2400" lang="en-US"/>
              <a:t>harshini</a:t>
            </a:r>
            <a:r>
              <a:rPr altLang="en-IN" sz="2400" lang="en-US"/>
              <a:t> </a:t>
            </a:r>
            <a:endParaRPr dirty="0" sz="2400" lang="en-US"/>
          </a:p>
          <a:p>
            <a:r>
              <a:rPr dirty="0" sz="2400" lang="en-US"/>
              <a:t>REGISTER NO:</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5</a:t>
            </a:r>
            <a:r>
              <a:rPr altLang="en-IN" dirty="0" sz="2400" lang="en-US"/>
              <a:t>6</a:t>
            </a:r>
            <a:r>
              <a:rPr altLang="en-IN" dirty="0" sz="2400" lang="en-US"/>
              <a:t>6</a:t>
            </a:r>
            <a:r>
              <a:rPr altLang="en-IN" dirty="0" sz="2400" lang="en-US"/>
              <a:t>6</a:t>
            </a:r>
            <a:r>
              <a:rPr altLang="en-IN" dirty="0" sz="2400" lang="en-US"/>
              <a:t> </a:t>
            </a:r>
            <a:endParaRPr altLang="en-US" lang="zh-CN"/>
          </a:p>
          <a:p>
            <a:r>
              <a:rPr altLang="en-IN" dirty="0" sz="2400" lang="en-US">
                <a:hlinkClick r:id="rId2"/>
              </a:rPr>
              <a:t>Pcasd22cm210@gmail.com</a:t>
            </a:r>
            <a:r>
              <a:rPr altLang="en-IN" dirty="0" sz="2400" lang="en-US"/>
              <a:t> </a:t>
            </a:r>
            <a:endParaRPr altLang="en-US" lang="zh-CN"/>
          </a:p>
          <a:p>
            <a:r>
              <a:rPr dirty="0" sz="2400" lang="en-US"/>
              <a:t>DEPARTMENT: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 </a:t>
            </a:r>
            <a:r>
              <a:rPr altLang="en-IN" dirty="0" sz="2400" lang="en-US"/>
              <a:t>G</a:t>
            </a:r>
            <a:r>
              <a:rPr altLang="en-IN" dirty="0" sz="2400" lang="en-US"/>
              <a:t>e</a:t>
            </a:r>
            <a:r>
              <a:rPr altLang="en-IN" dirty="0" sz="2400" lang="en-US"/>
              <a:t>n</a:t>
            </a:r>
            <a:r>
              <a:rPr altLang="en-IN" dirty="0" sz="2400" lang="en-US"/>
              <a:t>e</a:t>
            </a:r>
            <a:r>
              <a:rPr altLang="en-IN" dirty="0" sz="2400" lang="en-US"/>
              <a:t>r</a:t>
            </a:r>
            <a:r>
              <a:rPr altLang="en-IN" dirty="0" sz="2400" lang="en-US"/>
              <a:t>a</a:t>
            </a:r>
            <a:r>
              <a:rPr altLang="en-IN" dirty="0" sz="2400" lang="en-US"/>
              <a:t>l</a:t>
            </a:r>
            <a:r>
              <a:rPr altLang="en-IN" dirty="0" sz="2400" lang="en-US"/>
              <a:t>)</a:t>
            </a:r>
            <a:r>
              <a:rPr altLang="en-IN" dirty="0" sz="2400" lang="en-US"/>
              <a:t> </a:t>
            </a:r>
            <a:r>
              <a:rPr altLang="en-IN" dirty="0" sz="2400" lang="en-US"/>
              <a:t>3</a:t>
            </a:r>
            <a:r>
              <a:rPr altLang="en-IN" dirty="0" sz="2400" lang="en-US"/>
              <a:t>r</a:t>
            </a:r>
            <a:r>
              <a:rPr altLang="en-IN" dirty="0" sz="2400" lang="en-US"/>
              <a:t>d</a:t>
            </a:r>
            <a:r>
              <a:rPr altLang="en-IN" dirty="0" sz="2400" lang="en-US"/>
              <a:t> </a:t>
            </a:r>
            <a:r>
              <a:rPr altLang="en-IN" dirty="0" sz="2400" lang="en-US"/>
              <a:t>y</a:t>
            </a:r>
            <a:r>
              <a:rPr altLang="en-IN" dirty="0" sz="2400" lang="en-US"/>
              <a:t>e</a:t>
            </a:r>
            <a:r>
              <a:rPr altLang="en-IN" dirty="0" sz="2400" lang="en-US"/>
              <a:t>a</a:t>
            </a:r>
            <a:r>
              <a:rPr altLang="en-IN" dirty="0" sz="2400" lang="en-US"/>
              <a:t>r</a:t>
            </a:r>
            <a:endParaRPr altLang="en-US" lang="zh-CN"/>
          </a:p>
          <a:p>
            <a:r>
              <a:rPr dirty="0" sz="2400" lang="en-US"/>
              <a:t>COLLEGE</a:t>
            </a:r>
            <a:r>
              <a:rPr altLang="en-IN" dirty="0" sz="2400" lang="en-US"/>
              <a:t> </a:t>
            </a:r>
            <a:r>
              <a:rPr altLang="en-IN" dirty="0" sz="2400" lang="en-US"/>
              <a:t>:</a:t>
            </a:r>
            <a:r>
              <a:rPr altLang="en-IN" dirty="0" sz="2400" lang="en-US"/>
              <a:t> </a:t>
            </a:r>
            <a:r>
              <a:rPr altLang="en-IN" dirty="0" sz="2400" lang="en-US"/>
              <a:t>P</a:t>
            </a:r>
            <a:r>
              <a:rPr altLang="en-IN" dirty="0" sz="2400" lang="en-US"/>
              <a:t>a</a:t>
            </a:r>
            <a:r>
              <a:rPr altLang="en-IN" dirty="0" sz="2400" lang="en-US"/>
              <a:t>t</a:t>
            </a:r>
            <a:r>
              <a:rPr altLang="en-IN" dirty="0" sz="2400" lang="en-US"/>
              <a:t>r</a:t>
            </a:r>
            <a:r>
              <a:rPr altLang="en-IN" dirty="0" sz="2400" lang="en-US"/>
              <a:t>i</a:t>
            </a:r>
            <a:r>
              <a:rPr altLang="en-IN" dirty="0" sz="2400" lang="en-US"/>
              <a:t>cian</a:t>
            </a:r>
            <a:r>
              <a:rPr altLang="en-IN" dirty="0" sz="2400" lang="en-US"/>
              <a:t> </a:t>
            </a:r>
            <a:r>
              <a:rPr altLang="en-IN" dirty="0" sz="2400" lang="en-US"/>
              <a:t>c</a:t>
            </a:r>
            <a:r>
              <a:rPr altLang="en-IN" dirty="0" sz="2400" lang="en-US"/>
              <a:t>o</a:t>
            </a:r>
            <a:r>
              <a:rPr altLang="en-IN" dirty="0" sz="2400" lang="en-US"/>
              <a:t>llege</a:t>
            </a:r>
            <a:r>
              <a:rPr altLang="en-IN" dirty="0" sz="2400" lang="en-US"/>
              <a:t> </a:t>
            </a:r>
            <a:r>
              <a:rPr altLang="en-IN" dirty="0" sz="2400" lang="en-US"/>
              <a:t>of</a:t>
            </a:r>
            <a:r>
              <a:rPr altLang="en-IN" dirty="0" sz="2400" lang="en-US"/>
              <a:t> </a:t>
            </a:r>
            <a:r>
              <a:rPr altLang="en-IN" dirty="0" sz="2400" lang="en-US"/>
              <a:t>arts</a:t>
            </a:r>
            <a:r>
              <a:rPr altLang="en-IN" dirty="0" sz="2400" lang="en-US"/>
              <a:t> </a:t>
            </a:r>
            <a:r>
              <a:rPr altLang="en-IN" dirty="0" sz="2400" lang="en-US"/>
              <a:t>and</a:t>
            </a:r>
            <a:r>
              <a:rPr altLang="en-IN" dirty="0" sz="2400" lang="en-US"/>
              <a:t> </a:t>
            </a:r>
            <a:r>
              <a:rPr altLang="en-IN" dirty="0" sz="2400" lang="en-US"/>
              <a:t>science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lgn="l" indent="0" lvl="0" marL="0" marR="0" rtl="0">
              <a:spcBef>
                <a:spcPts val="0"/>
              </a:spcBef>
              <a:spcAft>
                <a:spcPts val="0"/>
              </a:spcAft>
              <a:buNone/>
            </a:pPr>
            <a:r>
              <a:rPr sz="2000" lang="en-US">
                <a:solidFill>
                  <a:srgbClr val="000000"/>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rgbClr val="000000"/>
              </a:solidFill>
              <a:latin typeface="Calibri"/>
              <a:ea typeface="Calibri"/>
              <a:cs typeface="Calibri"/>
              <a:sym typeface="Calibri"/>
            </a:endParaRPr>
          </a:p>
          <a:p>
            <a:pPr algn="l" indent="0" lvl="0" marL="0" marR="0" rtl="0">
              <a:spcBef>
                <a:spcPts val="0"/>
              </a:spcBef>
              <a:spcAft>
                <a:spcPts val="0"/>
              </a:spcAft>
              <a:buNone/>
            </a:pPr>
            <a:r>
              <a:rPr sz="2000" lang="en-US">
                <a:solidFill>
                  <a:srgbClr val="000000"/>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rgbClr val="000000"/>
              </a:solidFill>
              <a:latin typeface="Calibri"/>
              <a:ea typeface="Calibri"/>
              <a:cs typeface="Calibri"/>
              <a:sym typeface="Calibri"/>
            </a:endParaRPr>
          </a:p>
          <a:p>
            <a:pPr algn="l" indent="0" lvl="0" marL="0" marR="0" rtl="0">
              <a:spcBef>
                <a:spcPts val="0"/>
              </a:spcBef>
              <a:spcAft>
                <a:spcPts val="0"/>
              </a:spcAft>
              <a:buNone/>
            </a:pPr>
            <a:r>
              <a:rPr sz="2000" lang="en-US">
                <a:solidFill>
                  <a:srgbClr val="000000"/>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rgbClr val="000000"/>
              </a:solidFill>
              <a:latin typeface="Calibri"/>
              <a:ea typeface="Calibri"/>
              <a:cs typeface="Calibri"/>
              <a:sym typeface="Calibri"/>
            </a:endParaRPr>
          </a:p>
          <a:p>
            <a:pPr algn="l" indent="0" lvl="0" marL="0" marR="0" rtl="0">
              <a:spcBef>
                <a:spcPts val="0"/>
              </a:spcBef>
              <a:spcAft>
                <a:spcPts val="0"/>
              </a:spcAft>
              <a:buNone/>
            </a:pPr>
            <a:r>
              <a:rPr sz="2000" lang="en-US">
                <a:solidFill>
                  <a:srgbClr val="000000"/>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666874" y="1465071"/>
            <a:ext cx="6914177" cy="500240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lgn="l" indent="0" lvl="0" marL="0" marR="0" rtl="0">
              <a:spcBef>
                <a:spcPts val="0"/>
              </a:spcBef>
              <a:spcAft>
                <a:spcPts val="0"/>
              </a:spcAft>
              <a:buNone/>
            </a:pPr>
            <a:r>
              <a:rPr sz="2400" lang="en-US">
                <a:solidFill>
                  <a:srgbClr val="000000"/>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lgn="l" indent="0" lvl="0" marL="0" marR="0" rtl="0">
              <a:spcBef>
                <a:spcPts val="0"/>
              </a:spcBef>
              <a:spcAft>
                <a:spcPts val="0"/>
              </a:spcAft>
              <a:buNone/>
            </a:pPr>
            <a:r>
              <a:rPr b="1" sz="2400" lang="en-US">
                <a:solidFill>
                  <a:srgbClr val="000000"/>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rgbClr val="000000"/>
                </a:solidFill>
                <a:latin typeface="Calibri"/>
                <a:ea typeface="Calibri"/>
                <a:cs typeface="Calibri"/>
                <a:sym typeface="Calibri"/>
              </a:rPr>
              <a:t>.</a:t>
            </a:r>
          </a:p>
        </p:txBody>
      </p:sp>
      <p:sp>
        <p:nvSpPr>
          <p:cNvPr id="104870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lgn="l" indent="0" lvl="0" marL="0" marR="0" rtl="0">
              <a:spcBef>
                <a:spcPts val="0"/>
              </a:spcBef>
              <a:spcAft>
                <a:spcPts val="0"/>
              </a:spcAft>
              <a:buNone/>
            </a:pPr>
            <a:r>
              <a:rPr b="1" sz="2400" lang="en-US">
                <a:solidFill>
                  <a:srgbClr val="000000"/>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5"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6"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lgn="l" indent="0" lvl="0" marL="0" marR="0" rtl="0">
              <a:spcBef>
                <a:spcPts val="0"/>
              </a:spcBef>
              <a:spcAft>
                <a:spcPts val="0"/>
              </a:spcAft>
              <a:buNone/>
            </a:pPr>
            <a:r>
              <a:rPr sz="2000" lang="en-US">
                <a:solidFill>
                  <a:srgbClr val="000000"/>
                </a:solidFill>
                <a:latin typeface="Calibri"/>
                <a:ea typeface="Calibri"/>
                <a:cs typeface="Calibri"/>
                <a:sym typeface="Calibri"/>
              </a:rPr>
              <a:t>The end users in employee performance analysis typically include:</a:t>
            </a:r>
            <a:endParaRPr sz="2000">
              <a:solidFill>
                <a:srgbClr val="000000"/>
              </a:solidFill>
              <a:latin typeface="Calibri"/>
              <a:ea typeface="Calibri"/>
              <a:cs typeface="Calibri"/>
              <a:sym typeface="Calibri"/>
            </a:endParaRPr>
          </a:p>
          <a:p>
            <a:pPr algn="l" indent="0" lvl="0" marL="0" marR="0" rtl="0">
              <a:spcBef>
                <a:spcPts val="0"/>
              </a:spcBef>
              <a:spcAft>
                <a:spcPts val="0"/>
              </a:spcAft>
              <a:buNone/>
            </a:pPr>
            <a:r>
              <a:t/>
            </a:r>
            <a:endParaRPr sz="2000">
              <a:solidFill>
                <a:srgbClr val="000000"/>
              </a:solidFill>
              <a:latin typeface="Calibri"/>
              <a:ea typeface="Calibri"/>
              <a:cs typeface="Calibri"/>
              <a:sym typeface="Calibri"/>
            </a:endParaRPr>
          </a:p>
          <a:p>
            <a:pPr algn="l" indent="0" lvl="0" marL="0" marR="0" rtl="0">
              <a:spcBef>
                <a:spcPts val="0"/>
              </a:spcBef>
              <a:spcAft>
                <a:spcPts val="0"/>
              </a:spcAft>
              <a:buNone/>
            </a:pPr>
            <a:r>
              <a:rPr sz="2000" lang="en-US">
                <a:solidFill>
                  <a:srgbClr val="000000"/>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rgbClr val="000000"/>
              </a:solidFill>
              <a:latin typeface="Calibri"/>
              <a:ea typeface="Calibri"/>
              <a:cs typeface="Calibri"/>
              <a:sym typeface="Calibri"/>
            </a:endParaRPr>
          </a:p>
          <a:p>
            <a:pPr algn="l" indent="0" lvl="0" marL="0" marR="0" rtl="0">
              <a:spcBef>
                <a:spcPts val="0"/>
              </a:spcBef>
              <a:spcAft>
                <a:spcPts val="0"/>
              </a:spcAft>
              <a:buNone/>
            </a:pPr>
            <a:r>
              <a:rPr sz="2000" lang="en-US">
                <a:solidFill>
                  <a:srgbClr val="000000"/>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rgbClr val="000000"/>
              </a:solidFill>
              <a:latin typeface="Calibri"/>
              <a:ea typeface="Calibri"/>
              <a:cs typeface="Calibri"/>
              <a:sym typeface="Calibri"/>
            </a:endParaRPr>
          </a:p>
          <a:p>
            <a:pPr algn="l" indent="0" lvl="0" marL="0" marR="0" rtl="0">
              <a:spcBef>
                <a:spcPts val="0"/>
              </a:spcBef>
              <a:spcAft>
                <a:spcPts val="0"/>
              </a:spcAft>
              <a:buNone/>
            </a:pPr>
            <a:r>
              <a:rPr sz="2000" lang="en-US">
                <a:solidFill>
                  <a:srgbClr val="000000"/>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7"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lgn="l" indent="0" lvl="0" marL="0" marR="0" rtl="0">
              <a:spcBef>
                <a:spcPts val="0"/>
              </a:spcBef>
              <a:spcAft>
                <a:spcPts val="0"/>
              </a:spcAft>
              <a:buNone/>
            </a:pPr>
            <a:r>
              <a:rPr sz="3200" lang="en-US">
                <a:solidFill>
                  <a:srgbClr val="000000"/>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rgbClr val="000000"/>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rgbClr val="000000"/>
                </a:solidFill>
                <a:latin typeface="Calibri"/>
                <a:ea typeface="Calibri"/>
                <a:cs typeface="Calibri"/>
                <a:sym typeface="Calibri"/>
              </a:rPr>
              <a:t>*Using- Pivot table &amp; Chart.</a:t>
            </a:r>
            <a:endParaRPr sz="32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8"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lgn="l" indent="0" lvl="0" marL="0" marR="0" rtl="0">
              <a:spcBef>
                <a:spcPts val="0"/>
              </a:spcBef>
              <a:spcAft>
                <a:spcPts val="0"/>
              </a:spcAft>
              <a:buNone/>
            </a:pPr>
            <a:r>
              <a:rPr sz="2400" lang="en-US">
                <a:solidFill>
                  <a:srgbClr val="000000"/>
                </a:solidFill>
                <a:latin typeface="Calibri"/>
                <a:ea typeface="Calibri"/>
                <a:cs typeface="Calibri"/>
                <a:sym typeface="Calibri"/>
              </a:rPr>
              <a:t>Employee data set- Kaggle</a:t>
            </a:r>
            <a:endParaRPr sz="2400">
              <a:solidFill>
                <a:srgbClr val="000000"/>
              </a:solidFill>
              <a:latin typeface="Calibri"/>
              <a:ea typeface="Calibri"/>
              <a:cs typeface="Calibri"/>
              <a:sym typeface="Calibri"/>
            </a:endParaRPr>
          </a:p>
          <a:p>
            <a:pPr algn="l" indent="0" lvl="0" marL="0" marR="0" rtl="0">
              <a:spcBef>
                <a:spcPts val="0"/>
              </a:spcBef>
              <a:spcAft>
                <a:spcPts val="0"/>
              </a:spcAft>
              <a:buNone/>
            </a:pPr>
            <a:r>
              <a:rPr sz="2400" lang="en-US">
                <a:solidFill>
                  <a:srgbClr val="000000"/>
                </a:solidFill>
                <a:latin typeface="Calibri"/>
                <a:ea typeface="Calibri"/>
                <a:cs typeface="Calibri"/>
                <a:sym typeface="Calibri"/>
              </a:rPr>
              <a:t>There are 26 features</a:t>
            </a:r>
            <a:endParaRPr sz="2400">
              <a:solidFill>
                <a:srgbClr val="000000"/>
              </a:solidFill>
              <a:latin typeface="Calibri"/>
              <a:ea typeface="Calibri"/>
              <a:cs typeface="Calibri"/>
              <a:sym typeface="Calibri"/>
            </a:endParaRPr>
          </a:p>
          <a:p>
            <a:pPr algn="l" indent="0" lvl="0" marL="0" marR="0" rtl="0">
              <a:spcBef>
                <a:spcPts val="0"/>
              </a:spcBef>
              <a:spcAft>
                <a:spcPts val="0"/>
              </a:spcAft>
              <a:buNone/>
            </a:pPr>
            <a:r>
              <a:rPr sz="2400" lang="en-US">
                <a:solidFill>
                  <a:srgbClr val="000000"/>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rgbClr val="000000"/>
                </a:solidFill>
                <a:latin typeface="Calibri"/>
                <a:ea typeface="Calibri"/>
                <a:cs typeface="Calibri"/>
                <a:sym typeface="Calibri"/>
              </a:rPr>
              <a:t>        * Employment ID</a:t>
            </a:r>
          </a:p>
          <a:p>
            <a:pPr algn="l" indent="0" lvl="0" marL="0" marR="0" rtl="0">
              <a:spcBef>
                <a:spcPts val="0"/>
              </a:spcBef>
              <a:spcAft>
                <a:spcPts val="0"/>
              </a:spcAft>
              <a:buNone/>
            </a:pPr>
            <a:r>
              <a:rPr sz="2400" lang="en-US">
                <a:solidFill>
                  <a:srgbClr val="000000"/>
                </a:solidFill>
                <a:latin typeface="Calibri"/>
                <a:ea typeface="Calibri"/>
                <a:cs typeface="Calibri"/>
                <a:sym typeface="Calibri"/>
              </a:rPr>
              <a:t>        *First name</a:t>
            </a:r>
          </a:p>
          <a:p>
            <a:pPr algn="l" indent="0" lvl="0" marL="0" marR="0" rtl="0">
              <a:spcBef>
                <a:spcPts val="0"/>
              </a:spcBef>
              <a:spcAft>
                <a:spcPts val="0"/>
              </a:spcAft>
              <a:buNone/>
            </a:pPr>
            <a:r>
              <a:rPr sz="2400" lang="en-US">
                <a:solidFill>
                  <a:srgbClr val="000000"/>
                </a:solidFill>
                <a:latin typeface="Calibri"/>
                <a:ea typeface="Calibri"/>
                <a:cs typeface="Calibri"/>
                <a:sym typeface="Calibri"/>
              </a:rPr>
              <a:t>        *Last name </a:t>
            </a:r>
          </a:p>
          <a:p>
            <a:pPr algn="l" indent="0" lvl="0" marL="0" marR="0" rtl="0">
              <a:spcBef>
                <a:spcPts val="0"/>
              </a:spcBef>
              <a:spcAft>
                <a:spcPts val="0"/>
              </a:spcAft>
              <a:buNone/>
            </a:pPr>
            <a:r>
              <a:rPr sz="2400" lang="en-US">
                <a:solidFill>
                  <a:srgbClr val="000000"/>
                </a:solidFill>
                <a:latin typeface="Calibri"/>
                <a:ea typeface="Calibri"/>
                <a:cs typeface="Calibri"/>
                <a:sym typeface="Calibri"/>
              </a:rPr>
              <a:t>        *Gender</a:t>
            </a:r>
          </a:p>
          <a:p>
            <a:pPr algn="l" indent="0" lvl="0" marL="0" marR="0" rtl="0">
              <a:spcBef>
                <a:spcPts val="0"/>
              </a:spcBef>
              <a:spcAft>
                <a:spcPts val="0"/>
              </a:spcAft>
              <a:buNone/>
            </a:pPr>
            <a:r>
              <a:rPr sz="2400" lang="en-US">
                <a:solidFill>
                  <a:srgbClr val="000000"/>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rgbClr val="000000"/>
                </a:solidFill>
                <a:latin typeface="Calibri"/>
                <a:ea typeface="Calibri"/>
                <a:cs typeface="Calibri"/>
                <a:sym typeface="Calibri"/>
              </a:rPr>
              <a:t>        *Employee type</a:t>
            </a:r>
          </a:p>
          <a:p>
            <a:pPr algn="l" indent="0" lvl="0" marL="0" marR="0" rtl="0">
              <a:spcBef>
                <a:spcPts val="0"/>
              </a:spcBef>
              <a:spcAft>
                <a:spcPts val="0"/>
              </a:spcAft>
              <a:buNone/>
            </a:pPr>
            <a:r>
              <a:rPr sz="2400" lang="en-US">
                <a:solidFill>
                  <a:srgbClr val="000000"/>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rgbClr val="000000"/>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rgbClr val="000000"/>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rgbClr val="000000"/>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9"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lgn="l" indent="0" lvl="0" marL="0" marR="0" rtl="0">
              <a:spcBef>
                <a:spcPts val="0"/>
              </a:spcBef>
              <a:spcAft>
                <a:spcPts val="0"/>
              </a:spcAft>
              <a:buClr>
                <a:srgbClr val="000000"/>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rgbClr val="000000"/>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rgbClr val="000000"/>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rgbClr val="000000"/>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2024-09-09T12:36:28Z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c35fc6cff6e346f8b55fa711737c48fd</vt:lpwstr>
  </property>
</Properties>
</file>