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357" r:id="rId3"/>
    <p:sldId id="323" r:id="rId4"/>
    <p:sldId id="324" r:id="rId5"/>
    <p:sldId id="369" r:id="rId6"/>
    <p:sldId id="370" r:id="rId7"/>
    <p:sldId id="371" r:id="rId8"/>
    <p:sldId id="372" r:id="rId9"/>
    <p:sldId id="373" r:id="rId10"/>
    <p:sldId id="374" r:id="rId11"/>
    <p:sldId id="376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68" r:id="rId2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F3D04B-00AB-4F88-BDE5-44E00D5DFA09}">
          <p14:sldIdLst>
            <p14:sldId id="357"/>
            <p14:sldId id="323"/>
          </p14:sldIdLst>
        </p14:section>
        <p14:section name="Untitled Section" id="{DB0A3B33-A393-4868-AD6F-7C3FFF186EBF}">
          <p14:sldIdLst>
            <p14:sldId id="324"/>
            <p14:sldId id="369"/>
            <p14:sldId id="370"/>
            <p14:sldId id="371"/>
            <p14:sldId id="372"/>
            <p14:sldId id="373"/>
            <p14:sldId id="374"/>
            <p14:sldId id="376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4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730" y="82"/>
      </p:cViewPr>
      <p:guideLst>
        <p:guide orient="horz" pos="1624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570355" y="2431733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SQL Project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495675"/>
            <a:ext cx="7204075" cy="3746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" panose="020B0604020202020204" pitchFamily="34" charset="0"/>
              </a:rPr>
              <a:t>Work on Employment Details Database</a:t>
            </a:r>
            <a:endParaRPr lang="en-US" altLang="en-US" sz="14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24580" name="文本框 3"/>
          <p:cNvSpPr/>
          <p:nvPr/>
        </p:nvSpPr>
        <p:spPr>
          <a:xfrm>
            <a:off x="3711575" y="4560888"/>
            <a:ext cx="1712913" cy="442674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Work by</a:t>
            </a: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-Vijay Adithya R S</a:t>
            </a:r>
            <a:endParaRPr lang="zh-CN" altLang="en-US" sz="10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0" b="0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animBg="1"/>
      <p:bldP spid="24581" grpId="0"/>
      <p:bldP spid="24580" grpId="0" bldLvl="0" animBg="1"/>
      <p:bldP spid="3" grpId="0" animBg="1"/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Drop 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Table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691640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</a:t>
            </a:r>
            <a:r>
              <a:rPr lang="en-US" dirty="0" smtClean="0"/>
              <a:t>table </a:t>
            </a:r>
            <a:r>
              <a:rPr lang="en-US" dirty="0" err="1" smtClean="0"/>
              <a:t>dummy_table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599" y="2746743"/>
            <a:ext cx="49618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(for new column creation)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3270809"/>
            <a:ext cx="709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</a:t>
            </a:r>
            <a:r>
              <a:rPr lang="en-US" dirty="0" err="1"/>
              <a:t>emp_details</a:t>
            </a:r>
            <a:r>
              <a:rPr lang="en-US" dirty="0"/>
              <a:t> add column </a:t>
            </a:r>
            <a:r>
              <a:rPr lang="en-US" dirty="0" err="1"/>
              <a:t>new_column</a:t>
            </a:r>
            <a:r>
              <a:rPr lang="en-US" dirty="0"/>
              <a:t> varchar(20);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0" y="2323133"/>
            <a:ext cx="6965284" cy="160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0" y="3764097"/>
            <a:ext cx="4770533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5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33811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(Modify Column)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 table emp_details modify new_column int;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599" y="2746743"/>
            <a:ext cx="49618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(drop column)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3299161"/>
            <a:ext cx="562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</a:t>
            </a:r>
            <a:r>
              <a:rPr lang="en-US" dirty="0" err="1" smtClean="0"/>
              <a:t>emp_details</a:t>
            </a:r>
            <a:r>
              <a:rPr lang="en-US" dirty="0" smtClean="0"/>
              <a:t> drop column </a:t>
            </a:r>
            <a:r>
              <a:rPr lang="en-US" dirty="0" err="1" smtClean="0"/>
              <a:t>new_column</a:t>
            </a:r>
            <a:r>
              <a:rPr lang="en-US" dirty="0" smtClean="0"/>
              <a:t>;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97133"/>
            <a:ext cx="6934801" cy="167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976746"/>
            <a:ext cx="6911939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07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33811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(Rename Table)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</a:t>
            </a:r>
            <a:r>
              <a:rPr lang="en-US" dirty="0" err="1" smtClean="0"/>
              <a:t>emp_details</a:t>
            </a:r>
            <a:r>
              <a:rPr lang="en-US" dirty="0" smtClean="0"/>
              <a:t> rename </a:t>
            </a:r>
            <a:r>
              <a:rPr lang="en-US" dirty="0" err="1" smtClean="0"/>
              <a:t>employee_details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600" y="2746743"/>
            <a:ext cx="207689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Update Table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3299161"/>
            <a:ext cx="798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emp_details</a:t>
            </a:r>
            <a:r>
              <a:rPr lang="en-US" dirty="0"/>
              <a:t> set </a:t>
            </a:r>
            <a:r>
              <a:rPr lang="en-US" dirty="0" err="1"/>
              <a:t>emp_name</a:t>
            </a:r>
            <a:r>
              <a:rPr lang="en-US" dirty="0"/>
              <a:t> = 'Vijay Adithya' where </a:t>
            </a:r>
            <a:r>
              <a:rPr lang="en-US" dirty="0" err="1"/>
              <a:t>emp_id</a:t>
            </a:r>
            <a:r>
              <a:rPr lang="en-US" dirty="0"/>
              <a:t> = 17034;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343231"/>
            <a:ext cx="6881456" cy="190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1358"/>
          <a:stretch/>
        </p:blipFill>
        <p:spPr>
          <a:xfrm>
            <a:off x="685800" y="3906398"/>
            <a:ext cx="6927180" cy="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68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33811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Delete Statement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from </a:t>
            </a:r>
            <a:r>
              <a:rPr lang="en-US" dirty="0" err="1"/>
              <a:t>emp_details</a:t>
            </a:r>
            <a:r>
              <a:rPr lang="en-US" dirty="0"/>
              <a:t> where </a:t>
            </a:r>
            <a:r>
              <a:rPr lang="en-US" dirty="0" err="1"/>
              <a:t>emp_id</a:t>
            </a:r>
            <a:r>
              <a:rPr lang="en-US" dirty="0"/>
              <a:t> = 17034;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355612"/>
            <a:ext cx="695004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76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79282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Where Clause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* from emp_details WHERE dep_no = 70;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9" y="2217122"/>
            <a:ext cx="3962743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0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AND </a:t>
            </a:r>
            <a:r>
              <a:rPr lang="en-US" altLang="zh-CN" sz="2000" b="1" dirty="0" err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and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OR keywords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78991"/>
            <a:ext cx="7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(</a:t>
            </a:r>
            <a:r>
              <a:rPr lang="en-US" dirty="0" err="1"/>
              <a:t>branch_id</a:t>
            </a:r>
            <a:r>
              <a:rPr lang="en-US" dirty="0"/>
              <a:t> = 241 or </a:t>
            </a:r>
            <a:r>
              <a:rPr lang="en-US" dirty="0" err="1"/>
              <a:t>branch_id</a:t>
            </a:r>
            <a:r>
              <a:rPr lang="en-US" dirty="0"/>
              <a:t> = 242)and amount &gt;= 15000;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96413"/>
            <a:ext cx="348264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33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IN and NOT IN keywords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78991"/>
            <a:ext cx="7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</a:t>
            </a:r>
            <a:r>
              <a:rPr lang="en-US" dirty="0" err="1"/>
              <a:t>branch_id</a:t>
            </a:r>
            <a:r>
              <a:rPr lang="en-US" dirty="0"/>
              <a:t> in (243, 244</a:t>
            </a:r>
            <a:r>
              <a:rPr lang="en-US" dirty="0" smtClean="0"/>
              <a:t>);</a:t>
            </a:r>
          </a:p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</a:t>
            </a:r>
            <a:r>
              <a:rPr lang="en-US" dirty="0" err="1"/>
              <a:t>branch_id</a:t>
            </a:r>
            <a:r>
              <a:rPr lang="en-US" dirty="0"/>
              <a:t> not in (241, 242);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25322"/>
            <a:ext cx="3475021" cy="2850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576" y="2125322"/>
            <a:ext cx="3482642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33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Relational Operators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43551"/>
            <a:ext cx="7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&gt;= 25000</a:t>
            </a:r>
            <a:r>
              <a:rPr lang="en-US" dirty="0" smtClean="0"/>
              <a:t>;</a:t>
            </a:r>
          </a:p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&lt; 20000;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02857"/>
            <a:ext cx="3520745" cy="3040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97" y="2085759"/>
            <a:ext cx="3513124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90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Relational Operators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43551"/>
            <a:ext cx="7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&gt;= 25000</a:t>
            </a:r>
            <a:r>
              <a:rPr lang="en-US" dirty="0" smtClean="0"/>
              <a:t>;</a:t>
            </a:r>
          </a:p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&lt; 20000;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02857"/>
            <a:ext cx="3520745" cy="3040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97" y="2085759"/>
            <a:ext cx="3513124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16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562100" y="2443163"/>
            <a:ext cx="6011863" cy="61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THANKS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495675"/>
            <a:ext cx="7204075" cy="598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" panose="020B0604020202020204" pitchFamily="34" charset="0"/>
              </a:rPr>
              <a:t>Click here to add content of the text，and briefly explain your point of view
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24580" name="文本框 3"/>
          <p:cNvSpPr/>
          <p:nvPr/>
        </p:nvSpPr>
        <p:spPr>
          <a:xfrm>
            <a:off x="3711575" y="4560888"/>
            <a:ext cx="1712913" cy="42605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
</a:t>
            </a:r>
          </a:p>
        </p:txBody>
      </p:sp>
      <p:sp>
        <p:nvSpPr>
          <p:cNvPr id="37894" name="文本框 1"/>
          <p:cNvSpPr txBox="1"/>
          <p:nvPr/>
        </p:nvSpPr>
        <p:spPr>
          <a:xfrm>
            <a:off x="166688" y="131763"/>
            <a:ext cx="1751012" cy="254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Add Your Website</a:t>
            </a:r>
          </a:p>
        </p:txBody>
      </p:sp>
      <p:sp>
        <p:nvSpPr>
          <p:cNvPr id="37895" name="文本框 2"/>
          <p:cNvSpPr txBox="1"/>
          <p:nvPr/>
        </p:nvSpPr>
        <p:spPr>
          <a:xfrm>
            <a:off x="7235825" y="131763"/>
            <a:ext cx="17414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
</a:t>
            </a: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0" b="0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bldLvl="0" animBg="1"/>
      <p:bldP spid="24581" grpId="0"/>
      <p:bldP spid="24580" grpId="0" bldLvl="0" animBg="1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2216060" y="688222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SQL Basics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272798" y="1033280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SQL Servers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2362508" y="1389861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DBMS and RDBMS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08130" y="1753178"/>
            <a:ext cx="3679825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Database and Datatypes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2530093" y="2103023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Main Commands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2577502" y="2468679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General Functions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05" y="2362835"/>
            <a:ext cx="2022475" cy="417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CONTENTS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2669233" y="2848601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Calculate Functions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2762055" y="3214799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String Functions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3131320" y="4659243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Procedures and Triggers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2935061" y="3976847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Logical Functions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884669" y="3588534"/>
            <a:ext cx="3678238" cy="3197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Date Functions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51072" y="4328037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Joins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4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49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49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49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49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49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49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49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/>
      <p:bldP spid="228356" grpId="0"/>
      <p:bldP spid="5" grpId="0"/>
      <p:bldP spid="6" grpId="0"/>
      <p:bldP spid="7" grpId="0"/>
      <p:bldP spid="8" grpId="0"/>
      <p:bldP spid="9" grpId="0"/>
      <p:bldP spid="10" grpId="0" bldLvl="0" animBg="1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3129797" y="262691"/>
            <a:ext cx="2590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SQL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191" y="935665"/>
            <a:ext cx="774050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SQL stands for Structured Query Language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Structured query language (SQL) is a programming language for storing and processing information in a relational </a:t>
            </a:r>
            <a:r>
              <a:rPr lang="en-US" dirty="0" smtClean="0"/>
              <a:t>database.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relational database stores information in tabular form, with rows and columns representing different data attributes and the various relationships between the data values.</a:t>
            </a:r>
            <a:endParaRPr lang="en-IN" dirty="0"/>
          </a:p>
        </p:txBody>
      </p:sp>
      <p:pic>
        <p:nvPicPr>
          <p:cNvPr id="1026" name="Picture 2" descr="File:Sql data base with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78" y="3505132"/>
            <a:ext cx="3007758" cy="14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645875" y="294606"/>
            <a:ext cx="3923133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DBMS and RDBMS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052" name="Picture 4" descr="Difference between DBMS and RDBMS - TutorialsM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79380"/>
            <a:ext cx="7699375" cy="365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746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3129797" y="262691"/>
            <a:ext cx="2590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Database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191" y="935665"/>
            <a:ext cx="7740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database is a structured way of storing </a:t>
            </a:r>
            <a:r>
              <a:rPr lang="en-US" dirty="0" smtClean="0"/>
              <a:t>information.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Databases </a:t>
            </a:r>
            <a:r>
              <a:rPr lang="en-US" dirty="0"/>
              <a:t>can store large amounts of data, such as credit card </a:t>
            </a:r>
            <a:r>
              <a:rPr lang="en-US" dirty="0" smtClean="0"/>
              <a:t>transactions, social </a:t>
            </a:r>
            <a:r>
              <a:rPr lang="en-US" dirty="0"/>
              <a:t>media </a:t>
            </a:r>
            <a:r>
              <a:rPr lang="en-US" dirty="0" smtClean="0"/>
              <a:t>clicks,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can be stored on computers, servers, or in the cloud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Several companies offer database management platforms designed for efficient data storage and management.</a:t>
            </a:r>
            <a:endParaRPr lang="en-IN" dirty="0"/>
          </a:p>
        </p:txBody>
      </p:sp>
      <p:pic>
        <p:nvPicPr>
          <p:cNvPr id="3074" name="Picture 2" descr="Database of Databases | Nexu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53" y="92538"/>
            <a:ext cx="2368947" cy="92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:Mysql logo.png - Wiki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0" y="3610397"/>
            <a:ext cx="2020481" cy="104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Oracle Logo and symbol, meaning, history, PNG, br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76" y="3689448"/>
            <a:ext cx="1715162" cy="96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ile:MongoDB Logo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23" y="3978304"/>
            <a:ext cx="2233680" cy="67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4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3129797" y="262691"/>
            <a:ext cx="2590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Data Types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4098" name="Picture 2" descr="MySQL Data Typ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13686" r="-121" b="7877"/>
          <a:stretch/>
        </p:blipFill>
        <p:spPr bwMode="auto">
          <a:xfrm>
            <a:off x="816987" y="909412"/>
            <a:ext cx="7216140" cy="391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3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Create </a:t>
            </a:r>
            <a:r>
              <a:rPr lang="en-US" altLang="zh-CN" sz="2000" b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atabase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691640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database besantproject001;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599" y="2704802"/>
            <a:ext cx="293370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Use Database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" y="3261062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besantproject001;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22" b="-10195"/>
          <a:stretch/>
        </p:blipFill>
        <p:spPr>
          <a:xfrm>
            <a:off x="701041" y="2275578"/>
            <a:ext cx="7109460" cy="277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3847504"/>
            <a:ext cx="6957663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22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Show 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Databases 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691640"/>
            <a:ext cx="2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how databases;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17122"/>
            <a:ext cx="1661304" cy="2911092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4107711" y="112389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Show 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Tables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711" y="2247900"/>
            <a:ext cx="1920406" cy="12574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7711" y="1691640"/>
            <a:ext cx="2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how tables;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837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Drop Database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691640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database dummy01;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17122"/>
            <a:ext cx="6980525" cy="220999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609599" y="2746743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Insert 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Values into table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8" y="3270809"/>
            <a:ext cx="76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</a:t>
            </a:r>
            <a:r>
              <a:rPr lang="en-US" dirty="0" err="1"/>
              <a:t>emp_details</a:t>
            </a:r>
            <a:r>
              <a:rPr lang="en-US" dirty="0"/>
              <a:t> values (17034, 'Vijay', 3003, 50, '2022-08-31');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891903"/>
            <a:ext cx="690431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384</Words>
  <Application>Microsoft Office PowerPoint</Application>
  <PresentationFormat>On-screen Show (16:9)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SimSun</vt:lpstr>
      <vt:lpstr>Arial</vt:lpstr>
      <vt:lpstr>Arial Unicode MS</vt:lpstr>
      <vt:lpstr>Calibri</vt:lpstr>
      <vt:lpstr>1_默认设计模板</vt:lpstr>
      <vt:lpstr>3_默认设计模板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Vijay Adithya</cp:lastModifiedBy>
  <cp:revision>54</cp:revision>
  <dcterms:created xsi:type="dcterms:W3CDTF">2016-03-12T08:37:00Z</dcterms:created>
  <dcterms:modified xsi:type="dcterms:W3CDTF">2024-02-29T11:21:43Z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F56A134F3F044A639F6D6633C9896B66</vt:lpwstr>
  </property>
</Properties>
</file>