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57" r:id="rId3"/>
    <p:sldId id="323" r:id="rId4"/>
    <p:sldId id="324" r:id="rId5"/>
    <p:sldId id="369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68" r:id="rId22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3D04B-00AB-4F88-BDE5-44E00D5DFA09}">
          <p14:sldIdLst>
            <p14:sldId id="357"/>
            <p14:sldId id="323"/>
          </p14:sldIdLst>
        </p14:section>
        <p14:section name="Untitled Section" id="{DB0A3B33-A393-4868-AD6F-7C3FFF186EBF}">
          <p14:sldIdLst>
            <p14:sldId id="324"/>
            <p14:sldId id="369"/>
            <p14:sldId id="370"/>
            <p14:sldId id="371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730" y="82"/>
      </p:cViewPr>
      <p:guideLst>
        <p:guide orient="horz" pos="1624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 Project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374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Work on Employment Details Database</a:t>
            </a:r>
            <a:endParaRPr lang="en-US" altLang="en-US" sz="14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42674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Work by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-Vijay Adithya R S</a:t>
            </a:r>
            <a:endParaRPr lang="zh-CN" altLang="en-US" sz="10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24581" grpId="0"/>
      <p:bldP spid="24580" grpId="0" bldLvl="0" animBg="1"/>
      <p:bldP spid="3" grpId="0" animBg="1"/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Table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table </a:t>
            </a:r>
            <a:r>
              <a:rPr lang="en-US" dirty="0" err="1" smtClean="0"/>
              <a:t>dummy_table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(for new column creation)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70809"/>
            <a:ext cx="70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/>
              <a:t>emp_details</a:t>
            </a:r>
            <a:r>
              <a:rPr lang="en-US" dirty="0"/>
              <a:t> add column </a:t>
            </a:r>
            <a:r>
              <a:rPr lang="en-US" dirty="0" err="1"/>
              <a:t>new_column</a:t>
            </a:r>
            <a:r>
              <a:rPr lang="en-US" dirty="0"/>
              <a:t> varchar(20);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0" y="2323133"/>
            <a:ext cx="6965284" cy="16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0" y="3764097"/>
            <a:ext cx="477053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5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(Modify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 table emp_details modify new_column int;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(drop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562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drop column </a:t>
            </a:r>
            <a:r>
              <a:rPr lang="en-US" dirty="0" err="1" smtClean="0"/>
              <a:t>new_column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97133"/>
            <a:ext cx="6934801" cy="167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976746"/>
            <a:ext cx="6911939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7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(Rename Table)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rename </a:t>
            </a:r>
            <a:r>
              <a:rPr lang="en-US" dirty="0" err="1" smtClean="0"/>
              <a:t>employee_details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600" y="2746743"/>
            <a:ext cx="207689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Update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798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emp_details</a:t>
            </a:r>
            <a:r>
              <a:rPr lang="en-US" dirty="0"/>
              <a:t> set </a:t>
            </a:r>
            <a:r>
              <a:rPr lang="en-US" dirty="0" err="1"/>
              <a:t>emp_name</a:t>
            </a:r>
            <a:r>
              <a:rPr lang="en-US" dirty="0"/>
              <a:t> = 'Vijay Adithya'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343231"/>
            <a:ext cx="6881456" cy="190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358"/>
          <a:stretch/>
        </p:blipFill>
        <p:spPr>
          <a:xfrm>
            <a:off x="685800" y="3906398"/>
            <a:ext cx="6927180" cy="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8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Delete Statement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55612"/>
            <a:ext cx="695004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79282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Where Clause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* from emp_details WHERE dep_no = 70;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9" y="2217122"/>
            <a:ext cx="396274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 </a:t>
            </a:r>
            <a:r>
              <a:rPr lang="en-US" altLang="zh-CN" sz="2000" b="1" dirty="0" err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OR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7899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(</a:t>
            </a:r>
            <a:r>
              <a:rPr lang="en-US" dirty="0" err="1"/>
              <a:t>branch_id</a:t>
            </a:r>
            <a:r>
              <a:rPr lang="en-US" dirty="0"/>
              <a:t> = 241 or </a:t>
            </a:r>
            <a:r>
              <a:rPr lang="en-US" dirty="0" err="1"/>
              <a:t>branch_id</a:t>
            </a:r>
            <a:r>
              <a:rPr lang="en-US" dirty="0"/>
              <a:t> = 242)and amount &gt;= 15000;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96413"/>
            <a:ext cx="348264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3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 and NOT IN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7899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in (243, 244</a:t>
            </a:r>
            <a:r>
              <a:rPr lang="en-US" dirty="0" smtClean="0"/>
              <a:t>);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not in (241, 242);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25322"/>
            <a:ext cx="3475021" cy="285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76" y="2125322"/>
            <a:ext cx="3482642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33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4355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&gt;= 25000</a:t>
            </a:r>
            <a:r>
              <a:rPr lang="en-US" dirty="0" smtClean="0"/>
              <a:t>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&lt; 20000;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02857"/>
            <a:ext cx="3520745" cy="304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7" y="2085759"/>
            <a:ext cx="351312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9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4355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</a:t>
            </a:r>
            <a:r>
              <a:rPr lang="en-US" dirty="0" smtClean="0"/>
              <a:t>= 28000</a:t>
            </a:r>
            <a:r>
              <a:rPr lang="en-US" dirty="0" smtClean="0"/>
              <a:t>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</a:t>
            </a:r>
            <a:r>
              <a:rPr lang="en-US" dirty="0" smtClean="0"/>
              <a:t>&lt;&gt; 28000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2271940"/>
            <a:ext cx="3535986" cy="1379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52" y="2263368"/>
            <a:ext cx="35131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16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54256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COUNT, DISTINCT, COUNT with DISTINCT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07900"/>
            <a:ext cx="790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emp_id</a:t>
            </a:r>
            <a:r>
              <a:rPr lang="en-US" dirty="0"/>
              <a:t>) as </a:t>
            </a:r>
            <a:r>
              <a:rPr lang="en-US" dirty="0" err="1"/>
              <a:t>dep_count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dep_no</a:t>
            </a:r>
            <a:r>
              <a:rPr lang="en-US" dirty="0"/>
              <a:t> = 50</a:t>
            </a:r>
            <a:r>
              <a:rPr lang="en-US" dirty="0" smtClean="0"/>
              <a:t>;</a:t>
            </a:r>
          </a:p>
          <a:p>
            <a:r>
              <a:rPr lang="en-US" dirty="0"/>
              <a:t>select distinct(</a:t>
            </a:r>
            <a:r>
              <a:rPr lang="en-US" dirty="0" err="1"/>
              <a:t>dep_no</a:t>
            </a:r>
            <a:r>
              <a:rPr lang="en-US" dirty="0"/>
              <a:t>) as </a:t>
            </a:r>
            <a:r>
              <a:rPr lang="en-US" dirty="0" err="1"/>
              <a:t>dep_nos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 smtClean="0"/>
              <a:t>;</a:t>
            </a:r>
          </a:p>
          <a:p>
            <a:r>
              <a:rPr lang="en-US" dirty="0"/>
              <a:t>select count(distinct(</a:t>
            </a:r>
            <a:r>
              <a:rPr lang="en-US" dirty="0" err="1"/>
              <a:t>dep_no</a:t>
            </a:r>
            <a:r>
              <a:rPr lang="en-US" dirty="0"/>
              <a:t>)) as </a:t>
            </a:r>
            <a:r>
              <a:rPr lang="en-US" dirty="0" err="1"/>
              <a:t>dep_count</a:t>
            </a:r>
            <a:r>
              <a:rPr lang="en-US" dirty="0"/>
              <a:t> from </a:t>
            </a:r>
            <a:r>
              <a:rPr lang="en-US" dirty="0" err="1" smtClean="0"/>
              <a:t>emp_details</a:t>
            </a:r>
            <a:r>
              <a:rPr lang="en-US" dirty="0"/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76187"/>
            <a:ext cx="1066892" cy="72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79" y="2513274"/>
            <a:ext cx="960203" cy="1249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69" y="2792604"/>
            <a:ext cx="109737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2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2216060" y="688222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Basics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272798" y="1033280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Servers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362508" y="138986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DBMS and RDBMS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08130" y="1753178"/>
            <a:ext cx="3679825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Database and Datatypes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530093" y="210302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Main Commands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577502" y="246867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General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2669233" y="284860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Calculate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2762055" y="321479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String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3131320" y="465924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Procedures and Triggers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2935061" y="397684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Logical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84669" y="3588534"/>
            <a:ext cx="3678238" cy="3197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Date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51072" y="432803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Joins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4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49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49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49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49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49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49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228356" grpId="0"/>
      <p:bldP spid="5" grpId="0"/>
      <p:bldP spid="6" grpId="0"/>
      <p:bldP spid="7" grpId="0"/>
      <p:bldP spid="8" grpId="0"/>
      <p:bldP spid="9" grpId="0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Click here to add content of the text，and briefly explain your point of view
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2605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3789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</a:p>
        </p:txBody>
      </p:sp>
      <p:sp>
        <p:nvSpPr>
          <p:cNvPr id="37895" name="文本框 2"/>
          <p:cNvSpPr txBox="1"/>
          <p:nvPr/>
        </p:nvSpPr>
        <p:spPr>
          <a:xfrm>
            <a:off x="7235825" y="131763"/>
            <a:ext cx="17414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24581" grpId="0"/>
      <p:bldP spid="24580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SQL stands for Structured Query Language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Structured query language (SQL) is a programming language for storing and processing information in a relational </a:t>
            </a:r>
            <a:r>
              <a:rPr lang="en-US" dirty="0" smtClean="0"/>
              <a:t>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database stores information in tabular form, with rows and columns representing different data attributes and the various relationships between the data values.</a:t>
            </a:r>
            <a:endParaRPr lang="en-IN" dirty="0"/>
          </a:p>
        </p:txBody>
      </p:sp>
      <p:pic>
        <p:nvPicPr>
          <p:cNvPr id="1026" name="Picture 2" descr="File:Sql data base with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78" y="3505132"/>
            <a:ext cx="3007758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645875" y="294606"/>
            <a:ext cx="392313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DBMS and RDBMS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052" name="Picture 4" descr="Difference between DBMS and RDBMS - Tutorials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79380"/>
            <a:ext cx="7699375" cy="36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46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Database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database is a structured way of storing </a:t>
            </a:r>
            <a:r>
              <a:rPr lang="en-US" dirty="0" smtClean="0"/>
              <a:t>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Databases </a:t>
            </a:r>
            <a:r>
              <a:rPr lang="en-US" dirty="0"/>
              <a:t>can store large amounts of data, such as credit card </a:t>
            </a:r>
            <a:r>
              <a:rPr lang="en-US" dirty="0" smtClean="0"/>
              <a:t>transactions, social </a:t>
            </a:r>
            <a:r>
              <a:rPr lang="en-US" dirty="0"/>
              <a:t>media </a:t>
            </a:r>
            <a:r>
              <a:rPr lang="en-US" dirty="0" smtClean="0"/>
              <a:t>clicks,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be stored on computers, servers, or in the cloud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companies offer database management platforms designed for efficient data storage and management.</a:t>
            </a:r>
            <a:endParaRPr lang="en-IN" dirty="0"/>
          </a:p>
        </p:txBody>
      </p:sp>
      <p:pic>
        <p:nvPicPr>
          <p:cNvPr id="3074" name="Picture 2" descr="Database of Databases | Nexu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53" y="92538"/>
            <a:ext cx="2368947" cy="9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Mysql logo.png - Wiki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0" y="3610397"/>
            <a:ext cx="2020481" cy="104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Oracle Logo and symbol, meaning, history, PNG, br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76" y="3689448"/>
            <a:ext cx="1715162" cy="9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e:MongoDB Logo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23" y="3978304"/>
            <a:ext cx="2233680" cy="6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4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 Types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4098" name="Picture 2" descr="MySQL Data Typ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3686" r="-121" b="7877"/>
          <a:stretch/>
        </p:blipFill>
        <p:spPr bwMode="auto">
          <a:xfrm>
            <a:off x="816987" y="909412"/>
            <a:ext cx="7216140" cy="39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3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Create </a:t>
            </a:r>
            <a:r>
              <a:rPr lang="en-US" altLang="zh-CN" sz="2000" b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database besantproject001;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04802"/>
            <a:ext cx="293370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Use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" y="3261062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besantproject001;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2" b="-10195"/>
          <a:stretch/>
        </p:blipFill>
        <p:spPr>
          <a:xfrm>
            <a:off x="701041" y="2275578"/>
            <a:ext cx="7109460" cy="277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847504"/>
            <a:ext cx="695766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2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Databases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databases;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17122"/>
            <a:ext cx="1661304" cy="2911092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4107711" y="112389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Tables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11" y="2247900"/>
            <a:ext cx="1920406" cy="1257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7711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tables;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837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database dummy01;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17122"/>
            <a:ext cx="6980525" cy="220999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609599" y="2746743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Insert Values into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8" y="3270809"/>
            <a:ext cx="76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emp_details</a:t>
            </a:r>
            <a:r>
              <a:rPr lang="en-US" dirty="0"/>
              <a:t> values (17034, 'Vijay', 3003, 50, '2022-08-31');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91903"/>
            <a:ext cx="690431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422</Words>
  <Application>Microsoft Office PowerPoint</Application>
  <PresentationFormat>On-screen Show (16:9)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SimSun</vt:lpstr>
      <vt:lpstr>Arial</vt:lpstr>
      <vt:lpstr>Arial Unicode MS</vt:lpstr>
      <vt:lpstr>Calibri</vt:lpstr>
      <vt:lpstr>1_默认设计模板</vt:lpstr>
      <vt:lpstr>3_默认设计模板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Vijay Adithya</cp:lastModifiedBy>
  <cp:revision>56</cp:revision>
  <dcterms:created xsi:type="dcterms:W3CDTF">2016-03-12T08:37:00Z</dcterms:created>
  <dcterms:modified xsi:type="dcterms:W3CDTF">2024-03-01T04:21:57Z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F56A134F3F044A639F6D6633C9896B66</vt:lpwstr>
  </property>
</Properties>
</file>